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68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</p:sldMasterIdLst>
  <p:notesMasterIdLst>
    <p:notesMasterId r:id="rId45"/>
  </p:notesMasterIdLst>
  <p:handoutMasterIdLst>
    <p:handoutMasterId r:id="rId46"/>
  </p:handoutMasterIdLst>
  <p:sldIdLst>
    <p:sldId id="321" r:id="rId10"/>
    <p:sldId id="369" r:id="rId11"/>
    <p:sldId id="351" r:id="rId12"/>
    <p:sldId id="352" r:id="rId13"/>
    <p:sldId id="353" r:id="rId14"/>
    <p:sldId id="354" r:id="rId15"/>
    <p:sldId id="355" r:id="rId16"/>
    <p:sldId id="356" r:id="rId17"/>
    <p:sldId id="266" r:id="rId18"/>
    <p:sldId id="370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298" r:id="rId27"/>
    <p:sldId id="319" r:id="rId28"/>
    <p:sldId id="310" r:id="rId29"/>
    <p:sldId id="335" r:id="rId30"/>
    <p:sldId id="368" r:id="rId31"/>
    <p:sldId id="366" r:id="rId32"/>
    <p:sldId id="360" r:id="rId33"/>
    <p:sldId id="371" r:id="rId34"/>
    <p:sldId id="361" r:id="rId35"/>
    <p:sldId id="359" r:id="rId36"/>
    <p:sldId id="364" r:id="rId37"/>
    <p:sldId id="358" r:id="rId38"/>
    <p:sldId id="362" r:id="rId39"/>
    <p:sldId id="363" r:id="rId40"/>
    <p:sldId id="365" r:id="rId41"/>
    <p:sldId id="374" r:id="rId42"/>
    <p:sldId id="375" r:id="rId43"/>
    <p:sldId id="340" r:id="rId44"/>
  </p:sldIdLst>
  <p:sldSz cx="9144000" cy="6858000" type="screen4x3"/>
  <p:notesSz cx="6858000" cy="8994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9646"/>
    <a:srgbClr val="9BBB5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6271" autoAdjust="0"/>
  </p:normalViewPr>
  <p:slideViewPr>
    <p:cSldViewPr>
      <p:cViewPr varScale="1">
        <p:scale>
          <a:sx n="75" d="100"/>
          <a:sy n="75" d="100"/>
        </p:scale>
        <p:origin x="8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7B48-CD9A-495B-99B1-DE5E8579DCDD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B92F2-47B0-464A-8005-B0D05357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70541-D8F3-4F8F-83FC-38982D1A1F05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2518"/>
            <a:ext cx="5486400" cy="404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543475"/>
            <a:ext cx="2971800" cy="4497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C74BD-AC83-4BAE-B099-DC08D1473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4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1F9-1078-4D3D-88C8-23E2881BC9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DCC3-F023-4049-A07A-6E8F333AB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E2A1-9771-43CD-962B-9B28E5FE3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1E24-CF57-4A3C-86C0-B809CFDDA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D0F-C9D0-4A34-B51E-A2FDFA49D9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7137-DF87-4372-AE1C-28F9ED533C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40B1-C6B5-4768-BC90-6FD612405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538F-6865-4B52-90C1-1B41540501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5D22-FFFD-47F7-966E-DB1141E1B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1E5E-B69F-4838-BD94-79EE26066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9333-3B42-4ED3-856C-8B37AD4D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3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9917-23AE-49F6-AEB0-6256379874C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9917-23AE-49F6-AEB0-6256379874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0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A403-712A-45AA-986C-941D7C423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7066-D959-4887-8F82-4EB719A545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FDB9-2389-464F-AD4B-7A49A7D2B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375-82CB-4109-92BD-F87DAD72FF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89.png"/><Relationship Id="rId7" Type="http://schemas.openxmlformats.org/officeDocument/2006/relationships/image" Target="../media/image68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70.png"/><Relationship Id="rId11" Type="http://schemas.openxmlformats.org/officeDocument/2006/relationships/image" Target="../media/image720.png"/><Relationship Id="rId5" Type="http://schemas.openxmlformats.org/officeDocument/2006/relationships/image" Target="../media/image660.png"/><Relationship Id="rId10" Type="http://schemas.openxmlformats.org/officeDocument/2006/relationships/image" Target="../media/image710.png"/><Relationship Id="rId4" Type="http://schemas.openxmlformats.org/officeDocument/2006/relationships/image" Target="../media/image90.png"/><Relationship Id="rId9" Type="http://schemas.openxmlformats.org/officeDocument/2006/relationships/image" Target="../media/image7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radient 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 rot="20803764">
            <a:off x="-446048" y="216961"/>
            <a:ext cx="5338307" cy="6418835"/>
            <a:chOff x="9982200" y="1066800"/>
            <a:chExt cx="4332088" cy="5067298"/>
          </a:xfrm>
        </p:grpSpPr>
        <p:sp>
          <p:nvSpPr>
            <p:cNvPr id="43" name="Freeform 42"/>
            <p:cNvSpPr/>
            <p:nvPr/>
          </p:nvSpPr>
          <p:spPr>
            <a:xfrm>
              <a:off x="9982200" y="3600449"/>
              <a:ext cx="2156618" cy="2533649"/>
            </a:xfrm>
            <a:custGeom>
              <a:avLst/>
              <a:gdLst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1358900">
                  <a:moveTo>
                    <a:pt x="0" y="1358900"/>
                  </a:moveTo>
                  <a:cubicBezTo>
                    <a:pt x="67733" y="651933"/>
                    <a:pt x="529167" y="135467"/>
                    <a:pt x="908050" y="0"/>
                  </a:cubicBezTo>
                  <a:lnTo>
                    <a:pt x="6350" y="0"/>
                  </a:lnTo>
                  <a:cubicBezTo>
                    <a:pt x="4233" y="448733"/>
                    <a:pt x="2117" y="897467"/>
                    <a:pt x="0" y="13589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>
              <a:off x="12153899" y="1066800"/>
              <a:ext cx="2156618" cy="2533649"/>
            </a:xfrm>
            <a:custGeom>
              <a:avLst/>
              <a:gdLst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  <a:gd name="connsiteX0" fmla="*/ 0 w 908050"/>
                <a:gd name="connsiteY0" fmla="*/ 1358900 h 1358900"/>
                <a:gd name="connsiteX1" fmla="*/ 908050 w 908050"/>
                <a:gd name="connsiteY1" fmla="*/ 0 h 1358900"/>
                <a:gd name="connsiteX2" fmla="*/ 6350 w 908050"/>
                <a:gd name="connsiteY2" fmla="*/ 0 h 1358900"/>
                <a:gd name="connsiteX3" fmla="*/ 0 w 908050"/>
                <a:gd name="connsiteY3" fmla="*/ 1358900 h 135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1358900">
                  <a:moveTo>
                    <a:pt x="0" y="1358900"/>
                  </a:moveTo>
                  <a:cubicBezTo>
                    <a:pt x="91796" y="628093"/>
                    <a:pt x="491735" y="125250"/>
                    <a:pt x="908050" y="0"/>
                  </a:cubicBezTo>
                  <a:lnTo>
                    <a:pt x="6350" y="0"/>
                  </a:lnTo>
                  <a:cubicBezTo>
                    <a:pt x="4233" y="448733"/>
                    <a:pt x="2117" y="897467"/>
                    <a:pt x="0" y="135890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9982200" y="1066800"/>
              <a:ext cx="4328316" cy="5067297"/>
            </a:xfrm>
            <a:custGeom>
              <a:avLst/>
              <a:gdLst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  <a:gd name="connsiteX0" fmla="*/ 0 w 1822450"/>
                <a:gd name="connsiteY0" fmla="*/ 2736850 h 2736850"/>
                <a:gd name="connsiteX1" fmla="*/ 914400 w 1822450"/>
                <a:gd name="connsiteY1" fmla="*/ 1358900 h 2736850"/>
                <a:gd name="connsiteX2" fmla="*/ 1822450 w 1822450"/>
                <a:gd name="connsiteY2" fmla="*/ 0 h 2736850"/>
                <a:gd name="connsiteX3" fmla="*/ 1822450 w 1822450"/>
                <a:gd name="connsiteY3" fmla="*/ 0 h 27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2450" h="2736850">
                  <a:moveTo>
                    <a:pt x="0" y="2736850"/>
                  </a:moveTo>
                  <a:cubicBezTo>
                    <a:pt x="38100" y="2099733"/>
                    <a:pt x="463550" y="1526117"/>
                    <a:pt x="914400" y="1358900"/>
                  </a:cubicBezTo>
                  <a:cubicBezTo>
                    <a:pt x="1388533" y="1191683"/>
                    <a:pt x="1710267" y="719667"/>
                    <a:pt x="1822450" y="0"/>
                  </a:cubicBezTo>
                  <a:lnTo>
                    <a:pt x="1822450" y="0"/>
                  </a:lnTo>
                </a:path>
              </a:pathLst>
            </a:cu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9982200" y="1066800"/>
              <a:ext cx="4332088" cy="5044675"/>
            </a:xfrm>
            <a:custGeom>
              <a:avLst/>
              <a:gdLst>
                <a:gd name="connsiteX0" fmla="*/ 1824038 w 1824038"/>
                <a:gd name="connsiteY0" fmla="*/ 0 h 2124075"/>
                <a:gd name="connsiteX1" fmla="*/ 1819275 w 1824038"/>
                <a:gd name="connsiteY1" fmla="*/ 1066800 h 2124075"/>
                <a:gd name="connsiteX2" fmla="*/ 0 w 1824038"/>
                <a:gd name="connsiteY2" fmla="*/ 1066800 h 2124075"/>
                <a:gd name="connsiteX3" fmla="*/ 4763 w 1824038"/>
                <a:gd name="connsiteY3" fmla="*/ 2124075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4038" h="2124075">
                  <a:moveTo>
                    <a:pt x="1824038" y="0"/>
                  </a:moveTo>
                  <a:cubicBezTo>
                    <a:pt x="1822450" y="355600"/>
                    <a:pt x="1820863" y="711200"/>
                    <a:pt x="1819275" y="1066800"/>
                  </a:cubicBezTo>
                  <a:lnTo>
                    <a:pt x="0" y="1066800"/>
                  </a:lnTo>
                  <a:cubicBezTo>
                    <a:pt x="1588" y="1419225"/>
                    <a:pt x="3175" y="1771650"/>
                    <a:pt x="4763" y="2124075"/>
                  </a:cubicBezTo>
                </a:path>
              </a:pathLst>
            </a:custGeom>
            <a:ln w="635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9804398" y="4686302"/>
              <a:ext cx="361957" cy="2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4125570" y="2505078"/>
              <a:ext cx="361957" cy="2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V="1">
              <a:off x="10712450" y="3600448"/>
              <a:ext cx="361947" cy="7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13239748" y="3600448"/>
              <a:ext cx="361947" cy="7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0514012" y="4494213"/>
              <a:ext cx="260350" cy="219075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13565433" y="2364633"/>
              <a:ext cx="327624" cy="221159"/>
            </a:xfrm>
            <a:prstGeom prst="line">
              <a:avLst/>
            </a:prstGeom>
            <a:ln w="63500">
              <a:solidFill>
                <a:schemeClr val="accent3">
                  <a:lumMod val="7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aph"/>
          <p:cNvGrpSpPr/>
          <p:nvPr/>
        </p:nvGrpSpPr>
        <p:grpSpPr>
          <a:xfrm rot="390983">
            <a:off x="2732377" y="1257719"/>
            <a:ext cx="6365921" cy="5543173"/>
            <a:chOff x="8488446" y="533399"/>
            <a:chExt cx="6365921" cy="5543173"/>
          </a:xfrm>
        </p:grpSpPr>
        <p:sp>
          <p:nvSpPr>
            <p:cNvPr id="12" name="Oval 11"/>
            <p:cNvSpPr/>
            <p:nvPr/>
          </p:nvSpPr>
          <p:spPr>
            <a:xfrm flipH="1">
              <a:off x="14043171" y="938998"/>
              <a:ext cx="270399" cy="270399"/>
            </a:xfrm>
            <a:prstGeom prst="ellipse">
              <a:avLst/>
            </a:prstGeom>
            <a:solidFill>
              <a:schemeClr val="accent4"/>
            </a:solidFill>
            <a:ln w="317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y-axis"/>
            <p:cNvCxnSpPr/>
            <p:nvPr/>
          </p:nvCxnSpPr>
          <p:spPr>
            <a:xfrm rot="5400000">
              <a:off x="6257657" y="3304986"/>
              <a:ext cx="5543173" cy="0"/>
            </a:xfrm>
            <a:prstGeom prst="line">
              <a:avLst/>
            </a:prstGeom>
            <a:ln w="69850">
              <a:solidFill>
                <a:schemeClr val="tx1">
                  <a:lumMod val="75000"/>
                  <a:lumOff val="25000"/>
                </a:schemeClr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905597" y="3237387"/>
              <a:ext cx="5813572" cy="0"/>
            </a:xfrm>
            <a:prstGeom prst="line">
              <a:avLst/>
            </a:prstGeom>
            <a:ln w="762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x-axis"/>
            <p:cNvCxnSpPr/>
            <p:nvPr/>
          </p:nvCxnSpPr>
          <p:spPr>
            <a:xfrm>
              <a:off x="8488446" y="5535775"/>
              <a:ext cx="6365921" cy="0"/>
            </a:xfrm>
            <a:prstGeom prst="line">
              <a:avLst/>
            </a:prstGeom>
            <a:ln w="6985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716792" y="1074197"/>
              <a:ext cx="4461578" cy="4461578"/>
            </a:xfrm>
            <a:prstGeom prst="line">
              <a:avLst/>
            </a:prstGeom>
            <a:ln w="1016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flipH="1">
              <a:off x="10527989" y="4454181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11474384" y="4454181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0798388" y="4589381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flipH="1">
              <a:off x="11474384" y="350778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12420779" y="3507785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11744783" y="3642985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 flipH="1">
              <a:off x="12420780" y="2561390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13367175" y="2561390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0800000">
              <a:off x="12691179" y="2696590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flipH="1">
              <a:off x="13367175" y="161499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4043171" y="1614995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0800000">
              <a:off x="13637574" y="1750195"/>
              <a:ext cx="405598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H="1">
              <a:off x="9581593" y="5400576"/>
              <a:ext cx="270399" cy="270399"/>
            </a:xfrm>
            <a:prstGeom prst="ellipse">
              <a:avLst/>
            </a:prstGeom>
            <a:solidFill>
              <a:schemeClr val="accent2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10527988" y="5400576"/>
              <a:ext cx="270399" cy="270399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0800000">
              <a:off x="9851992" y="5535776"/>
              <a:ext cx="675997" cy="0"/>
            </a:xfrm>
            <a:prstGeom prst="line">
              <a:avLst/>
            </a:prstGeom>
            <a:ln w="1016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white rectangle"/>
          <p:cNvSpPr/>
          <p:nvPr/>
        </p:nvSpPr>
        <p:spPr>
          <a:xfrm>
            <a:off x="-152400" y="-152400"/>
            <a:ext cx="94488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914400"/>
            <a:ext cx="8519770" cy="23050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r="2700000" algn="tl" rotWithShape="0">
                    <a:prstClr val="black">
                      <a:alpha val="70000"/>
                    </a:prstClr>
                  </a:outerShdw>
                </a:effectLst>
              </a:rPr>
              <a:t>Hadwiger Integration and Applications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889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3657600"/>
            <a:ext cx="8504141" cy="26424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Matthew Wright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Institute for Mathematics and its Applications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University of Minnesota</a:t>
            </a:r>
          </a:p>
          <a:p>
            <a:pPr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Applied Topology </a:t>
            </a:r>
            <a:r>
              <a:rPr lang="en-US" sz="2800" b="1" dirty="0">
                <a:solidFill>
                  <a:schemeClr val="tx1"/>
                </a:solidFill>
              </a:rPr>
              <a:t>in </a:t>
            </a:r>
            <a:r>
              <a:rPr lang="en-US" sz="2800" b="1" dirty="0" err="1" smtClean="0">
                <a:solidFill>
                  <a:schemeClr val="tx1"/>
                </a:solidFill>
              </a:rPr>
              <a:t>Będlewo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July 24, 2013</a:t>
            </a:r>
          </a:p>
        </p:txBody>
      </p:sp>
    </p:spTree>
    <p:extLst>
      <p:ext uri="{BB962C8B-B14F-4D97-AF65-F5344CB8AC3E}">
        <p14:creationId xmlns:p14="http://schemas.microsoft.com/office/powerpoint/2010/main" val="39965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79254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How can we assign a notion of </a:t>
            </a:r>
            <a:r>
              <a:rPr lang="en-US" sz="4800" i="1" dirty="0" smtClean="0">
                <a:solidFill>
                  <a:srgbClr val="8064A2"/>
                </a:solidFill>
              </a:rPr>
              <a:t>size</a:t>
            </a:r>
            <a:r>
              <a:rPr lang="en-US" sz="4800" dirty="0" smtClean="0">
                <a:solidFill>
                  <a:srgbClr val="8064A2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to functions?</a:t>
            </a:r>
            <a:endParaRPr lang="en-US" sz="4800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2971800"/>
            <a:ext cx="3657600" cy="1066800"/>
            <a:chOff x="609600" y="3733800"/>
            <a:chExt cx="3657600" cy="1066800"/>
          </a:xfrm>
        </p:grpSpPr>
        <p:sp>
          <p:nvSpPr>
            <p:cNvPr id="12" name="Oval 11"/>
            <p:cNvSpPr/>
            <p:nvPr/>
          </p:nvSpPr>
          <p:spPr>
            <a:xfrm>
              <a:off x="609600" y="3733800"/>
              <a:ext cx="3657600" cy="106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0732" y="3962400"/>
              <a:ext cx="3112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prstClr val="black"/>
                  </a:solidFill>
                </a:rPr>
                <a:t>Lebesgue</a:t>
              </a:r>
              <a:r>
                <a:rPr lang="en-US" sz="3200" dirty="0" smtClean="0">
                  <a:solidFill>
                    <a:prstClr val="black"/>
                  </a:solidFill>
                </a:rPr>
                <a:t>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3429000"/>
            <a:ext cx="3276600" cy="1066800"/>
            <a:chOff x="5334000" y="4038600"/>
            <a:chExt cx="3276600" cy="1066800"/>
          </a:xfrm>
        </p:grpSpPr>
        <p:sp>
          <p:nvSpPr>
            <p:cNvPr id="11" name="Oval 10"/>
            <p:cNvSpPr/>
            <p:nvPr/>
          </p:nvSpPr>
          <p:spPr>
            <a:xfrm>
              <a:off x="5334000" y="4038600"/>
              <a:ext cx="3276600" cy="1066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0567" y="4288466"/>
              <a:ext cx="23994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Euler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19400" y="4800600"/>
            <a:ext cx="3276600" cy="1066800"/>
            <a:chOff x="2590800" y="5029200"/>
            <a:chExt cx="3276600" cy="1066800"/>
          </a:xfrm>
        </p:grpSpPr>
        <p:sp>
          <p:nvSpPr>
            <p:cNvPr id="13" name="Oval 12"/>
            <p:cNvSpPr/>
            <p:nvPr/>
          </p:nvSpPr>
          <p:spPr>
            <a:xfrm>
              <a:off x="2590800" y="5029200"/>
              <a:ext cx="3276600" cy="106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9947" y="5257800"/>
              <a:ext cx="2623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Anything else?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3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63025"/>
                <a:ext cx="8686800" cy="11229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The </a:t>
                </a:r>
                <a:r>
                  <a:rPr lang="en-US" sz="2800" i="1" dirty="0" smtClean="0">
                    <a:solidFill>
                      <a:schemeClr val="accent4"/>
                    </a:solidFill>
                  </a:rPr>
                  <a:t>intrinsic volumes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sz="2800" dirty="0" smtClean="0"/>
                  <a:t>are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> Euclidean-invariant valuations on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i="1" baseline="45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63025"/>
                <a:ext cx="8686800" cy="1122975"/>
              </a:xfrm>
              <a:blipFill rotWithShape="0">
                <a:blip r:embed="rId2"/>
                <a:stretch>
                  <a:fillRect l="-1474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Intrinsic Volumes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2860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Euler characteristic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3048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0" t="-11842" r="-12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971800" y="2912000"/>
            <a:ext cx="990600" cy="685800"/>
          </a:xfrm>
          <a:prstGeom prst="ellipse">
            <a:avLst/>
          </a:prstGeom>
          <a:noFill/>
          <a:ln w="76200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43000" y="2759600"/>
            <a:ext cx="1183217" cy="867834"/>
          </a:xfrm>
          <a:custGeom>
            <a:avLst/>
            <a:gdLst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797266 w 1114766"/>
              <a:gd name="connsiteY27" fmla="*/ 104313 h 780919"/>
              <a:gd name="connsiteX28" fmla="*/ 708366 w 1114766"/>
              <a:gd name="connsiteY28" fmla="*/ 78913 h 780919"/>
              <a:gd name="connsiteX29" fmla="*/ 670266 w 1114766"/>
              <a:gd name="connsiteY29" fmla="*/ 53513 h 780919"/>
              <a:gd name="connsiteX30" fmla="*/ 314666 w 1114766"/>
              <a:gd name="connsiteY30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797266 w 1114766"/>
              <a:gd name="connsiteY27" fmla="*/ 104313 h 780919"/>
              <a:gd name="connsiteX28" fmla="*/ 670266 w 1114766"/>
              <a:gd name="connsiteY28" fmla="*/ 53513 h 780919"/>
              <a:gd name="connsiteX29" fmla="*/ 314666 w 1114766"/>
              <a:gd name="connsiteY29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670266 w 1114766"/>
              <a:gd name="connsiteY27" fmla="*/ 53513 h 780919"/>
              <a:gd name="connsiteX28" fmla="*/ 314666 w 1114766"/>
              <a:gd name="connsiteY28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22566 w 1114766"/>
              <a:gd name="connsiteY3" fmla="*/ 205913 h 780919"/>
              <a:gd name="connsiteX4" fmla="*/ 9866 w 1114766"/>
              <a:gd name="connsiteY4" fmla="*/ 244013 h 780919"/>
              <a:gd name="connsiteX5" fmla="*/ 35266 w 1114766"/>
              <a:gd name="connsiteY5" fmla="*/ 510713 h 780919"/>
              <a:gd name="connsiteX6" fmla="*/ 111466 w 1114766"/>
              <a:gd name="connsiteY6" fmla="*/ 599613 h 780919"/>
              <a:gd name="connsiteX7" fmla="*/ 136866 w 1114766"/>
              <a:gd name="connsiteY7" fmla="*/ 637713 h 780919"/>
              <a:gd name="connsiteX8" fmla="*/ 187666 w 1114766"/>
              <a:gd name="connsiteY8" fmla="*/ 663113 h 780919"/>
              <a:gd name="connsiteX9" fmla="*/ 276566 w 1114766"/>
              <a:gd name="connsiteY9" fmla="*/ 701213 h 780919"/>
              <a:gd name="connsiteX10" fmla="*/ 352766 w 1114766"/>
              <a:gd name="connsiteY10" fmla="*/ 726613 h 780919"/>
              <a:gd name="connsiteX11" fmla="*/ 390866 w 1114766"/>
              <a:gd name="connsiteY11" fmla="*/ 739313 h 780919"/>
              <a:gd name="connsiteX12" fmla="*/ 454366 w 1114766"/>
              <a:gd name="connsiteY12" fmla="*/ 752013 h 780919"/>
              <a:gd name="connsiteX13" fmla="*/ 492466 w 1114766"/>
              <a:gd name="connsiteY13" fmla="*/ 764713 h 780919"/>
              <a:gd name="connsiteX14" fmla="*/ 581366 w 1114766"/>
              <a:gd name="connsiteY14" fmla="*/ 777413 h 780919"/>
              <a:gd name="connsiteX15" fmla="*/ 848066 w 1114766"/>
              <a:gd name="connsiteY15" fmla="*/ 764713 h 780919"/>
              <a:gd name="connsiteX16" fmla="*/ 924266 w 1114766"/>
              <a:gd name="connsiteY16" fmla="*/ 713913 h 780919"/>
              <a:gd name="connsiteX17" fmla="*/ 987766 w 1114766"/>
              <a:gd name="connsiteY17" fmla="*/ 650413 h 780919"/>
              <a:gd name="connsiteX18" fmla="*/ 1063966 w 1114766"/>
              <a:gd name="connsiteY18" fmla="*/ 574213 h 780919"/>
              <a:gd name="connsiteX19" fmla="*/ 1102066 w 1114766"/>
              <a:gd name="connsiteY19" fmla="*/ 498013 h 780919"/>
              <a:gd name="connsiteX20" fmla="*/ 1114766 w 1114766"/>
              <a:gd name="connsiteY20" fmla="*/ 459913 h 780919"/>
              <a:gd name="connsiteX21" fmla="*/ 1102066 w 1114766"/>
              <a:gd name="connsiteY21" fmla="*/ 320213 h 780919"/>
              <a:gd name="connsiteX22" fmla="*/ 1089366 w 1114766"/>
              <a:gd name="connsiteY22" fmla="*/ 282113 h 780919"/>
              <a:gd name="connsiteX23" fmla="*/ 1038566 w 1114766"/>
              <a:gd name="connsiteY23" fmla="*/ 244013 h 780919"/>
              <a:gd name="connsiteX24" fmla="*/ 962366 w 1114766"/>
              <a:gd name="connsiteY24" fmla="*/ 167813 h 780919"/>
              <a:gd name="connsiteX25" fmla="*/ 886166 w 1114766"/>
              <a:gd name="connsiteY25" fmla="*/ 129713 h 780919"/>
              <a:gd name="connsiteX26" fmla="*/ 670266 w 1114766"/>
              <a:gd name="connsiteY26" fmla="*/ 53513 h 780919"/>
              <a:gd name="connsiteX27" fmla="*/ 314666 w 1114766"/>
              <a:gd name="connsiteY27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11466 w 1114766"/>
              <a:gd name="connsiteY5" fmla="*/ 599613 h 780919"/>
              <a:gd name="connsiteX6" fmla="*/ 136866 w 1114766"/>
              <a:gd name="connsiteY6" fmla="*/ 637713 h 780919"/>
              <a:gd name="connsiteX7" fmla="*/ 187666 w 1114766"/>
              <a:gd name="connsiteY7" fmla="*/ 663113 h 780919"/>
              <a:gd name="connsiteX8" fmla="*/ 276566 w 1114766"/>
              <a:gd name="connsiteY8" fmla="*/ 701213 h 780919"/>
              <a:gd name="connsiteX9" fmla="*/ 352766 w 1114766"/>
              <a:gd name="connsiteY9" fmla="*/ 726613 h 780919"/>
              <a:gd name="connsiteX10" fmla="*/ 390866 w 1114766"/>
              <a:gd name="connsiteY10" fmla="*/ 739313 h 780919"/>
              <a:gd name="connsiteX11" fmla="*/ 454366 w 1114766"/>
              <a:gd name="connsiteY11" fmla="*/ 752013 h 780919"/>
              <a:gd name="connsiteX12" fmla="*/ 492466 w 1114766"/>
              <a:gd name="connsiteY12" fmla="*/ 764713 h 780919"/>
              <a:gd name="connsiteX13" fmla="*/ 581366 w 1114766"/>
              <a:gd name="connsiteY13" fmla="*/ 777413 h 780919"/>
              <a:gd name="connsiteX14" fmla="*/ 848066 w 1114766"/>
              <a:gd name="connsiteY14" fmla="*/ 764713 h 780919"/>
              <a:gd name="connsiteX15" fmla="*/ 924266 w 1114766"/>
              <a:gd name="connsiteY15" fmla="*/ 713913 h 780919"/>
              <a:gd name="connsiteX16" fmla="*/ 987766 w 1114766"/>
              <a:gd name="connsiteY16" fmla="*/ 650413 h 780919"/>
              <a:gd name="connsiteX17" fmla="*/ 1063966 w 1114766"/>
              <a:gd name="connsiteY17" fmla="*/ 574213 h 780919"/>
              <a:gd name="connsiteX18" fmla="*/ 1102066 w 1114766"/>
              <a:gd name="connsiteY18" fmla="*/ 498013 h 780919"/>
              <a:gd name="connsiteX19" fmla="*/ 1114766 w 1114766"/>
              <a:gd name="connsiteY19" fmla="*/ 459913 h 780919"/>
              <a:gd name="connsiteX20" fmla="*/ 1102066 w 1114766"/>
              <a:gd name="connsiteY20" fmla="*/ 320213 h 780919"/>
              <a:gd name="connsiteX21" fmla="*/ 1089366 w 1114766"/>
              <a:gd name="connsiteY21" fmla="*/ 282113 h 780919"/>
              <a:gd name="connsiteX22" fmla="*/ 1038566 w 1114766"/>
              <a:gd name="connsiteY22" fmla="*/ 244013 h 780919"/>
              <a:gd name="connsiteX23" fmla="*/ 962366 w 1114766"/>
              <a:gd name="connsiteY23" fmla="*/ 167813 h 780919"/>
              <a:gd name="connsiteX24" fmla="*/ 886166 w 1114766"/>
              <a:gd name="connsiteY24" fmla="*/ 129713 h 780919"/>
              <a:gd name="connsiteX25" fmla="*/ 670266 w 1114766"/>
              <a:gd name="connsiteY25" fmla="*/ 53513 h 780919"/>
              <a:gd name="connsiteX26" fmla="*/ 314666 w 1114766"/>
              <a:gd name="connsiteY26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187666 w 1114766"/>
              <a:gd name="connsiteY6" fmla="*/ 663113 h 780919"/>
              <a:gd name="connsiteX7" fmla="*/ 276566 w 1114766"/>
              <a:gd name="connsiteY7" fmla="*/ 701213 h 780919"/>
              <a:gd name="connsiteX8" fmla="*/ 352766 w 1114766"/>
              <a:gd name="connsiteY8" fmla="*/ 726613 h 780919"/>
              <a:gd name="connsiteX9" fmla="*/ 390866 w 1114766"/>
              <a:gd name="connsiteY9" fmla="*/ 739313 h 780919"/>
              <a:gd name="connsiteX10" fmla="*/ 454366 w 1114766"/>
              <a:gd name="connsiteY10" fmla="*/ 752013 h 780919"/>
              <a:gd name="connsiteX11" fmla="*/ 492466 w 1114766"/>
              <a:gd name="connsiteY11" fmla="*/ 764713 h 780919"/>
              <a:gd name="connsiteX12" fmla="*/ 581366 w 1114766"/>
              <a:gd name="connsiteY12" fmla="*/ 777413 h 780919"/>
              <a:gd name="connsiteX13" fmla="*/ 848066 w 1114766"/>
              <a:gd name="connsiteY13" fmla="*/ 764713 h 780919"/>
              <a:gd name="connsiteX14" fmla="*/ 924266 w 1114766"/>
              <a:gd name="connsiteY14" fmla="*/ 713913 h 780919"/>
              <a:gd name="connsiteX15" fmla="*/ 987766 w 1114766"/>
              <a:gd name="connsiteY15" fmla="*/ 650413 h 780919"/>
              <a:gd name="connsiteX16" fmla="*/ 1063966 w 1114766"/>
              <a:gd name="connsiteY16" fmla="*/ 574213 h 780919"/>
              <a:gd name="connsiteX17" fmla="*/ 1102066 w 1114766"/>
              <a:gd name="connsiteY17" fmla="*/ 498013 h 780919"/>
              <a:gd name="connsiteX18" fmla="*/ 1114766 w 1114766"/>
              <a:gd name="connsiteY18" fmla="*/ 459913 h 780919"/>
              <a:gd name="connsiteX19" fmla="*/ 1102066 w 1114766"/>
              <a:gd name="connsiteY19" fmla="*/ 320213 h 780919"/>
              <a:gd name="connsiteX20" fmla="*/ 1089366 w 1114766"/>
              <a:gd name="connsiteY20" fmla="*/ 282113 h 780919"/>
              <a:gd name="connsiteX21" fmla="*/ 1038566 w 1114766"/>
              <a:gd name="connsiteY21" fmla="*/ 244013 h 780919"/>
              <a:gd name="connsiteX22" fmla="*/ 962366 w 1114766"/>
              <a:gd name="connsiteY22" fmla="*/ 167813 h 780919"/>
              <a:gd name="connsiteX23" fmla="*/ 886166 w 1114766"/>
              <a:gd name="connsiteY23" fmla="*/ 129713 h 780919"/>
              <a:gd name="connsiteX24" fmla="*/ 670266 w 1114766"/>
              <a:gd name="connsiteY24" fmla="*/ 53513 h 780919"/>
              <a:gd name="connsiteX25" fmla="*/ 314666 w 1114766"/>
              <a:gd name="connsiteY25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52766 w 1114766"/>
              <a:gd name="connsiteY7" fmla="*/ 726613 h 780919"/>
              <a:gd name="connsiteX8" fmla="*/ 390866 w 1114766"/>
              <a:gd name="connsiteY8" fmla="*/ 739313 h 780919"/>
              <a:gd name="connsiteX9" fmla="*/ 454366 w 1114766"/>
              <a:gd name="connsiteY9" fmla="*/ 752013 h 780919"/>
              <a:gd name="connsiteX10" fmla="*/ 492466 w 1114766"/>
              <a:gd name="connsiteY10" fmla="*/ 764713 h 780919"/>
              <a:gd name="connsiteX11" fmla="*/ 581366 w 1114766"/>
              <a:gd name="connsiteY11" fmla="*/ 777413 h 780919"/>
              <a:gd name="connsiteX12" fmla="*/ 848066 w 1114766"/>
              <a:gd name="connsiteY12" fmla="*/ 764713 h 780919"/>
              <a:gd name="connsiteX13" fmla="*/ 924266 w 1114766"/>
              <a:gd name="connsiteY13" fmla="*/ 713913 h 780919"/>
              <a:gd name="connsiteX14" fmla="*/ 987766 w 1114766"/>
              <a:gd name="connsiteY14" fmla="*/ 650413 h 780919"/>
              <a:gd name="connsiteX15" fmla="*/ 1063966 w 1114766"/>
              <a:gd name="connsiteY15" fmla="*/ 574213 h 780919"/>
              <a:gd name="connsiteX16" fmla="*/ 1102066 w 1114766"/>
              <a:gd name="connsiteY16" fmla="*/ 498013 h 780919"/>
              <a:gd name="connsiteX17" fmla="*/ 1114766 w 1114766"/>
              <a:gd name="connsiteY17" fmla="*/ 459913 h 780919"/>
              <a:gd name="connsiteX18" fmla="*/ 1102066 w 1114766"/>
              <a:gd name="connsiteY18" fmla="*/ 320213 h 780919"/>
              <a:gd name="connsiteX19" fmla="*/ 1089366 w 1114766"/>
              <a:gd name="connsiteY19" fmla="*/ 282113 h 780919"/>
              <a:gd name="connsiteX20" fmla="*/ 1038566 w 1114766"/>
              <a:gd name="connsiteY20" fmla="*/ 244013 h 780919"/>
              <a:gd name="connsiteX21" fmla="*/ 962366 w 1114766"/>
              <a:gd name="connsiteY21" fmla="*/ 167813 h 780919"/>
              <a:gd name="connsiteX22" fmla="*/ 886166 w 1114766"/>
              <a:gd name="connsiteY22" fmla="*/ 129713 h 780919"/>
              <a:gd name="connsiteX23" fmla="*/ 670266 w 1114766"/>
              <a:gd name="connsiteY23" fmla="*/ 53513 h 780919"/>
              <a:gd name="connsiteX24" fmla="*/ 314666 w 1114766"/>
              <a:gd name="connsiteY24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454366 w 1114766"/>
              <a:gd name="connsiteY8" fmla="*/ 752013 h 780919"/>
              <a:gd name="connsiteX9" fmla="*/ 492466 w 1114766"/>
              <a:gd name="connsiteY9" fmla="*/ 764713 h 780919"/>
              <a:gd name="connsiteX10" fmla="*/ 581366 w 1114766"/>
              <a:gd name="connsiteY10" fmla="*/ 777413 h 780919"/>
              <a:gd name="connsiteX11" fmla="*/ 848066 w 1114766"/>
              <a:gd name="connsiteY11" fmla="*/ 764713 h 780919"/>
              <a:gd name="connsiteX12" fmla="*/ 924266 w 1114766"/>
              <a:gd name="connsiteY12" fmla="*/ 713913 h 780919"/>
              <a:gd name="connsiteX13" fmla="*/ 987766 w 1114766"/>
              <a:gd name="connsiteY13" fmla="*/ 650413 h 780919"/>
              <a:gd name="connsiteX14" fmla="*/ 1063966 w 1114766"/>
              <a:gd name="connsiteY14" fmla="*/ 574213 h 780919"/>
              <a:gd name="connsiteX15" fmla="*/ 1102066 w 1114766"/>
              <a:gd name="connsiteY15" fmla="*/ 498013 h 780919"/>
              <a:gd name="connsiteX16" fmla="*/ 1114766 w 1114766"/>
              <a:gd name="connsiteY16" fmla="*/ 459913 h 780919"/>
              <a:gd name="connsiteX17" fmla="*/ 1102066 w 1114766"/>
              <a:gd name="connsiteY17" fmla="*/ 320213 h 780919"/>
              <a:gd name="connsiteX18" fmla="*/ 1089366 w 1114766"/>
              <a:gd name="connsiteY18" fmla="*/ 282113 h 780919"/>
              <a:gd name="connsiteX19" fmla="*/ 1038566 w 1114766"/>
              <a:gd name="connsiteY19" fmla="*/ 244013 h 780919"/>
              <a:gd name="connsiteX20" fmla="*/ 962366 w 1114766"/>
              <a:gd name="connsiteY20" fmla="*/ 167813 h 780919"/>
              <a:gd name="connsiteX21" fmla="*/ 886166 w 1114766"/>
              <a:gd name="connsiteY21" fmla="*/ 129713 h 780919"/>
              <a:gd name="connsiteX22" fmla="*/ 670266 w 1114766"/>
              <a:gd name="connsiteY22" fmla="*/ 53513 h 780919"/>
              <a:gd name="connsiteX23" fmla="*/ 314666 w 1114766"/>
              <a:gd name="connsiteY23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492466 w 1114766"/>
              <a:gd name="connsiteY8" fmla="*/ 764713 h 780919"/>
              <a:gd name="connsiteX9" fmla="*/ 581366 w 1114766"/>
              <a:gd name="connsiteY9" fmla="*/ 777413 h 780919"/>
              <a:gd name="connsiteX10" fmla="*/ 848066 w 1114766"/>
              <a:gd name="connsiteY10" fmla="*/ 764713 h 780919"/>
              <a:gd name="connsiteX11" fmla="*/ 924266 w 1114766"/>
              <a:gd name="connsiteY11" fmla="*/ 713913 h 780919"/>
              <a:gd name="connsiteX12" fmla="*/ 987766 w 1114766"/>
              <a:gd name="connsiteY12" fmla="*/ 650413 h 780919"/>
              <a:gd name="connsiteX13" fmla="*/ 1063966 w 1114766"/>
              <a:gd name="connsiteY13" fmla="*/ 574213 h 780919"/>
              <a:gd name="connsiteX14" fmla="*/ 1102066 w 1114766"/>
              <a:gd name="connsiteY14" fmla="*/ 498013 h 780919"/>
              <a:gd name="connsiteX15" fmla="*/ 1114766 w 1114766"/>
              <a:gd name="connsiteY15" fmla="*/ 459913 h 780919"/>
              <a:gd name="connsiteX16" fmla="*/ 1102066 w 1114766"/>
              <a:gd name="connsiteY16" fmla="*/ 320213 h 780919"/>
              <a:gd name="connsiteX17" fmla="*/ 1089366 w 1114766"/>
              <a:gd name="connsiteY17" fmla="*/ 282113 h 780919"/>
              <a:gd name="connsiteX18" fmla="*/ 1038566 w 1114766"/>
              <a:gd name="connsiteY18" fmla="*/ 244013 h 780919"/>
              <a:gd name="connsiteX19" fmla="*/ 962366 w 1114766"/>
              <a:gd name="connsiteY19" fmla="*/ 167813 h 780919"/>
              <a:gd name="connsiteX20" fmla="*/ 886166 w 1114766"/>
              <a:gd name="connsiteY20" fmla="*/ 129713 h 780919"/>
              <a:gd name="connsiteX21" fmla="*/ 670266 w 1114766"/>
              <a:gd name="connsiteY21" fmla="*/ 53513 h 780919"/>
              <a:gd name="connsiteX22" fmla="*/ 314666 w 1114766"/>
              <a:gd name="connsiteY22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581366 w 1114766"/>
              <a:gd name="connsiteY8" fmla="*/ 777413 h 780919"/>
              <a:gd name="connsiteX9" fmla="*/ 848066 w 1114766"/>
              <a:gd name="connsiteY9" fmla="*/ 764713 h 780919"/>
              <a:gd name="connsiteX10" fmla="*/ 924266 w 1114766"/>
              <a:gd name="connsiteY10" fmla="*/ 713913 h 780919"/>
              <a:gd name="connsiteX11" fmla="*/ 987766 w 1114766"/>
              <a:gd name="connsiteY11" fmla="*/ 650413 h 780919"/>
              <a:gd name="connsiteX12" fmla="*/ 1063966 w 1114766"/>
              <a:gd name="connsiteY12" fmla="*/ 574213 h 780919"/>
              <a:gd name="connsiteX13" fmla="*/ 1102066 w 1114766"/>
              <a:gd name="connsiteY13" fmla="*/ 498013 h 780919"/>
              <a:gd name="connsiteX14" fmla="*/ 1114766 w 1114766"/>
              <a:gd name="connsiteY14" fmla="*/ 459913 h 780919"/>
              <a:gd name="connsiteX15" fmla="*/ 1102066 w 1114766"/>
              <a:gd name="connsiteY15" fmla="*/ 320213 h 780919"/>
              <a:gd name="connsiteX16" fmla="*/ 1089366 w 1114766"/>
              <a:gd name="connsiteY16" fmla="*/ 282113 h 780919"/>
              <a:gd name="connsiteX17" fmla="*/ 1038566 w 1114766"/>
              <a:gd name="connsiteY17" fmla="*/ 244013 h 780919"/>
              <a:gd name="connsiteX18" fmla="*/ 962366 w 1114766"/>
              <a:gd name="connsiteY18" fmla="*/ 167813 h 780919"/>
              <a:gd name="connsiteX19" fmla="*/ 886166 w 1114766"/>
              <a:gd name="connsiteY19" fmla="*/ 129713 h 780919"/>
              <a:gd name="connsiteX20" fmla="*/ 670266 w 1114766"/>
              <a:gd name="connsiteY20" fmla="*/ 53513 h 780919"/>
              <a:gd name="connsiteX21" fmla="*/ 314666 w 1114766"/>
              <a:gd name="connsiteY21" fmla="*/ 15413 h 780919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987766 w 1114766"/>
              <a:gd name="connsiteY10" fmla="*/ 650413 h 777413"/>
              <a:gd name="connsiteX11" fmla="*/ 1063966 w 1114766"/>
              <a:gd name="connsiteY11" fmla="*/ 574213 h 777413"/>
              <a:gd name="connsiteX12" fmla="*/ 1102066 w 1114766"/>
              <a:gd name="connsiteY12" fmla="*/ 498013 h 777413"/>
              <a:gd name="connsiteX13" fmla="*/ 1114766 w 1114766"/>
              <a:gd name="connsiteY13" fmla="*/ 459913 h 777413"/>
              <a:gd name="connsiteX14" fmla="*/ 1102066 w 1114766"/>
              <a:gd name="connsiteY14" fmla="*/ 320213 h 777413"/>
              <a:gd name="connsiteX15" fmla="*/ 1089366 w 1114766"/>
              <a:gd name="connsiteY15" fmla="*/ 282113 h 777413"/>
              <a:gd name="connsiteX16" fmla="*/ 1038566 w 1114766"/>
              <a:gd name="connsiteY16" fmla="*/ 244013 h 777413"/>
              <a:gd name="connsiteX17" fmla="*/ 962366 w 1114766"/>
              <a:gd name="connsiteY17" fmla="*/ 167813 h 777413"/>
              <a:gd name="connsiteX18" fmla="*/ 886166 w 1114766"/>
              <a:gd name="connsiteY18" fmla="*/ 129713 h 777413"/>
              <a:gd name="connsiteX19" fmla="*/ 670266 w 1114766"/>
              <a:gd name="connsiteY19" fmla="*/ 53513 h 777413"/>
              <a:gd name="connsiteX20" fmla="*/ 314666 w 1114766"/>
              <a:gd name="connsiteY20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02066 w 1114766"/>
              <a:gd name="connsiteY11" fmla="*/ 498013 h 777413"/>
              <a:gd name="connsiteX12" fmla="*/ 1114766 w 1114766"/>
              <a:gd name="connsiteY12" fmla="*/ 459913 h 777413"/>
              <a:gd name="connsiteX13" fmla="*/ 1102066 w 1114766"/>
              <a:gd name="connsiteY13" fmla="*/ 320213 h 777413"/>
              <a:gd name="connsiteX14" fmla="*/ 1089366 w 1114766"/>
              <a:gd name="connsiteY14" fmla="*/ 282113 h 777413"/>
              <a:gd name="connsiteX15" fmla="*/ 1038566 w 1114766"/>
              <a:gd name="connsiteY15" fmla="*/ 244013 h 777413"/>
              <a:gd name="connsiteX16" fmla="*/ 962366 w 1114766"/>
              <a:gd name="connsiteY16" fmla="*/ 167813 h 777413"/>
              <a:gd name="connsiteX17" fmla="*/ 886166 w 1114766"/>
              <a:gd name="connsiteY17" fmla="*/ 129713 h 777413"/>
              <a:gd name="connsiteX18" fmla="*/ 670266 w 1114766"/>
              <a:gd name="connsiteY18" fmla="*/ 53513 h 777413"/>
              <a:gd name="connsiteX19" fmla="*/ 314666 w 1114766"/>
              <a:gd name="connsiteY19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89366 w 1114766"/>
              <a:gd name="connsiteY13" fmla="*/ 282113 h 777413"/>
              <a:gd name="connsiteX14" fmla="*/ 1038566 w 1114766"/>
              <a:gd name="connsiteY14" fmla="*/ 244013 h 777413"/>
              <a:gd name="connsiteX15" fmla="*/ 962366 w 1114766"/>
              <a:gd name="connsiteY15" fmla="*/ 167813 h 777413"/>
              <a:gd name="connsiteX16" fmla="*/ 886166 w 1114766"/>
              <a:gd name="connsiteY16" fmla="*/ 129713 h 777413"/>
              <a:gd name="connsiteX17" fmla="*/ 670266 w 1114766"/>
              <a:gd name="connsiteY17" fmla="*/ 53513 h 777413"/>
              <a:gd name="connsiteX18" fmla="*/ 314666 w 1114766"/>
              <a:gd name="connsiteY18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38566 w 1114766"/>
              <a:gd name="connsiteY13" fmla="*/ 244013 h 777413"/>
              <a:gd name="connsiteX14" fmla="*/ 962366 w 1114766"/>
              <a:gd name="connsiteY14" fmla="*/ 167813 h 777413"/>
              <a:gd name="connsiteX15" fmla="*/ 886166 w 1114766"/>
              <a:gd name="connsiteY15" fmla="*/ 129713 h 777413"/>
              <a:gd name="connsiteX16" fmla="*/ 670266 w 1114766"/>
              <a:gd name="connsiteY16" fmla="*/ 53513 h 777413"/>
              <a:gd name="connsiteX17" fmla="*/ 314666 w 1114766"/>
              <a:gd name="connsiteY17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38566 w 1114766"/>
              <a:gd name="connsiteY13" fmla="*/ 244013 h 777413"/>
              <a:gd name="connsiteX14" fmla="*/ 886166 w 1114766"/>
              <a:gd name="connsiteY14" fmla="*/ 129713 h 777413"/>
              <a:gd name="connsiteX15" fmla="*/ 670266 w 1114766"/>
              <a:gd name="connsiteY15" fmla="*/ 53513 h 777413"/>
              <a:gd name="connsiteX16" fmla="*/ 314666 w 1114766"/>
              <a:gd name="connsiteY16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038566 w 1114766"/>
              <a:gd name="connsiteY12" fmla="*/ 244013 h 777413"/>
              <a:gd name="connsiteX13" fmla="*/ 886166 w 1114766"/>
              <a:gd name="connsiteY13" fmla="*/ 129713 h 777413"/>
              <a:gd name="connsiteX14" fmla="*/ 670266 w 1114766"/>
              <a:gd name="connsiteY14" fmla="*/ 53513 h 777413"/>
              <a:gd name="connsiteX15" fmla="*/ 314666 w 1114766"/>
              <a:gd name="connsiteY15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74966 w 1114766"/>
              <a:gd name="connsiteY5" fmla="*/ 5488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038566 w 1114766"/>
              <a:gd name="connsiteY12" fmla="*/ 244013 h 777413"/>
              <a:gd name="connsiteX13" fmla="*/ 886166 w 1114766"/>
              <a:gd name="connsiteY13" fmla="*/ 129713 h 777413"/>
              <a:gd name="connsiteX14" fmla="*/ 670266 w 1114766"/>
              <a:gd name="connsiteY14" fmla="*/ 53513 h 777413"/>
              <a:gd name="connsiteX15" fmla="*/ 314666 w 1114766"/>
              <a:gd name="connsiteY15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74966 w 1114766"/>
              <a:gd name="connsiteY5" fmla="*/ 548813 h 777413"/>
              <a:gd name="connsiteX6" fmla="*/ 390866 w 1114766"/>
              <a:gd name="connsiteY6" fmla="*/ 739313 h 777413"/>
              <a:gd name="connsiteX7" fmla="*/ 581366 w 1114766"/>
              <a:gd name="connsiteY7" fmla="*/ 777413 h 777413"/>
              <a:gd name="connsiteX8" fmla="*/ 924266 w 1114766"/>
              <a:gd name="connsiteY8" fmla="*/ 713913 h 777413"/>
              <a:gd name="connsiteX9" fmla="*/ 1063966 w 1114766"/>
              <a:gd name="connsiteY9" fmla="*/ 574213 h 777413"/>
              <a:gd name="connsiteX10" fmla="*/ 1114766 w 1114766"/>
              <a:gd name="connsiteY10" fmla="*/ 459913 h 777413"/>
              <a:gd name="connsiteX11" fmla="*/ 1038566 w 1114766"/>
              <a:gd name="connsiteY11" fmla="*/ 244013 h 777413"/>
              <a:gd name="connsiteX12" fmla="*/ 886166 w 1114766"/>
              <a:gd name="connsiteY12" fmla="*/ 129713 h 777413"/>
              <a:gd name="connsiteX13" fmla="*/ 670266 w 1114766"/>
              <a:gd name="connsiteY13" fmla="*/ 53513 h 777413"/>
              <a:gd name="connsiteX14" fmla="*/ 314666 w 1114766"/>
              <a:gd name="connsiteY14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327366 w 1114766"/>
              <a:gd name="connsiteY5" fmla="*/ 472613 h 777413"/>
              <a:gd name="connsiteX6" fmla="*/ 390866 w 1114766"/>
              <a:gd name="connsiteY6" fmla="*/ 739313 h 777413"/>
              <a:gd name="connsiteX7" fmla="*/ 581366 w 1114766"/>
              <a:gd name="connsiteY7" fmla="*/ 777413 h 777413"/>
              <a:gd name="connsiteX8" fmla="*/ 924266 w 1114766"/>
              <a:gd name="connsiteY8" fmla="*/ 713913 h 777413"/>
              <a:gd name="connsiteX9" fmla="*/ 1063966 w 1114766"/>
              <a:gd name="connsiteY9" fmla="*/ 574213 h 777413"/>
              <a:gd name="connsiteX10" fmla="*/ 1114766 w 1114766"/>
              <a:gd name="connsiteY10" fmla="*/ 459913 h 777413"/>
              <a:gd name="connsiteX11" fmla="*/ 1038566 w 1114766"/>
              <a:gd name="connsiteY11" fmla="*/ 244013 h 777413"/>
              <a:gd name="connsiteX12" fmla="*/ 886166 w 1114766"/>
              <a:gd name="connsiteY12" fmla="*/ 129713 h 777413"/>
              <a:gd name="connsiteX13" fmla="*/ 670266 w 1114766"/>
              <a:gd name="connsiteY13" fmla="*/ 53513 h 777413"/>
              <a:gd name="connsiteX14" fmla="*/ 314666 w 1114766"/>
              <a:gd name="connsiteY14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1038566 w 1083016"/>
              <a:gd name="connsiteY10" fmla="*/ 2440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784566 w 1083016"/>
              <a:gd name="connsiteY11" fmla="*/ 1678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403566 w 1083016"/>
              <a:gd name="connsiteY5" fmla="*/ 3964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784566 w 1083016"/>
              <a:gd name="connsiteY11" fmla="*/ 1678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24266 w 1083016"/>
              <a:gd name="connsiteY8" fmla="*/ 7139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0 h 838200"/>
              <a:gd name="connsiteX1" fmla="*/ 314666 w 1083016"/>
              <a:gd name="connsiteY1" fmla="*/ 0 h 838200"/>
              <a:gd name="connsiteX2" fmla="*/ 73366 w 1083016"/>
              <a:gd name="connsiteY2" fmla="*/ 76200 h 838200"/>
              <a:gd name="connsiteX3" fmla="*/ 9866 w 1083016"/>
              <a:gd name="connsiteY3" fmla="*/ 228600 h 838200"/>
              <a:gd name="connsiteX4" fmla="*/ 35266 w 1083016"/>
              <a:gd name="connsiteY4" fmla="*/ 495300 h 838200"/>
              <a:gd name="connsiteX5" fmla="*/ 403566 w 1083016"/>
              <a:gd name="connsiteY5" fmla="*/ 381000 h 838200"/>
              <a:gd name="connsiteX6" fmla="*/ 390866 w 1083016"/>
              <a:gd name="connsiteY6" fmla="*/ 723900 h 838200"/>
              <a:gd name="connsiteX7" fmla="*/ 632166 w 1083016"/>
              <a:gd name="connsiteY7" fmla="*/ 838200 h 838200"/>
              <a:gd name="connsiteX8" fmla="*/ 936966 w 1083016"/>
              <a:gd name="connsiteY8" fmla="*/ 762000 h 838200"/>
              <a:gd name="connsiteX9" fmla="*/ 1063966 w 1083016"/>
              <a:gd name="connsiteY9" fmla="*/ 558800 h 838200"/>
              <a:gd name="connsiteX10" fmla="*/ 708366 w 1083016"/>
              <a:gd name="connsiteY10" fmla="*/ 457200 h 838200"/>
              <a:gd name="connsiteX11" fmla="*/ 784566 w 1083016"/>
              <a:gd name="connsiteY11" fmla="*/ 152400 h 838200"/>
              <a:gd name="connsiteX12" fmla="*/ 632166 w 1083016"/>
              <a:gd name="connsiteY12" fmla="*/ 76200 h 838200"/>
              <a:gd name="connsiteX13" fmla="*/ 314666 w 1083016"/>
              <a:gd name="connsiteY13" fmla="*/ 0 h 838200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98207 w 1077657"/>
              <a:gd name="connsiteY0" fmla="*/ 0 h 918634"/>
              <a:gd name="connsiteX1" fmla="*/ 309307 w 1077657"/>
              <a:gd name="connsiteY1" fmla="*/ 76201 h 918634"/>
              <a:gd name="connsiteX2" fmla="*/ 68007 w 1077657"/>
              <a:gd name="connsiteY2" fmla="*/ 152401 h 918634"/>
              <a:gd name="connsiteX3" fmla="*/ 4507 w 1077657"/>
              <a:gd name="connsiteY3" fmla="*/ 304801 h 918634"/>
              <a:gd name="connsiteX4" fmla="*/ 29907 w 1077657"/>
              <a:gd name="connsiteY4" fmla="*/ 571501 h 918634"/>
              <a:gd name="connsiteX5" fmla="*/ 398207 w 1077657"/>
              <a:gd name="connsiteY5" fmla="*/ 457201 h 918634"/>
              <a:gd name="connsiteX6" fmla="*/ 385507 w 1077657"/>
              <a:gd name="connsiteY6" fmla="*/ 800101 h 918634"/>
              <a:gd name="connsiteX7" fmla="*/ 626807 w 1077657"/>
              <a:gd name="connsiteY7" fmla="*/ 914401 h 918634"/>
              <a:gd name="connsiteX8" fmla="*/ 931607 w 1077657"/>
              <a:gd name="connsiteY8" fmla="*/ 838201 h 918634"/>
              <a:gd name="connsiteX9" fmla="*/ 1058607 w 1077657"/>
              <a:gd name="connsiteY9" fmla="*/ 635001 h 918634"/>
              <a:gd name="connsiteX10" fmla="*/ 703007 w 1077657"/>
              <a:gd name="connsiteY10" fmla="*/ 533401 h 918634"/>
              <a:gd name="connsiteX11" fmla="*/ 779207 w 1077657"/>
              <a:gd name="connsiteY11" fmla="*/ 228601 h 918634"/>
              <a:gd name="connsiteX12" fmla="*/ 626807 w 1077657"/>
              <a:gd name="connsiteY12" fmla="*/ 76200 h 918634"/>
              <a:gd name="connsiteX13" fmla="*/ 398207 w 1077657"/>
              <a:gd name="connsiteY13" fmla="*/ 0 h 9186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97442 w 1148292"/>
              <a:gd name="connsiteY0" fmla="*/ 25400 h 867834"/>
              <a:gd name="connsiteX1" fmla="*/ 379942 w 1148292"/>
              <a:gd name="connsiteY1" fmla="*/ 25401 h 867834"/>
              <a:gd name="connsiteX2" fmla="*/ 138642 w 1148292"/>
              <a:gd name="connsiteY2" fmla="*/ 101601 h 867834"/>
              <a:gd name="connsiteX3" fmla="*/ 75142 w 1148292"/>
              <a:gd name="connsiteY3" fmla="*/ 254001 h 867834"/>
              <a:gd name="connsiteX4" fmla="*/ 100542 w 1148292"/>
              <a:gd name="connsiteY4" fmla="*/ 520701 h 867834"/>
              <a:gd name="connsiteX5" fmla="*/ 468842 w 1148292"/>
              <a:gd name="connsiteY5" fmla="*/ 406401 h 867834"/>
              <a:gd name="connsiteX6" fmla="*/ 456142 w 1148292"/>
              <a:gd name="connsiteY6" fmla="*/ 749301 h 867834"/>
              <a:gd name="connsiteX7" fmla="*/ 697442 w 1148292"/>
              <a:gd name="connsiteY7" fmla="*/ 863601 h 867834"/>
              <a:gd name="connsiteX8" fmla="*/ 1002242 w 1148292"/>
              <a:gd name="connsiteY8" fmla="*/ 787401 h 867834"/>
              <a:gd name="connsiteX9" fmla="*/ 1129242 w 1148292"/>
              <a:gd name="connsiteY9" fmla="*/ 584201 h 867834"/>
              <a:gd name="connsiteX10" fmla="*/ 773642 w 1148292"/>
              <a:gd name="connsiteY10" fmla="*/ 482601 h 867834"/>
              <a:gd name="connsiteX11" fmla="*/ 849842 w 1148292"/>
              <a:gd name="connsiteY11" fmla="*/ 177801 h 867834"/>
              <a:gd name="connsiteX12" fmla="*/ 697442 w 1148292"/>
              <a:gd name="connsiteY12" fmla="*/ 25400 h 867834"/>
              <a:gd name="connsiteX0" fmla="*/ 697442 w 1148292"/>
              <a:gd name="connsiteY0" fmla="*/ 25400 h 867834"/>
              <a:gd name="connsiteX1" fmla="*/ 379942 w 1148292"/>
              <a:gd name="connsiteY1" fmla="*/ 25401 h 867834"/>
              <a:gd name="connsiteX2" fmla="*/ 138642 w 1148292"/>
              <a:gd name="connsiteY2" fmla="*/ 101601 h 867834"/>
              <a:gd name="connsiteX3" fmla="*/ 75142 w 1148292"/>
              <a:gd name="connsiteY3" fmla="*/ 254001 h 867834"/>
              <a:gd name="connsiteX4" fmla="*/ 100542 w 1148292"/>
              <a:gd name="connsiteY4" fmla="*/ 520701 h 867834"/>
              <a:gd name="connsiteX5" fmla="*/ 468842 w 1148292"/>
              <a:gd name="connsiteY5" fmla="*/ 406401 h 867834"/>
              <a:gd name="connsiteX6" fmla="*/ 456142 w 1148292"/>
              <a:gd name="connsiteY6" fmla="*/ 749301 h 867834"/>
              <a:gd name="connsiteX7" fmla="*/ 697442 w 1148292"/>
              <a:gd name="connsiteY7" fmla="*/ 863601 h 867834"/>
              <a:gd name="connsiteX8" fmla="*/ 1002242 w 1148292"/>
              <a:gd name="connsiteY8" fmla="*/ 787401 h 867834"/>
              <a:gd name="connsiteX9" fmla="*/ 1129242 w 1148292"/>
              <a:gd name="connsiteY9" fmla="*/ 584201 h 867834"/>
              <a:gd name="connsiteX10" fmla="*/ 773642 w 1148292"/>
              <a:gd name="connsiteY10" fmla="*/ 482601 h 867834"/>
              <a:gd name="connsiteX11" fmla="*/ 849842 w 1148292"/>
              <a:gd name="connsiteY11" fmla="*/ 177801 h 867834"/>
              <a:gd name="connsiteX12" fmla="*/ 697442 w 1148292"/>
              <a:gd name="connsiteY12" fmla="*/ 25400 h 867834"/>
              <a:gd name="connsiteX0" fmla="*/ 697442 w 1129242"/>
              <a:gd name="connsiteY0" fmla="*/ 25400 h 867834"/>
              <a:gd name="connsiteX1" fmla="*/ 379942 w 1129242"/>
              <a:gd name="connsiteY1" fmla="*/ 25401 h 867834"/>
              <a:gd name="connsiteX2" fmla="*/ 138642 w 1129242"/>
              <a:gd name="connsiteY2" fmla="*/ 101601 h 867834"/>
              <a:gd name="connsiteX3" fmla="*/ 75142 w 1129242"/>
              <a:gd name="connsiteY3" fmla="*/ 254001 h 867834"/>
              <a:gd name="connsiteX4" fmla="*/ 100542 w 1129242"/>
              <a:gd name="connsiteY4" fmla="*/ 520701 h 867834"/>
              <a:gd name="connsiteX5" fmla="*/ 468842 w 1129242"/>
              <a:gd name="connsiteY5" fmla="*/ 406401 h 867834"/>
              <a:gd name="connsiteX6" fmla="*/ 456142 w 1129242"/>
              <a:gd name="connsiteY6" fmla="*/ 749301 h 867834"/>
              <a:gd name="connsiteX7" fmla="*/ 697442 w 1129242"/>
              <a:gd name="connsiteY7" fmla="*/ 863601 h 867834"/>
              <a:gd name="connsiteX8" fmla="*/ 1002242 w 1129242"/>
              <a:gd name="connsiteY8" fmla="*/ 787401 h 867834"/>
              <a:gd name="connsiteX9" fmla="*/ 1129242 w 1129242"/>
              <a:gd name="connsiteY9" fmla="*/ 584201 h 867834"/>
              <a:gd name="connsiteX10" fmla="*/ 773642 w 1129242"/>
              <a:gd name="connsiteY10" fmla="*/ 482601 h 867834"/>
              <a:gd name="connsiteX11" fmla="*/ 849842 w 1129242"/>
              <a:gd name="connsiteY11" fmla="*/ 177801 h 867834"/>
              <a:gd name="connsiteX12" fmla="*/ 697442 w 1129242"/>
              <a:gd name="connsiteY12" fmla="*/ 25400 h 867834"/>
              <a:gd name="connsiteX0" fmla="*/ 697442 w 1183217"/>
              <a:gd name="connsiteY0" fmla="*/ 25400 h 867834"/>
              <a:gd name="connsiteX1" fmla="*/ 379942 w 1183217"/>
              <a:gd name="connsiteY1" fmla="*/ 25401 h 867834"/>
              <a:gd name="connsiteX2" fmla="*/ 138642 w 1183217"/>
              <a:gd name="connsiteY2" fmla="*/ 101601 h 867834"/>
              <a:gd name="connsiteX3" fmla="*/ 75142 w 1183217"/>
              <a:gd name="connsiteY3" fmla="*/ 254001 h 867834"/>
              <a:gd name="connsiteX4" fmla="*/ 100542 w 1183217"/>
              <a:gd name="connsiteY4" fmla="*/ 520701 h 867834"/>
              <a:gd name="connsiteX5" fmla="*/ 468842 w 1183217"/>
              <a:gd name="connsiteY5" fmla="*/ 406401 h 867834"/>
              <a:gd name="connsiteX6" fmla="*/ 456142 w 1183217"/>
              <a:gd name="connsiteY6" fmla="*/ 749301 h 867834"/>
              <a:gd name="connsiteX7" fmla="*/ 697442 w 1183217"/>
              <a:gd name="connsiteY7" fmla="*/ 863601 h 867834"/>
              <a:gd name="connsiteX8" fmla="*/ 1002242 w 1183217"/>
              <a:gd name="connsiteY8" fmla="*/ 787401 h 867834"/>
              <a:gd name="connsiteX9" fmla="*/ 1129242 w 1183217"/>
              <a:gd name="connsiteY9" fmla="*/ 584201 h 867834"/>
              <a:gd name="connsiteX10" fmla="*/ 773642 w 1183217"/>
              <a:gd name="connsiteY10" fmla="*/ 482601 h 867834"/>
              <a:gd name="connsiteX11" fmla="*/ 849842 w 1183217"/>
              <a:gd name="connsiteY11" fmla="*/ 177801 h 867834"/>
              <a:gd name="connsiteX12" fmla="*/ 697442 w 1183217"/>
              <a:gd name="connsiteY12" fmla="*/ 25400 h 86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3217" h="867834">
                <a:moveTo>
                  <a:pt x="697442" y="25400"/>
                </a:moveTo>
                <a:cubicBezTo>
                  <a:pt x="619125" y="0"/>
                  <a:pt x="420159" y="12701"/>
                  <a:pt x="379942" y="25401"/>
                </a:cubicBezTo>
                <a:cubicBezTo>
                  <a:pt x="339725" y="38101"/>
                  <a:pt x="187325" y="69851"/>
                  <a:pt x="138642" y="101601"/>
                </a:cubicBezTo>
                <a:cubicBezTo>
                  <a:pt x="87842" y="139701"/>
                  <a:pt x="70635" y="172874"/>
                  <a:pt x="75142" y="254001"/>
                </a:cubicBezTo>
                <a:cubicBezTo>
                  <a:pt x="79649" y="335128"/>
                  <a:pt x="0" y="474134"/>
                  <a:pt x="100542" y="520701"/>
                </a:cubicBezTo>
                <a:cubicBezTo>
                  <a:pt x="201084" y="567268"/>
                  <a:pt x="409575" y="368301"/>
                  <a:pt x="468842" y="406401"/>
                </a:cubicBezTo>
                <a:cubicBezTo>
                  <a:pt x="528109" y="444501"/>
                  <a:pt x="398992" y="698501"/>
                  <a:pt x="456142" y="749301"/>
                </a:cubicBezTo>
                <a:cubicBezTo>
                  <a:pt x="513292" y="800101"/>
                  <a:pt x="608542" y="867834"/>
                  <a:pt x="697442" y="863601"/>
                </a:cubicBezTo>
                <a:cubicBezTo>
                  <a:pt x="786342" y="859368"/>
                  <a:pt x="921809" y="821268"/>
                  <a:pt x="1002242" y="787401"/>
                </a:cubicBezTo>
                <a:cubicBezTo>
                  <a:pt x="1082675" y="753534"/>
                  <a:pt x="1183217" y="652993"/>
                  <a:pt x="1129242" y="584201"/>
                </a:cubicBezTo>
                <a:cubicBezTo>
                  <a:pt x="1075267" y="515409"/>
                  <a:pt x="809625" y="514351"/>
                  <a:pt x="773642" y="482601"/>
                </a:cubicBezTo>
                <a:cubicBezTo>
                  <a:pt x="737659" y="450851"/>
                  <a:pt x="892175" y="260351"/>
                  <a:pt x="849842" y="177801"/>
                </a:cubicBezTo>
                <a:cubicBezTo>
                  <a:pt x="807509" y="95251"/>
                  <a:pt x="775759" y="50800"/>
                  <a:pt x="697442" y="254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67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2000" y="3674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" y="44958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“length”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95800"/>
                <a:ext cx="3048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0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1600" y="2286000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½(surface area)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86000"/>
                <a:ext cx="3200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81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1600" y="4495800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(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Lebesgue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 volume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495800"/>
                <a:ext cx="32004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81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1905000" y="4923100"/>
            <a:ext cx="1799356" cy="1325034"/>
          </a:xfrm>
          <a:custGeom>
            <a:avLst/>
            <a:gdLst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797266 w 1114766"/>
              <a:gd name="connsiteY27" fmla="*/ 104313 h 780919"/>
              <a:gd name="connsiteX28" fmla="*/ 708366 w 1114766"/>
              <a:gd name="connsiteY28" fmla="*/ 78913 h 780919"/>
              <a:gd name="connsiteX29" fmla="*/ 670266 w 1114766"/>
              <a:gd name="connsiteY29" fmla="*/ 53513 h 780919"/>
              <a:gd name="connsiteX30" fmla="*/ 314666 w 1114766"/>
              <a:gd name="connsiteY30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797266 w 1114766"/>
              <a:gd name="connsiteY27" fmla="*/ 104313 h 780919"/>
              <a:gd name="connsiteX28" fmla="*/ 670266 w 1114766"/>
              <a:gd name="connsiteY28" fmla="*/ 53513 h 780919"/>
              <a:gd name="connsiteX29" fmla="*/ 314666 w 1114766"/>
              <a:gd name="connsiteY29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149566 w 1114766"/>
              <a:gd name="connsiteY2" fmla="*/ 66213 h 780919"/>
              <a:gd name="connsiteX3" fmla="*/ 73366 w 1114766"/>
              <a:gd name="connsiteY3" fmla="*/ 91613 h 780919"/>
              <a:gd name="connsiteX4" fmla="*/ 22566 w 1114766"/>
              <a:gd name="connsiteY4" fmla="*/ 205913 h 780919"/>
              <a:gd name="connsiteX5" fmla="*/ 9866 w 1114766"/>
              <a:gd name="connsiteY5" fmla="*/ 244013 h 780919"/>
              <a:gd name="connsiteX6" fmla="*/ 35266 w 1114766"/>
              <a:gd name="connsiteY6" fmla="*/ 510713 h 780919"/>
              <a:gd name="connsiteX7" fmla="*/ 111466 w 1114766"/>
              <a:gd name="connsiteY7" fmla="*/ 599613 h 780919"/>
              <a:gd name="connsiteX8" fmla="*/ 136866 w 1114766"/>
              <a:gd name="connsiteY8" fmla="*/ 637713 h 780919"/>
              <a:gd name="connsiteX9" fmla="*/ 187666 w 1114766"/>
              <a:gd name="connsiteY9" fmla="*/ 663113 h 780919"/>
              <a:gd name="connsiteX10" fmla="*/ 276566 w 1114766"/>
              <a:gd name="connsiteY10" fmla="*/ 701213 h 780919"/>
              <a:gd name="connsiteX11" fmla="*/ 352766 w 1114766"/>
              <a:gd name="connsiteY11" fmla="*/ 726613 h 780919"/>
              <a:gd name="connsiteX12" fmla="*/ 390866 w 1114766"/>
              <a:gd name="connsiteY12" fmla="*/ 739313 h 780919"/>
              <a:gd name="connsiteX13" fmla="*/ 454366 w 1114766"/>
              <a:gd name="connsiteY13" fmla="*/ 752013 h 780919"/>
              <a:gd name="connsiteX14" fmla="*/ 492466 w 1114766"/>
              <a:gd name="connsiteY14" fmla="*/ 764713 h 780919"/>
              <a:gd name="connsiteX15" fmla="*/ 581366 w 1114766"/>
              <a:gd name="connsiteY15" fmla="*/ 777413 h 780919"/>
              <a:gd name="connsiteX16" fmla="*/ 848066 w 1114766"/>
              <a:gd name="connsiteY16" fmla="*/ 764713 h 780919"/>
              <a:gd name="connsiteX17" fmla="*/ 924266 w 1114766"/>
              <a:gd name="connsiteY17" fmla="*/ 713913 h 780919"/>
              <a:gd name="connsiteX18" fmla="*/ 987766 w 1114766"/>
              <a:gd name="connsiteY18" fmla="*/ 650413 h 780919"/>
              <a:gd name="connsiteX19" fmla="*/ 1063966 w 1114766"/>
              <a:gd name="connsiteY19" fmla="*/ 574213 h 780919"/>
              <a:gd name="connsiteX20" fmla="*/ 1102066 w 1114766"/>
              <a:gd name="connsiteY20" fmla="*/ 498013 h 780919"/>
              <a:gd name="connsiteX21" fmla="*/ 1114766 w 1114766"/>
              <a:gd name="connsiteY21" fmla="*/ 459913 h 780919"/>
              <a:gd name="connsiteX22" fmla="*/ 1102066 w 1114766"/>
              <a:gd name="connsiteY22" fmla="*/ 320213 h 780919"/>
              <a:gd name="connsiteX23" fmla="*/ 1089366 w 1114766"/>
              <a:gd name="connsiteY23" fmla="*/ 282113 h 780919"/>
              <a:gd name="connsiteX24" fmla="*/ 1038566 w 1114766"/>
              <a:gd name="connsiteY24" fmla="*/ 244013 h 780919"/>
              <a:gd name="connsiteX25" fmla="*/ 962366 w 1114766"/>
              <a:gd name="connsiteY25" fmla="*/ 167813 h 780919"/>
              <a:gd name="connsiteX26" fmla="*/ 886166 w 1114766"/>
              <a:gd name="connsiteY26" fmla="*/ 129713 h 780919"/>
              <a:gd name="connsiteX27" fmla="*/ 670266 w 1114766"/>
              <a:gd name="connsiteY27" fmla="*/ 53513 h 780919"/>
              <a:gd name="connsiteX28" fmla="*/ 314666 w 1114766"/>
              <a:gd name="connsiteY28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22566 w 1114766"/>
              <a:gd name="connsiteY3" fmla="*/ 205913 h 780919"/>
              <a:gd name="connsiteX4" fmla="*/ 9866 w 1114766"/>
              <a:gd name="connsiteY4" fmla="*/ 244013 h 780919"/>
              <a:gd name="connsiteX5" fmla="*/ 35266 w 1114766"/>
              <a:gd name="connsiteY5" fmla="*/ 510713 h 780919"/>
              <a:gd name="connsiteX6" fmla="*/ 111466 w 1114766"/>
              <a:gd name="connsiteY6" fmla="*/ 599613 h 780919"/>
              <a:gd name="connsiteX7" fmla="*/ 136866 w 1114766"/>
              <a:gd name="connsiteY7" fmla="*/ 637713 h 780919"/>
              <a:gd name="connsiteX8" fmla="*/ 187666 w 1114766"/>
              <a:gd name="connsiteY8" fmla="*/ 663113 h 780919"/>
              <a:gd name="connsiteX9" fmla="*/ 276566 w 1114766"/>
              <a:gd name="connsiteY9" fmla="*/ 701213 h 780919"/>
              <a:gd name="connsiteX10" fmla="*/ 352766 w 1114766"/>
              <a:gd name="connsiteY10" fmla="*/ 726613 h 780919"/>
              <a:gd name="connsiteX11" fmla="*/ 390866 w 1114766"/>
              <a:gd name="connsiteY11" fmla="*/ 739313 h 780919"/>
              <a:gd name="connsiteX12" fmla="*/ 454366 w 1114766"/>
              <a:gd name="connsiteY12" fmla="*/ 752013 h 780919"/>
              <a:gd name="connsiteX13" fmla="*/ 492466 w 1114766"/>
              <a:gd name="connsiteY13" fmla="*/ 764713 h 780919"/>
              <a:gd name="connsiteX14" fmla="*/ 581366 w 1114766"/>
              <a:gd name="connsiteY14" fmla="*/ 777413 h 780919"/>
              <a:gd name="connsiteX15" fmla="*/ 848066 w 1114766"/>
              <a:gd name="connsiteY15" fmla="*/ 764713 h 780919"/>
              <a:gd name="connsiteX16" fmla="*/ 924266 w 1114766"/>
              <a:gd name="connsiteY16" fmla="*/ 713913 h 780919"/>
              <a:gd name="connsiteX17" fmla="*/ 987766 w 1114766"/>
              <a:gd name="connsiteY17" fmla="*/ 650413 h 780919"/>
              <a:gd name="connsiteX18" fmla="*/ 1063966 w 1114766"/>
              <a:gd name="connsiteY18" fmla="*/ 574213 h 780919"/>
              <a:gd name="connsiteX19" fmla="*/ 1102066 w 1114766"/>
              <a:gd name="connsiteY19" fmla="*/ 498013 h 780919"/>
              <a:gd name="connsiteX20" fmla="*/ 1114766 w 1114766"/>
              <a:gd name="connsiteY20" fmla="*/ 459913 h 780919"/>
              <a:gd name="connsiteX21" fmla="*/ 1102066 w 1114766"/>
              <a:gd name="connsiteY21" fmla="*/ 320213 h 780919"/>
              <a:gd name="connsiteX22" fmla="*/ 1089366 w 1114766"/>
              <a:gd name="connsiteY22" fmla="*/ 282113 h 780919"/>
              <a:gd name="connsiteX23" fmla="*/ 1038566 w 1114766"/>
              <a:gd name="connsiteY23" fmla="*/ 244013 h 780919"/>
              <a:gd name="connsiteX24" fmla="*/ 962366 w 1114766"/>
              <a:gd name="connsiteY24" fmla="*/ 167813 h 780919"/>
              <a:gd name="connsiteX25" fmla="*/ 886166 w 1114766"/>
              <a:gd name="connsiteY25" fmla="*/ 129713 h 780919"/>
              <a:gd name="connsiteX26" fmla="*/ 670266 w 1114766"/>
              <a:gd name="connsiteY26" fmla="*/ 53513 h 780919"/>
              <a:gd name="connsiteX27" fmla="*/ 314666 w 1114766"/>
              <a:gd name="connsiteY27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11466 w 1114766"/>
              <a:gd name="connsiteY5" fmla="*/ 599613 h 780919"/>
              <a:gd name="connsiteX6" fmla="*/ 136866 w 1114766"/>
              <a:gd name="connsiteY6" fmla="*/ 637713 h 780919"/>
              <a:gd name="connsiteX7" fmla="*/ 187666 w 1114766"/>
              <a:gd name="connsiteY7" fmla="*/ 663113 h 780919"/>
              <a:gd name="connsiteX8" fmla="*/ 276566 w 1114766"/>
              <a:gd name="connsiteY8" fmla="*/ 701213 h 780919"/>
              <a:gd name="connsiteX9" fmla="*/ 352766 w 1114766"/>
              <a:gd name="connsiteY9" fmla="*/ 726613 h 780919"/>
              <a:gd name="connsiteX10" fmla="*/ 390866 w 1114766"/>
              <a:gd name="connsiteY10" fmla="*/ 739313 h 780919"/>
              <a:gd name="connsiteX11" fmla="*/ 454366 w 1114766"/>
              <a:gd name="connsiteY11" fmla="*/ 752013 h 780919"/>
              <a:gd name="connsiteX12" fmla="*/ 492466 w 1114766"/>
              <a:gd name="connsiteY12" fmla="*/ 764713 h 780919"/>
              <a:gd name="connsiteX13" fmla="*/ 581366 w 1114766"/>
              <a:gd name="connsiteY13" fmla="*/ 777413 h 780919"/>
              <a:gd name="connsiteX14" fmla="*/ 848066 w 1114766"/>
              <a:gd name="connsiteY14" fmla="*/ 764713 h 780919"/>
              <a:gd name="connsiteX15" fmla="*/ 924266 w 1114766"/>
              <a:gd name="connsiteY15" fmla="*/ 713913 h 780919"/>
              <a:gd name="connsiteX16" fmla="*/ 987766 w 1114766"/>
              <a:gd name="connsiteY16" fmla="*/ 650413 h 780919"/>
              <a:gd name="connsiteX17" fmla="*/ 1063966 w 1114766"/>
              <a:gd name="connsiteY17" fmla="*/ 574213 h 780919"/>
              <a:gd name="connsiteX18" fmla="*/ 1102066 w 1114766"/>
              <a:gd name="connsiteY18" fmla="*/ 498013 h 780919"/>
              <a:gd name="connsiteX19" fmla="*/ 1114766 w 1114766"/>
              <a:gd name="connsiteY19" fmla="*/ 459913 h 780919"/>
              <a:gd name="connsiteX20" fmla="*/ 1102066 w 1114766"/>
              <a:gd name="connsiteY20" fmla="*/ 320213 h 780919"/>
              <a:gd name="connsiteX21" fmla="*/ 1089366 w 1114766"/>
              <a:gd name="connsiteY21" fmla="*/ 282113 h 780919"/>
              <a:gd name="connsiteX22" fmla="*/ 1038566 w 1114766"/>
              <a:gd name="connsiteY22" fmla="*/ 244013 h 780919"/>
              <a:gd name="connsiteX23" fmla="*/ 962366 w 1114766"/>
              <a:gd name="connsiteY23" fmla="*/ 167813 h 780919"/>
              <a:gd name="connsiteX24" fmla="*/ 886166 w 1114766"/>
              <a:gd name="connsiteY24" fmla="*/ 129713 h 780919"/>
              <a:gd name="connsiteX25" fmla="*/ 670266 w 1114766"/>
              <a:gd name="connsiteY25" fmla="*/ 53513 h 780919"/>
              <a:gd name="connsiteX26" fmla="*/ 314666 w 1114766"/>
              <a:gd name="connsiteY26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187666 w 1114766"/>
              <a:gd name="connsiteY6" fmla="*/ 663113 h 780919"/>
              <a:gd name="connsiteX7" fmla="*/ 276566 w 1114766"/>
              <a:gd name="connsiteY7" fmla="*/ 701213 h 780919"/>
              <a:gd name="connsiteX8" fmla="*/ 352766 w 1114766"/>
              <a:gd name="connsiteY8" fmla="*/ 726613 h 780919"/>
              <a:gd name="connsiteX9" fmla="*/ 390866 w 1114766"/>
              <a:gd name="connsiteY9" fmla="*/ 739313 h 780919"/>
              <a:gd name="connsiteX10" fmla="*/ 454366 w 1114766"/>
              <a:gd name="connsiteY10" fmla="*/ 752013 h 780919"/>
              <a:gd name="connsiteX11" fmla="*/ 492466 w 1114766"/>
              <a:gd name="connsiteY11" fmla="*/ 764713 h 780919"/>
              <a:gd name="connsiteX12" fmla="*/ 581366 w 1114766"/>
              <a:gd name="connsiteY12" fmla="*/ 777413 h 780919"/>
              <a:gd name="connsiteX13" fmla="*/ 848066 w 1114766"/>
              <a:gd name="connsiteY13" fmla="*/ 764713 h 780919"/>
              <a:gd name="connsiteX14" fmla="*/ 924266 w 1114766"/>
              <a:gd name="connsiteY14" fmla="*/ 713913 h 780919"/>
              <a:gd name="connsiteX15" fmla="*/ 987766 w 1114766"/>
              <a:gd name="connsiteY15" fmla="*/ 650413 h 780919"/>
              <a:gd name="connsiteX16" fmla="*/ 1063966 w 1114766"/>
              <a:gd name="connsiteY16" fmla="*/ 574213 h 780919"/>
              <a:gd name="connsiteX17" fmla="*/ 1102066 w 1114766"/>
              <a:gd name="connsiteY17" fmla="*/ 498013 h 780919"/>
              <a:gd name="connsiteX18" fmla="*/ 1114766 w 1114766"/>
              <a:gd name="connsiteY18" fmla="*/ 459913 h 780919"/>
              <a:gd name="connsiteX19" fmla="*/ 1102066 w 1114766"/>
              <a:gd name="connsiteY19" fmla="*/ 320213 h 780919"/>
              <a:gd name="connsiteX20" fmla="*/ 1089366 w 1114766"/>
              <a:gd name="connsiteY20" fmla="*/ 282113 h 780919"/>
              <a:gd name="connsiteX21" fmla="*/ 1038566 w 1114766"/>
              <a:gd name="connsiteY21" fmla="*/ 244013 h 780919"/>
              <a:gd name="connsiteX22" fmla="*/ 962366 w 1114766"/>
              <a:gd name="connsiteY22" fmla="*/ 167813 h 780919"/>
              <a:gd name="connsiteX23" fmla="*/ 886166 w 1114766"/>
              <a:gd name="connsiteY23" fmla="*/ 129713 h 780919"/>
              <a:gd name="connsiteX24" fmla="*/ 670266 w 1114766"/>
              <a:gd name="connsiteY24" fmla="*/ 53513 h 780919"/>
              <a:gd name="connsiteX25" fmla="*/ 314666 w 1114766"/>
              <a:gd name="connsiteY25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52766 w 1114766"/>
              <a:gd name="connsiteY7" fmla="*/ 726613 h 780919"/>
              <a:gd name="connsiteX8" fmla="*/ 390866 w 1114766"/>
              <a:gd name="connsiteY8" fmla="*/ 739313 h 780919"/>
              <a:gd name="connsiteX9" fmla="*/ 454366 w 1114766"/>
              <a:gd name="connsiteY9" fmla="*/ 752013 h 780919"/>
              <a:gd name="connsiteX10" fmla="*/ 492466 w 1114766"/>
              <a:gd name="connsiteY10" fmla="*/ 764713 h 780919"/>
              <a:gd name="connsiteX11" fmla="*/ 581366 w 1114766"/>
              <a:gd name="connsiteY11" fmla="*/ 777413 h 780919"/>
              <a:gd name="connsiteX12" fmla="*/ 848066 w 1114766"/>
              <a:gd name="connsiteY12" fmla="*/ 764713 h 780919"/>
              <a:gd name="connsiteX13" fmla="*/ 924266 w 1114766"/>
              <a:gd name="connsiteY13" fmla="*/ 713913 h 780919"/>
              <a:gd name="connsiteX14" fmla="*/ 987766 w 1114766"/>
              <a:gd name="connsiteY14" fmla="*/ 650413 h 780919"/>
              <a:gd name="connsiteX15" fmla="*/ 1063966 w 1114766"/>
              <a:gd name="connsiteY15" fmla="*/ 574213 h 780919"/>
              <a:gd name="connsiteX16" fmla="*/ 1102066 w 1114766"/>
              <a:gd name="connsiteY16" fmla="*/ 498013 h 780919"/>
              <a:gd name="connsiteX17" fmla="*/ 1114766 w 1114766"/>
              <a:gd name="connsiteY17" fmla="*/ 459913 h 780919"/>
              <a:gd name="connsiteX18" fmla="*/ 1102066 w 1114766"/>
              <a:gd name="connsiteY18" fmla="*/ 320213 h 780919"/>
              <a:gd name="connsiteX19" fmla="*/ 1089366 w 1114766"/>
              <a:gd name="connsiteY19" fmla="*/ 282113 h 780919"/>
              <a:gd name="connsiteX20" fmla="*/ 1038566 w 1114766"/>
              <a:gd name="connsiteY20" fmla="*/ 244013 h 780919"/>
              <a:gd name="connsiteX21" fmla="*/ 962366 w 1114766"/>
              <a:gd name="connsiteY21" fmla="*/ 167813 h 780919"/>
              <a:gd name="connsiteX22" fmla="*/ 886166 w 1114766"/>
              <a:gd name="connsiteY22" fmla="*/ 129713 h 780919"/>
              <a:gd name="connsiteX23" fmla="*/ 670266 w 1114766"/>
              <a:gd name="connsiteY23" fmla="*/ 53513 h 780919"/>
              <a:gd name="connsiteX24" fmla="*/ 314666 w 1114766"/>
              <a:gd name="connsiteY24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454366 w 1114766"/>
              <a:gd name="connsiteY8" fmla="*/ 752013 h 780919"/>
              <a:gd name="connsiteX9" fmla="*/ 492466 w 1114766"/>
              <a:gd name="connsiteY9" fmla="*/ 764713 h 780919"/>
              <a:gd name="connsiteX10" fmla="*/ 581366 w 1114766"/>
              <a:gd name="connsiteY10" fmla="*/ 777413 h 780919"/>
              <a:gd name="connsiteX11" fmla="*/ 848066 w 1114766"/>
              <a:gd name="connsiteY11" fmla="*/ 764713 h 780919"/>
              <a:gd name="connsiteX12" fmla="*/ 924266 w 1114766"/>
              <a:gd name="connsiteY12" fmla="*/ 713913 h 780919"/>
              <a:gd name="connsiteX13" fmla="*/ 987766 w 1114766"/>
              <a:gd name="connsiteY13" fmla="*/ 650413 h 780919"/>
              <a:gd name="connsiteX14" fmla="*/ 1063966 w 1114766"/>
              <a:gd name="connsiteY14" fmla="*/ 574213 h 780919"/>
              <a:gd name="connsiteX15" fmla="*/ 1102066 w 1114766"/>
              <a:gd name="connsiteY15" fmla="*/ 498013 h 780919"/>
              <a:gd name="connsiteX16" fmla="*/ 1114766 w 1114766"/>
              <a:gd name="connsiteY16" fmla="*/ 459913 h 780919"/>
              <a:gd name="connsiteX17" fmla="*/ 1102066 w 1114766"/>
              <a:gd name="connsiteY17" fmla="*/ 320213 h 780919"/>
              <a:gd name="connsiteX18" fmla="*/ 1089366 w 1114766"/>
              <a:gd name="connsiteY18" fmla="*/ 282113 h 780919"/>
              <a:gd name="connsiteX19" fmla="*/ 1038566 w 1114766"/>
              <a:gd name="connsiteY19" fmla="*/ 244013 h 780919"/>
              <a:gd name="connsiteX20" fmla="*/ 962366 w 1114766"/>
              <a:gd name="connsiteY20" fmla="*/ 167813 h 780919"/>
              <a:gd name="connsiteX21" fmla="*/ 886166 w 1114766"/>
              <a:gd name="connsiteY21" fmla="*/ 129713 h 780919"/>
              <a:gd name="connsiteX22" fmla="*/ 670266 w 1114766"/>
              <a:gd name="connsiteY22" fmla="*/ 53513 h 780919"/>
              <a:gd name="connsiteX23" fmla="*/ 314666 w 1114766"/>
              <a:gd name="connsiteY23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492466 w 1114766"/>
              <a:gd name="connsiteY8" fmla="*/ 764713 h 780919"/>
              <a:gd name="connsiteX9" fmla="*/ 581366 w 1114766"/>
              <a:gd name="connsiteY9" fmla="*/ 777413 h 780919"/>
              <a:gd name="connsiteX10" fmla="*/ 848066 w 1114766"/>
              <a:gd name="connsiteY10" fmla="*/ 764713 h 780919"/>
              <a:gd name="connsiteX11" fmla="*/ 924266 w 1114766"/>
              <a:gd name="connsiteY11" fmla="*/ 713913 h 780919"/>
              <a:gd name="connsiteX12" fmla="*/ 987766 w 1114766"/>
              <a:gd name="connsiteY12" fmla="*/ 650413 h 780919"/>
              <a:gd name="connsiteX13" fmla="*/ 1063966 w 1114766"/>
              <a:gd name="connsiteY13" fmla="*/ 574213 h 780919"/>
              <a:gd name="connsiteX14" fmla="*/ 1102066 w 1114766"/>
              <a:gd name="connsiteY14" fmla="*/ 498013 h 780919"/>
              <a:gd name="connsiteX15" fmla="*/ 1114766 w 1114766"/>
              <a:gd name="connsiteY15" fmla="*/ 459913 h 780919"/>
              <a:gd name="connsiteX16" fmla="*/ 1102066 w 1114766"/>
              <a:gd name="connsiteY16" fmla="*/ 320213 h 780919"/>
              <a:gd name="connsiteX17" fmla="*/ 1089366 w 1114766"/>
              <a:gd name="connsiteY17" fmla="*/ 282113 h 780919"/>
              <a:gd name="connsiteX18" fmla="*/ 1038566 w 1114766"/>
              <a:gd name="connsiteY18" fmla="*/ 244013 h 780919"/>
              <a:gd name="connsiteX19" fmla="*/ 962366 w 1114766"/>
              <a:gd name="connsiteY19" fmla="*/ 167813 h 780919"/>
              <a:gd name="connsiteX20" fmla="*/ 886166 w 1114766"/>
              <a:gd name="connsiteY20" fmla="*/ 129713 h 780919"/>
              <a:gd name="connsiteX21" fmla="*/ 670266 w 1114766"/>
              <a:gd name="connsiteY21" fmla="*/ 53513 h 780919"/>
              <a:gd name="connsiteX22" fmla="*/ 314666 w 1114766"/>
              <a:gd name="connsiteY22" fmla="*/ 15413 h 780919"/>
              <a:gd name="connsiteX0" fmla="*/ 314666 w 1114766"/>
              <a:gd name="connsiteY0" fmla="*/ 15413 h 780919"/>
              <a:gd name="connsiteX1" fmla="*/ 314666 w 1114766"/>
              <a:gd name="connsiteY1" fmla="*/ 15413 h 780919"/>
              <a:gd name="connsiteX2" fmla="*/ 73366 w 1114766"/>
              <a:gd name="connsiteY2" fmla="*/ 91613 h 780919"/>
              <a:gd name="connsiteX3" fmla="*/ 9866 w 1114766"/>
              <a:gd name="connsiteY3" fmla="*/ 244013 h 780919"/>
              <a:gd name="connsiteX4" fmla="*/ 35266 w 1114766"/>
              <a:gd name="connsiteY4" fmla="*/ 510713 h 780919"/>
              <a:gd name="connsiteX5" fmla="*/ 136866 w 1114766"/>
              <a:gd name="connsiteY5" fmla="*/ 637713 h 780919"/>
              <a:gd name="connsiteX6" fmla="*/ 276566 w 1114766"/>
              <a:gd name="connsiteY6" fmla="*/ 701213 h 780919"/>
              <a:gd name="connsiteX7" fmla="*/ 390866 w 1114766"/>
              <a:gd name="connsiteY7" fmla="*/ 739313 h 780919"/>
              <a:gd name="connsiteX8" fmla="*/ 581366 w 1114766"/>
              <a:gd name="connsiteY8" fmla="*/ 777413 h 780919"/>
              <a:gd name="connsiteX9" fmla="*/ 848066 w 1114766"/>
              <a:gd name="connsiteY9" fmla="*/ 764713 h 780919"/>
              <a:gd name="connsiteX10" fmla="*/ 924266 w 1114766"/>
              <a:gd name="connsiteY10" fmla="*/ 713913 h 780919"/>
              <a:gd name="connsiteX11" fmla="*/ 987766 w 1114766"/>
              <a:gd name="connsiteY11" fmla="*/ 650413 h 780919"/>
              <a:gd name="connsiteX12" fmla="*/ 1063966 w 1114766"/>
              <a:gd name="connsiteY12" fmla="*/ 574213 h 780919"/>
              <a:gd name="connsiteX13" fmla="*/ 1102066 w 1114766"/>
              <a:gd name="connsiteY13" fmla="*/ 498013 h 780919"/>
              <a:gd name="connsiteX14" fmla="*/ 1114766 w 1114766"/>
              <a:gd name="connsiteY14" fmla="*/ 459913 h 780919"/>
              <a:gd name="connsiteX15" fmla="*/ 1102066 w 1114766"/>
              <a:gd name="connsiteY15" fmla="*/ 320213 h 780919"/>
              <a:gd name="connsiteX16" fmla="*/ 1089366 w 1114766"/>
              <a:gd name="connsiteY16" fmla="*/ 282113 h 780919"/>
              <a:gd name="connsiteX17" fmla="*/ 1038566 w 1114766"/>
              <a:gd name="connsiteY17" fmla="*/ 244013 h 780919"/>
              <a:gd name="connsiteX18" fmla="*/ 962366 w 1114766"/>
              <a:gd name="connsiteY18" fmla="*/ 167813 h 780919"/>
              <a:gd name="connsiteX19" fmla="*/ 886166 w 1114766"/>
              <a:gd name="connsiteY19" fmla="*/ 129713 h 780919"/>
              <a:gd name="connsiteX20" fmla="*/ 670266 w 1114766"/>
              <a:gd name="connsiteY20" fmla="*/ 53513 h 780919"/>
              <a:gd name="connsiteX21" fmla="*/ 314666 w 1114766"/>
              <a:gd name="connsiteY21" fmla="*/ 15413 h 780919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987766 w 1114766"/>
              <a:gd name="connsiteY10" fmla="*/ 650413 h 777413"/>
              <a:gd name="connsiteX11" fmla="*/ 1063966 w 1114766"/>
              <a:gd name="connsiteY11" fmla="*/ 574213 h 777413"/>
              <a:gd name="connsiteX12" fmla="*/ 1102066 w 1114766"/>
              <a:gd name="connsiteY12" fmla="*/ 498013 h 777413"/>
              <a:gd name="connsiteX13" fmla="*/ 1114766 w 1114766"/>
              <a:gd name="connsiteY13" fmla="*/ 459913 h 777413"/>
              <a:gd name="connsiteX14" fmla="*/ 1102066 w 1114766"/>
              <a:gd name="connsiteY14" fmla="*/ 320213 h 777413"/>
              <a:gd name="connsiteX15" fmla="*/ 1089366 w 1114766"/>
              <a:gd name="connsiteY15" fmla="*/ 282113 h 777413"/>
              <a:gd name="connsiteX16" fmla="*/ 1038566 w 1114766"/>
              <a:gd name="connsiteY16" fmla="*/ 244013 h 777413"/>
              <a:gd name="connsiteX17" fmla="*/ 962366 w 1114766"/>
              <a:gd name="connsiteY17" fmla="*/ 167813 h 777413"/>
              <a:gd name="connsiteX18" fmla="*/ 886166 w 1114766"/>
              <a:gd name="connsiteY18" fmla="*/ 129713 h 777413"/>
              <a:gd name="connsiteX19" fmla="*/ 670266 w 1114766"/>
              <a:gd name="connsiteY19" fmla="*/ 53513 h 777413"/>
              <a:gd name="connsiteX20" fmla="*/ 314666 w 1114766"/>
              <a:gd name="connsiteY20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02066 w 1114766"/>
              <a:gd name="connsiteY11" fmla="*/ 498013 h 777413"/>
              <a:gd name="connsiteX12" fmla="*/ 1114766 w 1114766"/>
              <a:gd name="connsiteY12" fmla="*/ 459913 h 777413"/>
              <a:gd name="connsiteX13" fmla="*/ 1102066 w 1114766"/>
              <a:gd name="connsiteY13" fmla="*/ 320213 h 777413"/>
              <a:gd name="connsiteX14" fmla="*/ 1089366 w 1114766"/>
              <a:gd name="connsiteY14" fmla="*/ 282113 h 777413"/>
              <a:gd name="connsiteX15" fmla="*/ 1038566 w 1114766"/>
              <a:gd name="connsiteY15" fmla="*/ 244013 h 777413"/>
              <a:gd name="connsiteX16" fmla="*/ 962366 w 1114766"/>
              <a:gd name="connsiteY16" fmla="*/ 167813 h 777413"/>
              <a:gd name="connsiteX17" fmla="*/ 886166 w 1114766"/>
              <a:gd name="connsiteY17" fmla="*/ 129713 h 777413"/>
              <a:gd name="connsiteX18" fmla="*/ 670266 w 1114766"/>
              <a:gd name="connsiteY18" fmla="*/ 53513 h 777413"/>
              <a:gd name="connsiteX19" fmla="*/ 314666 w 1114766"/>
              <a:gd name="connsiteY19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89366 w 1114766"/>
              <a:gd name="connsiteY13" fmla="*/ 282113 h 777413"/>
              <a:gd name="connsiteX14" fmla="*/ 1038566 w 1114766"/>
              <a:gd name="connsiteY14" fmla="*/ 244013 h 777413"/>
              <a:gd name="connsiteX15" fmla="*/ 962366 w 1114766"/>
              <a:gd name="connsiteY15" fmla="*/ 167813 h 777413"/>
              <a:gd name="connsiteX16" fmla="*/ 886166 w 1114766"/>
              <a:gd name="connsiteY16" fmla="*/ 129713 h 777413"/>
              <a:gd name="connsiteX17" fmla="*/ 670266 w 1114766"/>
              <a:gd name="connsiteY17" fmla="*/ 53513 h 777413"/>
              <a:gd name="connsiteX18" fmla="*/ 314666 w 1114766"/>
              <a:gd name="connsiteY18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38566 w 1114766"/>
              <a:gd name="connsiteY13" fmla="*/ 244013 h 777413"/>
              <a:gd name="connsiteX14" fmla="*/ 962366 w 1114766"/>
              <a:gd name="connsiteY14" fmla="*/ 167813 h 777413"/>
              <a:gd name="connsiteX15" fmla="*/ 886166 w 1114766"/>
              <a:gd name="connsiteY15" fmla="*/ 129713 h 777413"/>
              <a:gd name="connsiteX16" fmla="*/ 670266 w 1114766"/>
              <a:gd name="connsiteY16" fmla="*/ 53513 h 777413"/>
              <a:gd name="connsiteX17" fmla="*/ 314666 w 1114766"/>
              <a:gd name="connsiteY17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102066 w 1114766"/>
              <a:gd name="connsiteY12" fmla="*/ 320213 h 777413"/>
              <a:gd name="connsiteX13" fmla="*/ 1038566 w 1114766"/>
              <a:gd name="connsiteY13" fmla="*/ 244013 h 777413"/>
              <a:gd name="connsiteX14" fmla="*/ 886166 w 1114766"/>
              <a:gd name="connsiteY14" fmla="*/ 129713 h 777413"/>
              <a:gd name="connsiteX15" fmla="*/ 670266 w 1114766"/>
              <a:gd name="connsiteY15" fmla="*/ 53513 h 777413"/>
              <a:gd name="connsiteX16" fmla="*/ 314666 w 1114766"/>
              <a:gd name="connsiteY16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36866 w 1114766"/>
              <a:gd name="connsiteY5" fmla="*/ 6377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038566 w 1114766"/>
              <a:gd name="connsiteY12" fmla="*/ 244013 h 777413"/>
              <a:gd name="connsiteX13" fmla="*/ 886166 w 1114766"/>
              <a:gd name="connsiteY13" fmla="*/ 129713 h 777413"/>
              <a:gd name="connsiteX14" fmla="*/ 670266 w 1114766"/>
              <a:gd name="connsiteY14" fmla="*/ 53513 h 777413"/>
              <a:gd name="connsiteX15" fmla="*/ 314666 w 1114766"/>
              <a:gd name="connsiteY15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74966 w 1114766"/>
              <a:gd name="connsiteY5" fmla="*/ 548813 h 777413"/>
              <a:gd name="connsiteX6" fmla="*/ 276566 w 1114766"/>
              <a:gd name="connsiteY6" fmla="*/ 701213 h 777413"/>
              <a:gd name="connsiteX7" fmla="*/ 390866 w 1114766"/>
              <a:gd name="connsiteY7" fmla="*/ 739313 h 777413"/>
              <a:gd name="connsiteX8" fmla="*/ 581366 w 1114766"/>
              <a:gd name="connsiteY8" fmla="*/ 777413 h 777413"/>
              <a:gd name="connsiteX9" fmla="*/ 924266 w 1114766"/>
              <a:gd name="connsiteY9" fmla="*/ 713913 h 777413"/>
              <a:gd name="connsiteX10" fmla="*/ 1063966 w 1114766"/>
              <a:gd name="connsiteY10" fmla="*/ 574213 h 777413"/>
              <a:gd name="connsiteX11" fmla="*/ 1114766 w 1114766"/>
              <a:gd name="connsiteY11" fmla="*/ 459913 h 777413"/>
              <a:gd name="connsiteX12" fmla="*/ 1038566 w 1114766"/>
              <a:gd name="connsiteY12" fmla="*/ 244013 h 777413"/>
              <a:gd name="connsiteX13" fmla="*/ 886166 w 1114766"/>
              <a:gd name="connsiteY13" fmla="*/ 129713 h 777413"/>
              <a:gd name="connsiteX14" fmla="*/ 670266 w 1114766"/>
              <a:gd name="connsiteY14" fmla="*/ 53513 h 777413"/>
              <a:gd name="connsiteX15" fmla="*/ 314666 w 1114766"/>
              <a:gd name="connsiteY15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174966 w 1114766"/>
              <a:gd name="connsiteY5" fmla="*/ 548813 h 777413"/>
              <a:gd name="connsiteX6" fmla="*/ 390866 w 1114766"/>
              <a:gd name="connsiteY6" fmla="*/ 739313 h 777413"/>
              <a:gd name="connsiteX7" fmla="*/ 581366 w 1114766"/>
              <a:gd name="connsiteY7" fmla="*/ 777413 h 777413"/>
              <a:gd name="connsiteX8" fmla="*/ 924266 w 1114766"/>
              <a:gd name="connsiteY8" fmla="*/ 713913 h 777413"/>
              <a:gd name="connsiteX9" fmla="*/ 1063966 w 1114766"/>
              <a:gd name="connsiteY9" fmla="*/ 574213 h 777413"/>
              <a:gd name="connsiteX10" fmla="*/ 1114766 w 1114766"/>
              <a:gd name="connsiteY10" fmla="*/ 459913 h 777413"/>
              <a:gd name="connsiteX11" fmla="*/ 1038566 w 1114766"/>
              <a:gd name="connsiteY11" fmla="*/ 244013 h 777413"/>
              <a:gd name="connsiteX12" fmla="*/ 886166 w 1114766"/>
              <a:gd name="connsiteY12" fmla="*/ 129713 h 777413"/>
              <a:gd name="connsiteX13" fmla="*/ 670266 w 1114766"/>
              <a:gd name="connsiteY13" fmla="*/ 53513 h 777413"/>
              <a:gd name="connsiteX14" fmla="*/ 314666 w 1114766"/>
              <a:gd name="connsiteY14" fmla="*/ 15413 h 777413"/>
              <a:gd name="connsiteX0" fmla="*/ 314666 w 1114766"/>
              <a:gd name="connsiteY0" fmla="*/ 15413 h 777413"/>
              <a:gd name="connsiteX1" fmla="*/ 314666 w 1114766"/>
              <a:gd name="connsiteY1" fmla="*/ 15413 h 777413"/>
              <a:gd name="connsiteX2" fmla="*/ 73366 w 1114766"/>
              <a:gd name="connsiteY2" fmla="*/ 91613 h 777413"/>
              <a:gd name="connsiteX3" fmla="*/ 9866 w 1114766"/>
              <a:gd name="connsiteY3" fmla="*/ 244013 h 777413"/>
              <a:gd name="connsiteX4" fmla="*/ 35266 w 1114766"/>
              <a:gd name="connsiteY4" fmla="*/ 510713 h 777413"/>
              <a:gd name="connsiteX5" fmla="*/ 327366 w 1114766"/>
              <a:gd name="connsiteY5" fmla="*/ 472613 h 777413"/>
              <a:gd name="connsiteX6" fmla="*/ 390866 w 1114766"/>
              <a:gd name="connsiteY6" fmla="*/ 739313 h 777413"/>
              <a:gd name="connsiteX7" fmla="*/ 581366 w 1114766"/>
              <a:gd name="connsiteY7" fmla="*/ 777413 h 777413"/>
              <a:gd name="connsiteX8" fmla="*/ 924266 w 1114766"/>
              <a:gd name="connsiteY8" fmla="*/ 713913 h 777413"/>
              <a:gd name="connsiteX9" fmla="*/ 1063966 w 1114766"/>
              <a:gd name="connsiteY9" fmla="*/ 574213 h 777413"/>
              <a:gd name="connsiteX10" fmla="*/ 1114766 w 1114766"/>
              <a:gd name="connsiteY10" fmla="*/ 459913 h 777413"/>
              <a:gd name="connsiteX11" fmla="*/ 1038566 w 1114766"/>
              <a:gd name="connsiteY11" fmla="*/ 244013 h 777413"/>
              <a:gd name="connsiteX12" fmla="*/ 886166 w 1114766"/>
              <a:gd name="connsiteY12" fmla="*/ 129713 h 777413"/>
              <a:gd name="connsiteX13" fmla="*/ 670266 w 1114766"/>
              <a:gd name="connsiteY13" fmla="*/ 53513 h 777413"/>
              <a:gd name="connsiteX14" fmla="*/ 314666 w 1114766"/>
              <a:gd name="connsiteY14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1038566 w 1083016"/>
              <a:gd name="connsiteY10" fmla="*/ 2440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886166 w 1083016"/>
              <a:gd name="connsiteY11" fmla="*/ 1297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327366 w 1083016"/>
              <a:gd name="connsiteY5" fmla="*/ 4726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784566 w 1083016"/>
              <a:gd name="connsiteY11" fmla="*/ 1678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777413"/>
              <a:gd name="connsiteX1" fmla="*/ 314666 w 1083016"/>
              <a:gd name="connsiteY1" fmla="*/ 15413 h 777413"/>
              <a:gd name="connsiteX2" fmla="*/ 73366 w 1083016"/>
              <a:gd name="connsiteY2" fmla="*/ 91613 h 777413"/>
              <a:gd name="connsiteX3" fmla="*/ 9866 w 1083016"/>
              <a:gd name="connsiteY3" fmla="*/ 244013 h 777413"/>
              <a:gd name="connsiteX4" fmla="*/ 35266 w 1083016"/>
              <a:gd name="connsiteY4" fmla="*/ 510713 h 777413"/>
              <a:gd name="connsiteX5" fmla="*/ 403566 w 1083016"/>
              <a:gd name="connsiteY5" fmla="*/ 396413 h 777413"/>
              <a:gd name="connsiteX6" fmla="*/ 390866 w 1083016"/>
              <a:gd name="connsiteY6" fmla="*/ 739313 h 777413"/>
              <a:gd name="connsiteX7" fmla="*/ 581366 w 1083016"/>
              <a:gd name="connsiteY7" fmla="*/ 777413 h 777413"/>
              <a:gd name="connsiteX8" fmla="*/ 924266 w 1083016"/>
              <a:gd name="connsiteY8" fmla="*/ 713913 h 777413"/>
              <a:gd name="connsiteX9" fmla="*/ 1063966 w 1083016"/>
              <a:gd name="connsiteY9" fmla="*/ 574213 h 777413"/>
              <a:gd name="connsiteX10" fmla="*/ 708366 w 1083016"/>
              <a:gd name="connsiteY10" fmla="*/ 472613 h 777413"/>
              <a:gd name="connsiteX11" fmla="*/ 784566 w 1083016"/>
              <a:gd name="connsiteY11" fmla="*/ 167813 h 777413"/>
              <a:gd name="connsiteX12" fmla="*/ 670266 w 1083016"/>
              <a:gd name="connsiteY12" fmla="*/ 53513 h 777413"/>
              <a:gd name="connsiteX13" fmla="*/ 314666 w 1083016"/>
              <a:gd name="connsiteY13" fmla="*/ 15413 h 7774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24266 w 1083016"/>
              <a:gd name="connsiteY8" fmla="*/ 7139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15413 h 853613"/>
              <a:gd name="connsiteX1" fmla="*/ 314666 w 1083016"/>
              <a:gd name="connsiteY1" fmla="*/ 15413 h 853613"/>
              <a:gd name="connsiteX2" fmla="*/ 73366 w 1083016"/>
              <a:gd name="connsiteY2" fmla="*/ 91613 h 853613"/>
              <a:gd name="connsiteX3" fmla="*/ 9866 w 1083016"/>
              <a:gd name="connsiteY3" fmla="*/ 244013 h 853613"/>
              <a:gd name="connsiteX4" fmla="*/ 35266 w 1083016"/>
              <a:gd name="connsiteY4" fmla="*/ 510713 h 853613"/>
              <a:gd name="connsiteX5" fmla="*/ 403566 w 1083016"/>
              <a:gd name="connsiteY5" fmla="*/ 396413 h 853613"/>
              <a:gd name="connsiteX6" fmla="*/ 390866 w 1083016"/>
              <a:gd name="connsiteY6" fmla="*/ 739313 h 853613"/>
              <a:gd name="connsiteX7" fmla="*/ 632166 w 1083016"/>
              <a:gd name="connsiteY7" fmla="*/ 853613 h 853613"/>
              <a:gd name="connsiteX8" fmla="*/ 936966 w 1083016"/>
              <a:gd name="connsiteY8" fmla="*/ 777413 h 853613"/>
              <a:gd name="connsiteX9" fmla="*/ 1063966 w 1083016"/>
              <a:gd name="connsiteY9" fmla="*/ 574213 h 853613"/>
              <a:gd name="connsiteX10" fmla="*/ 708366 w 1083016"/>
              <a:gd name="connsiteY10" fmla="*/ 472613 h 853613"/>
              <a:gd name="connsiteX11" fmla="*/ 784566 w 1083016"/>
              <a:gd name="connsiteY11" fmla="*/ 167813 h 853613"/>
              <a:gd name="connsiteX12" fmla="*/ 670266 w 1083016"/>
              <a:gd name="connsiteY12" fmla="*/ 53513 h 853613"/>
              <a:gd name="connsiteX13" fmla="*/ 314666 w 1083016"/>
              <a:gd name="connsiteY13" fmla="*/ 15413 h 853613"/>
              <a:gd name="connsiteX0" fmla="*/ 314666 w 1083016"/>
              <a:gd name="connsiteY0" fmla="*/ 0 h 838200"/>
              <a:gd name="connsiteX1" fmla="*/ 314666 w 1083016"/>
              <a:gd name="connsiteY1" fmla="*/ 0 h 838200"/>
              <a:gd name="connsiteX2" fmla="*/ 73366 w 1083016"/>
              <a:gd name="connsiteY2" fmla="*/ 76200 h 838200"/>
              <a:gd name="connsiteX3" fmla="*/ 9866 w 1083016"/>
              <a:gd name="connsiteY3" fmla="*/ 228600 h 838200"/>
              <a:gd name="connsiteX4" fmla="*/ 35266 w 1083016"/>
              <a:gd name="connsiteY4" fmla="*/ 495300 h 838200"/>
              <a:gd name="connsiteX5" fmla="*/ 403566 w 1083016"/>
              <a:gd name="connsiteY5" fmla="*/ 381000 h 838200"/>
              <a:gd name="connsiteX6" fmla="*/ 390866 w 1083016"/>
              <a:gd name="connsiteY6" fmla="*/ 723900 h 838200"/>
              <a:gd name="connsiteX7" fmla="*/ 632166 w 1083016"/>
              <a:gd name="connsiteY7" fmla="*/ 838200 h 838200"/>
              <a:gd name="connsiteX8" fmla="*/ 936966 w 1083016"/>
              <a:gd name="connsiteY8" fmla="*/ 762000 h 838200"/>
              <a:gd name="connsiteX9" fmla="*/ 1063966 w 1083016"/>
              <a:gd name="connsiteY9" fmla="*/ 558800 h 838200"/>
              <a:gd name="connsiteX10" fmla="*/ 708366 w 1083016"/>
              <a:gd name="connsiteY10" fmla="*/ 457200 h 838200"/>
              <a:gd name="connsiteX11" fmla="*/ 784566 w 1083016"/>
              <a:gd name="connsiteY11" fmla="*/ 152400 h 838200"/>
              <a:gd name="connsiteX12" fmla="*/ 632166 w 1083016"/>
              <a:gd name="connsiteY12" fmla="*/ 76200 h 838200"/>
              <a:gd name="connsiteX13" fmla="*/ 314666 w 1083016"/>
              <a:gd name="connsiteY13" fmla="*/ 0 h 838200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14666 w 1083016"/>
              <a:gd name="connsiteY0" fmla="*/ 53514 h 891714"/>
              <a:gd name="connsiteX1" fmla="*/ 314666 w 1083016"/>
              <a:gd name="connsiteY1" fmla="*/ 53514 h 891714"/>
              <a:gd name="connsiteX2" fmla="*/ 73366 w 1083016"/>
              <a:gd name="connsiteY2" fmla="*/ 129714 h 891714"/>
              <a:gd name="connsiteX3" fmla="*/ 9866 w 1083016"/>
              <a:gd name="connsiteY3" fmla="*/ 282114 h 891714"/>
              <a:gd name="connsiteX4" fmla="*/ 35266 w 1083016"/>
              <a:gd name="connsiteY4" fmla="*/ 548814 h 891714"/>
              <a:gd name="connsiteX5" fmla="*/ 403566 w 1083016"/>
              <a:gd name="connsiteY5" fmla="*/ 434514 h 891714"/>
              <a:gd name="connsiteX6" fmla="*/ 390866 w 1083016"/>
              <a:gd name="connsiteY6" fmla="*/ 777414 h 891714"/>
              <a:gd name="connsiteX7" fmla="*/ 632166 w 1083016"/>
              <a:gd name="connsiteY7" fmla="*/ 891714 h 891714"/>
              <a:gd name="connsiteX8" fmla="*/ 936966 w 1083016"/>
              <a:gd name="connsiteY8" fmla="*/ 815514 h 891714"/>
              <a:gd name="connsiteX9" fmla="*/ 1063966 w 1083016"/>
              <a:gd name="connsiteY9" fmla="*/ 612314 h 891714"/>
              <a:gd name="connsiteX10" fmla="*/ 708366 w 1083016"/>
              <a:gd name="connsiteY10" fmla="*/ 510714 h 891714"/>
              <a:gd name="connsiteX11" fmla="*/ 784566 w 1083016"/>
              <a:gd name="connsiteY11" fmla="*/ 205914 h 891714"/>
              <a:gd name="connsiteX12" fmla="*/ 632166 w 1083016"/>
              <a:gd name="connsiteY12" fmla="*/ 53513 h 891714"/>
              <a:gd name="connsiteX13" fmla="*/ 314666 w 1083016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1714"/>
              <a:gd name="connsiteX1" fmla="*/ 309307 w 1077657"/>
              <a:gd name="connsiteY1" fmla="*/ 53514 h 891714"/>
              <a:gd name="connsiteX2" fmla="*/ 68007 w 1077657"/>
              <a:gd name="connsiteY2" fmla="*/ 129714 h 891714"/>
              <a:gd name="connsiteX3" fmla="*/ 4507 w 1077657"/>
              <a:gd name="connsiteY3" fmla="*/ 282114 h 891714"/>
              <a:gd name="connsiteX4" fmla="*/ 29907 w 1077657"/>
              <a:gd name="connsiteY4" fmla="*/ 548814 h 891714"/>
              <a:gd name="connsiteX5" fmla="*/ 398207 w 1077657"/>
              <a:gd name="connsiteY5" fmla="*/ 434514 h 891714"/>
              <a:gd name="connsiteX6" fmla="*/ 385507 w 1077657"/>
              <a:gd name="connsiteY6" fmla="*/ 777414 h 891714"/>
              <a:gd name="connsiteX7" fmla="*/ 626807 w 1077657"/>
              <a:gd name="connsiteY7" fmla="*/ 891714 h 891714"/>
              <a:gd name="connsiteX8" fmla="*/ 931607 w 1077657"/>
              <a:gd name="connsiteY8" fmla="*/ 815514 h 891714"/>
              <a:gd name="connsiteX9" fmla="*/ 1058607 w 1077657"/>
              <a:gd name="connsiteY9" fmla="*/ 612314 h 891714"/>
              <a:gd name="connsiteX10" fmla="*/ 703007 w 1077657"/>
              <a:gd name="connsiteY10" fmla="*/ 510714 h 891714"/>
              <a:gd name="connsiteX11" fmla="*/ 779207 w 1077657"/>
              <a:gd name="connsiteY11" fmla="*/ 205914 h 891714"/>
              <a:gd name="connsiteX12" fmla="*/ 626807 w 1077657"/>
              <a:gd name="connsiteY12" fmla="*/ 53513 h 891714"/>
              <a:gd name="connsiteX13" fmla="*/ 309307 w 1077657"/>
              <a:gd name="connsiteY13" fmla="*/ 53514 h 891714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09307 w 1077657"/>
              <a:gd name="connsiteY0" fmla="*/ 53514 h 895947"/>
              <a:gd name="connsiteX1" fmla="*/ 309307 w 1077657"/>
              <a:gd name="connsiteY1" fmla="*/ 53514 h 895947"/>
              <a:gd name="connsiteX2" fmla="*/ 68007 w 1077657"/>
              <a:gd name="connsiteY2" fmla="*/ 129714 h 895947"/>
              <a:gd name="connsiteX3" fmla="*/ 4507 w 1077657"/>
              <a:gd name="connsiteY3" fmla="*/ 282114 h 895947"/>
              <a:gd name="connsiteX4" fmla="*/ 29907 w 1077657"/>
              <a:gd name="connsiteY4" fmla="*/ 548814 h 895947"/>
              <a:gd name="connsiteX5" fmla="*/ 398207 w 1077657"/>
              <a:gd name="connsiteY5" fmla="*/ 434514 h 895947"/>
              <a:gd name="connsiteX6" fmla="*/ 385507 w 1077657"/>
              <a:gd name="connsiteY6" fmla="*/ 777414 h 895947"/>
              <a:gd name="connsiteX7" fmla="*/ 626807 w 1077657"/>
              <a:gd name="connsiteY7" fmla="*/ 891714 h 895947"/>
              <a:gd name="connsiteX8" fmla="*/ 931607 w 1077657"/>
              <a:gd name="connsiteY8" fmla="*/ 815514 h 895947"/>
              <a:gd name="connsiteX9" fmla="*/ 1058607 w 1077657"/>
              <a:gd name="connsiteY9" fmla="*/ 612314 h 895947"/>
              <a:gd name="connsiteX10" fmla="*/ 703007 w 1077657"/>
              <a:gd name="connsiteY10" fmla="*/ 510714 h 895947"/>
              <a:gd name="connsiteX11" fmla="*/ 779207 w 1077657"/>
              <a:gd name="connsiteY11" fmla="*/ 205914 h 895947"/>
              <a:gd name="connsiteX12" fmla="*/ 626807 w 1077657"/>
              <a:gd name="connsiteY12" fmla="*/ 53513 h 895947"/>
              <a:gd name="connsiteX13" fmla="*/ 309307 w 1077657"/>
              <a:gd name="connsiteY13" fmla="*/ 53514 h 895947"/>
              <a:gd name="connsiteX0" fmla="*/ 398207 w 1077657"/>
              <a:gd name="connsiteY0" fmla="*/ 0 h 918634"/>
              <a:gd name="connsiteX1" fmla="*/ 309307 w 1077657"/>
              <a:gd name="connsiteY1" fmla="*/ 76201 h 918634"/>
              <a:gd name="connsiteX2" fmla="*/ 68007 w 1077657"/>
              <a:gd name="connsiteY2" fmla="*/ 152401 h 918634"/>
              <a:gd name="connsiteX3" fmla="*/ 4507 w 1077657"/>
              <a:gd name="connsiteY3" fmla="*/ 304801 h 918634"/>
              <a:gd name="connsiteX4" fmla="*/ 29907 w 1077657"/>
              <a:gd name="connsiteY4" fmla="*/ 571501 h 918634"/>
              <a:gd name="connsiteX5" fmla="*/ 398207 w 1077657"/>
              <a:gd name="connsiteY5" fmla="*/ 457201 h 918634"/>
              <a:gd name="connsiteX6" fmla="*/ 385507 w 1077657"/>
              <a:gd name="connsiteY6" fmla="*/ 800101 h 918634"/>
              <a:gd name="connsiteX7" fmla="*/ 626807 w 1077657"/>
              <a:gd name="connsiteY7" fmla="*/ 914401 h 918634"/>
              <a:gd name="connsiteX8" fmla="*/ 931607 w 1077657"/>
              <a:gd name="connsiteY8" fmla="*/ 838201 h 918634"/>
              <a:gd name="connsiteX9" fmla="*/ 1058607 w 1077657"/>
              <a:gd name="connsiteY9" fmla="*/ 635001 h 918634"/>
              <a:gd name="connsiteX10" fmla="*/ 703007 w 1077657"/>
              <a:gd name="connsiteY10" fmla="*/ 533401 h 918634"/>
              <a:gd name="connsiteX11" fmla="*/ 779207 w 1077657"/>
              <a:gd name="connsiteY11" fmla="*/ 228601 h 918634"/>
              <a:gd name="connsiteX12" fmla="*/ 626807 w 1077657"/>
              <a:gd name="connsiteY12" fmla="*/ 76200 h 918634"/>
              <a:gd name="connsiteX13" fmla="*/ 398207 w 1077657"/>
              <a:gd name="connsiteY13" fmla="*/ 0 h 9186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26807 w 1077657"/>
              <a:gd name="connsiteY0" fmla="*/ 25400 h 867834"/>
              <a:gd name="connsiteX1" fmla="*/ 309307 w 1077657"/>
              <a:gd name="connsiteY1" fmla="*/ 25401 h 867834"/>
              <a:gd name="connsiteX2" fmla="*/ 68007 w 1077657"/>
              <a:gd name="connsiteY2" fmla="*/ 101601 h 867834"/>
              <a:gd name="connsiteX3" fmla="*/ 4507 w 1077657"/>
              <a:gd name="connsiteY3" fmla="*/ 254001 h 867834"/>
              <a:gd name="connsiteX4" fmla="*/ 29907 w 1077657"/>
              <a:gd name="connsiteY4" fmla="*/ 520701 h 867834"/>
              <a:gd name="connsiteX5" fmla="*/ 398207 w 1077657"/>
              <a:gd name="connsiteY5" fmla="*/ 406401 h 867834"/>
              <a:gd name="connsiteX6" fmla="*/ 385507 w 1077657"/>
              <a:gd name="connsiteY6" fmla="*/ 749301 h 867834"/>
              <a:gd name="connsiteX7" fmla="*/ 626807 w 1077657"/>
              <a:gd name="connsiteY7" fmla="*/ 863601 h 867834"/>
              <a:gd name="connsiteX8" fmla="*/ 931607 w 1077657"/>
              <a:gd name="connsiteY8" fmla="*/ 787401 h 867834"/>
              <a:gd name="connsiteX9" fmla="*/ 1058607 w 1077657"/>
              <a:gd name="connsiteY9" fmla="*/ 584201 h 867834"/>
              <a:gd name="connsiteX10" fmla="*/ 703007 w 1077657"/>
              <a:gd name="connsiteY10" fmla="*/ 482601 h 867834"/>
              <a:gd name="connsiteX11" fmla="*/ 779207 w 1077657"/>
              <a:gd name="connsiteY11" fmla="*/ 177801 h 867834"/>
              <a:gd name="connsiteX12" fmla="*/ 626807 w 1077657"/>
              <a:gd name="connsiteY12" fmla="*/ 25400 h 867834"/>
              <a:gd name="connsiteX0" fmla="*/ 697442 w 1148292"/>
              <a:gd name="connsiteY0" fmla="*/ 25400 h 867834"/>
              <a:gd name="connsiteX1" fmla="*/ 379942 w 1148292"/>
              <a:gd name="connsiteY1" fmla="*/ 25401 h 867834"/>
              <a:gd name="connsiteX2" fmla="*/ 138642 w 1148292"/>
              <a:gd name="connsiteY2" fmla="*/ 101601 h 867834"/>
              <a:gd name="connsiteX3" fmla="*/ 75142 w 1148292"/>
              <a:gd name="connsiteY3" fmla="*/ 254001 h 867834"/>
              <a:gd name="connsiteX4" fmla="*/ 100542 w 1148292"/>
              <a:gd name="connsiteY4" fmla="*/ 520701 h 867834"/>
              <a:gd name="connsiteX5" fmla="*/ 468842 w 1148292"/>
              <a:gd name="connsiteY5" fmla="*/ 406401 h 867834"/>
              <a:gd name="connsiteX6" fmla="*/ 456142 w 1148292"/>
              <a:gd name="connsiteY6" fmla="*/ 749301 h 867834"/>
              <a:gd name="connsiteX7" fmla="*/ 697442 w 1148292"/>
              <a:gd name="connsiteY7" fmla="*/ 863601 h 867834"/>
              <a:gd name="connsiteX8" fmla="*/ 1002242 w 1148292"/>
              <a:gd name="connsiteY8" fmla="*/ 787401 h 867834"/>
              <a:gd name="connsiteX9" fmla="*/ 1129242 w 1148292"/>
              <a:gd name="connsiteY9" fmla="*/ 584201 h 867834"/>
              <a:gd name="connsiteX10" fmla="*/ 773642 w 1148292"/>
              <a:gd name="connsiteY10" fmla="*/ 482601 h 867834"/>
              <a:gd name="connsiteX11" fmla="*/ 849842 w 1148292"/>
              <a:gd name="connsiteY11" fmla="*/ 177801 h 867834"/>
              <a:gd name="connsiteX12" fmla="*/ 697442 w 1148292"/>
              <a:gd name="connsiteY12" fmla="*/ 25400 h 867834"/>
              <a:gd name="connsiteX0" fmla="*/ 697442 w 1148292"/>
              <a:gd name="connsiteY0" fmla="*/ 25400 h 867834"/>
              <a:gd name="connsiteX1" fmla="*/ 379942 w 1148292"/>
              <a:gd name="connsiteY1" fmla="*/ 25401 h 867834"/>
              <a:gd name="connsiteX2" fmla="*/ 138642 w 1148292"/>
              <a:gd name="connsiteY2" fmla="*/ 101601 h 867834"/>
              <a:gd name="connsiteX3" fmla="*/ 75142 w 1148292"/>
              <a:gd name="connsiteY3" fmla="*/ 254001 h 867834"/>
              <a:gd name="connsiteX4" fmla="*/ 100542 w 1148292"/>
              <a:gd name="connsiteY4" fmla="*/ 520701 h 867834"/>
              <a:gd name="connsiteX5" fmla="*/ 468842 w 1148292"/>
              <a:gd name="connsiteY5" fmla="*/ 406401 h 867834"/>
              <a:gd name="connsiteX6" fmla="*/ 456142 w 1148292"/>
              <a:gd name="connsiteY6" fmla="*/ 749301 h 867834"/>
              <a:gd name="connsiteX7" fmla="*/ 697442 w 1148292"/>
              <a:gd name="connsiteY7" fmla="*/ 863601 h 867834"/>
              <a:gd name="connsiteX8" fmla="*/ 1002242 w 1148292"/>
              <a:gd name="connsiteY8" fmla="*/ 787401 h 867834"/>
              <a:gd name="connsiteX9" fmla="*/ 1129242 w 1148292"/>
              <a:gd name="connsiteY9" fmla="*/ 584201 h 867834"/>
              <a:gd name="connsiteX10" fmla="*/ 773642 w 1148292"/>
              <a:gd name="connsiteY10" fmla="*/ 482601 h 867834"/>
              <a:gd name="connsiteX11" fmla="*/ 849842 w 1148292"/>
              <a:gd name="connsiteY11" fmla="*/ 177801 h 867834"/>
              <a:gd name="connsiteX12" fmla="*/ 697442 w 1148292"/>
              <a:gd name="connsiteY12" fmla="*/ 25400 h 867834"/>
              <a:gd name="connsiteX0" fmla="*/ 697442 w 1129242"/>
              <a:gd name="connsiteY0" fmla="*/ 25400 h 867834"/>
              <a:gd name="connsiteX1" fmla="*/ 379942 w 1129242"/>
              <a:gd name="connsiteY1" fmla="*/ 25401 h 867834"/>
              <a:gd name="connsiteX2" fmla="*/ 138642 w 1129242"/>
              <a:gd name="connsiteY2" fmla="*/ 101601 h 867834"/>
              <a:gd name="connsiteX3" fmla="*/ 75142 w 1129242"/>
              <a:gd name="connsiteY3" fmla="*/ 254001 h 867834"/>
              <a:gd name="connsiteX4" fmla="*/ 100542 w 1129242"/>
              <a:gd name="connsiteY4" fmla="*/ 520701 h 867834"/>
              <a:gd name="connsiteX5" fmla="*/ 468842 w 1129242"/>
              <a:gd name="connsiteY5" fmla="*/ 406401 h 867834"/>
              <a:gd name="connsiteX6" fmla="*/ 456142 w 1129242"/>
              <a:gd name="connsiteY6" fmla="*/ 749301 h 867834"/>
              <a:gd name="connsiteX7" fmla="*/ 697442 w 1129242"/>
              <a:gd name="connsiteY7" fmla="*/ 863601 h 867834"/>
              <a:gd name="connsiteX8" fmla="*/ 1002242 w 1129242"/>
              <a:gd name="connsiteY8" fmla="*/ 787401 h 867834"/>
              <a:gd name="connsiteX9" fmla="*/ 1129242 w 1129242"/>
              <a:gd name="connsiteY9" fmla="*/ 584201 h 867834"/>
              <a:gd name="connsiteX10" fmla="*/ 773642 w 1129242"/>
              <a:gd name="connsiteY10" fmla="*/ 482601 h 867834"/>
              <a:gd name="connsiteX11" fmla="*/ 849842 w 1129242"/>
              <a:gd name="connsiteY11" fmla="*/ 177801 h 867834"/>
              <a:gd name="connsiteX12" fmla="*/ 697442 w 1129242"/>
              <a:gd name="connsiteY12" fmla="*/ 25400 h 867834"/>
              <a:gd name="connsiteX0" fmla="*/ 697442 w 1183217"/>
              <a:gd name="connsiteY0" fmla="*/ 25400 h 867834"/>
              <a:gd name="connsiteX1" fmla="*/ 379942 w 1183217"/>
              <a:gd name="connsiteY1" fmla="*/ 25401 h 867834"/>
              <a:gd name="connsiteX2" fmla="*/ 138642 w 1183217"/>
              <a:gd name="connsiteY2" fmla="*/ 101601 h 867834"/>
              <a:gd name="connsiteX3" fmla="*/ 75142 w 1183217"/>
              <a:gd name="connsiteY3" fmla="*/ 254001 h 867834"/>
              <a:gd name="connsiteX4" fmla="*/ 100542 w 1183217"/>
              <a:gd name="connsiteY4" fmla="*/ 520701 h 867834"/>
              <a:gd name="connsiteX5" fmla="*/ 468842 w 1183217"/>
              <a:gd name="connsiteY5" fmla="*/ 406401 h 867834"/>
              <a:gd name="connsiteX6" fmla="*/ 456142 w 1183217"/>
              <a:gd name="connsiteY6" fmla="*/ 749301 h 867834"/>
              <a:gd name="connsiteX7" fmla="*/ 697442 w 1183217"/>
              <a:gd name="connsiteY7" fmla="*/ 863601 h 867834"/>
              <a:gd name="connsiteX8" fmla="*/ 1002242 w 1183217"/>
              <a:gd name="connsiteY8" fmla="*/ 787401 h 867834"/>
              <a:gd name="connsiteX9" fmla="*/ 1129242 w 1183217"/>
              <a:gd name="connsiteY9" fmla="*/ 584201 h 867834"/>
              <a:gd name="connsiteX10" fmla="*/ 773642 w 1183217"/>
              <a:gd name="connsiteY10" fmla="*/ 482601 h 867834"/>
              <a:gd name="connsiteX11" fmla="*/ 849842 w 1183217"/>
              <a:gd name="connsiteY11" fmla="*/ 177801 h 867834"/>
              <a:gd name="connsiteX12" fmla="*/ 697442 w 1183217"/>
              <a:gd name="connsiteY12" fmla="*/ 25400 h 867834"/>
              <a:gd name="connsiteX0" fmla="*/ 660400 w 1146175"/>
              <a:gd name="connsiteY0" fmla="*/ 25400 h 867834"/>
              <a:gd name="connsiteX1" fmla="*/ 342900 w 1146175"/>
              <a:gd name="connsiteY1" fmla="*/ 25401 h 867834"/>
              <a:gd name="connsiteX2" fmla="*/ 101600 w 1146175"/>
              <a:gd name="connsiteY2" fmla="*/ 101601 h 867834"/>
              <a:gd name="connsiteX3" fmla="*/ 38100 w 1146175"/>
              <a:gd name="connsiteY3" fmla="*/ 254001 h 867834"/>
              <a:gd name="connsiteX4" fmla="*/ 63500 w 1146175"/>
              <a:gd name="connsiteY4" fmla="*/ 520701 h 867834"/>
              <a:gd name="connsiteX5" fmla="*/ 419100 w 1146175"/>
              <a:gd name="connsiteY5" fmla="*/ 749301 h 867834"/>
              <a:gd name="connsiteX6" fmla="*/ 660400 w 1146175"/>
              <a:gd name="connsiteY6" fmla="*/ 863601 h 867834"/>
              <a:gd name="connsiteX7" fmla="*/ 965200 w 1146175"/>
              <a:gd name="connsiteY7" fmla="*/ 787401 h 867834"/>
              <a:gd name="connsiteX8" fmla="*/ 1092200 w 1146175"/>
              <a:gd name="connsiteY8" fmla="*/ 584201 h 867834"/>
              <a:gd name="connsiteX9" fmla="*/ 736600 w 1146175"/>
              <a:gd name="connsiteY9" fmla="*/ 482601 h 867834"/>
              <a:gd name="connsiteX10" fmla="*/ 812800 w 1146175"/>
              <a:gd name="connsiteY10" fmla="*/ 177801 h 867834"/>
              <a:gd name="connsiteX11" fmla="*/ 660400 w 1146175"/>
              <a:gd name="connsiteY11" fmla="*/ 25400 h 867834"/>
              <a:gd name="connsiteX0" fmla="*/ 660400 w 1117600"/>
              <a:gd name="connsiteY0" fmla="*/ 25400 h 867834"/>
              <a:gd name="connsiteX1" fmla="*/ 342900 w 1117600"/>
              <a:gd name="connsiteY1" fmla="*/ 25401 h 867834"/>
              <a:gd name="connsiteX2" fmla="*/ 101600 w 1117600"/>
              <a:gd name="connsiteY2" fmla="*/ 101601 h 867834"/>
              <a:gd name="connsiteX3" fmla="*/ 38100 w 1117600"/>
              <a:gd name="connsiteY3" fmla="*/ 254001 h 867834"/>
              <a:gd name="connsiteX4" fmla="*/ 63500 w 1117600"/>
              <a:gd name="connsiteY4" fmla="*/ 520701 h 867834"/>
              <a:gd name="connsiteX5" fmla="*/ 419100 w 1117600"/>
              <a:gd name="connsiteY5" fmla="*/ 749301 h 867834"/>
              <a:gd name="connsiteX6" fmla="*/ 660400 w 1117600"/>
              <a:gd name="connsiteY6" fmla="*/ 863601 h 867834"/>
              <a:gd name="connsiteX7" fmla="*/ 965200 w 1117600"/>
              <a:gd name="connsiteY7" fmla="*/ 787401 h 867834"/>
              <a:gd name="connsiteX8" fmla="*/ 1092200 w 1117600"/>
              <a:gd name="connsiteY8" fmla="*/ 584201 h 867834"/>
              <a:gd name="connsiteX9" fmla="*/ 812800 w 1117600"/>
              <a:gd name="connsiteY9" fmla="*/ 177801 h 867834"/>
              <a:gd name="connsiteX10" fmla="*/ 660400 w 1117600"/>
              <a:gd name="connsiteY10" fmla="*/ 25400 h 86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867834">
                <a:moveTo>
                  <a:pt x="660400" y="25400"/>
                </a:moveTo>
                <a:cubicBezTo>
                  <a:pt x="582083" y="0"/>
                  <a:pt x="383117" y="12701"/>
                  <a:pt x="342900" y="25401"/>
                </a:cubicBezTo>
                <a:cubicBezTo>
                  <a:pt x="302683" y="38101"/>
                  <a:pt x="150283" y="69851"/>
                  <a:pt x="101600" y="101601"/>
                </a:cubicBezTo>
                <a:cubicBezTo>
                  <a:pt x="50800" y="139701"/>
                  <a:pt x="33593" y="172874"/>
                  <a:pt x="38100" y="254001"/>
                </a:cubicBezTo>
                <a:cubicBezTo>
                  <a:pt x="42607" y="335128"/>
                  <a:pt x="0" y="438151"/>
                  <a:pt x="63500" y="520701"/>
                </a:cubicBezTo>
                <a:cubicBezTo>
                  <a:pt x="127000" y="603251"/>
                  <a:pt x="319617" y="692151"/>
                  <a:pt x="419100" y="749301"/>
                </a:cubicBezTo>
                <a:cubicBezTo>
                  <a:pt x="518583" y="806451"/>
                  <a:pt x="571500" y="867834"/>
                  <a:pt x="660400" y="863601"/>
                </a:cubicBezTo>
                <a:cubicBezTo>
                  <a:pt x="749300" y="859368"/>
                  <a:pt x="884767" y="821268"/>
                  <a:pt x="965200" y="787401"/>
                </a:cubicBezTo>
                <a:cubicBezTo>
                  <a:pt x="1045633" y="753534"/>
                  <a:pt x="1117600" y="685801"/>
                  <a:pt x="1092200" y="584201"/>
                </a:cubicBezTo>
                <a:cubicBezTo>
                  <a:pt x="1066800" y="482601"/>
                  <a:pt x="884767" y="270934"/>
                  <a:pt x="812800" y="177801"/>
                </a:cubicBezTo>
                <a:cubicBezTo>
                  <a:pt x="740833" y="84668"/>
                  <a:pt x="738717" y="50800"/>
                  <a:pt x="660400" y="25400"/>
                </a:cubicBezTo>
                <a:close/>
              </a:path>
            </a:pathLst>
          </a:custGeom>
          <a:solidFill>
            <a:srgbClr val="ED7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13" idx="7"/>
          </p:cNvCxnSpPr>
          <p:nvPr/>
        </p:nvCxnSpPr>
        <p:spPr>
          <a:xfrm>
            <a:off x="2068578" y="5078227"/>
            <a:ext cx="1390411" cy="104710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5"/>
            <a:endCxn id="13" idx="9"/>
          </p:cNvCxnSpPr>
          <p:nvPr/>
        </p:nvCxnSpPr>
        <p:spPr>
          <a:xfrm flipV="1">
            <a:off x="2579758" y="5194572"/>
            <a:ext cx="633864" cy="872582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4"/>
            <a:endCxn id="13" idx="8"/>
          </p:cNvCxnSpPr>
          <p:nvPr/>
        </p:nvCxnSpPr>
        <p:spPr>
          <a:xfrm>
            <a:off x="2007236" y="5718121"/>
            <a:ext cx="1656226" cy="96954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5943600" y="2835800"/>
            <a:ext cx="1295400" cy="1219200"/>
          </a:xfrm>
          <a:prstGeom prst="can">
            <a:avLst>
              <a:gd name="adj" fmla="val 2604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1750" cmpd="sng"/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5638800" y="5075500"/>
            <a:ext cx="1752600" cy="1219200"/>
          </a:xfrm>
          <a:prstGeom prst="cube">
            <a:avLst/>
          </a:prstGeom>
          <a:solidFill>
            <a:schemeClr val="accent2"/>
          </a:solidFill>
          <a:ln w="3175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86425" y="5608900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white"/>
                          </a:solidFill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r>
                        <a:rPr lang="en-US" sz="2400" i="1" smtClean="0">
                          <a:solidFill>
                            <a:prstClr val="white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prstClr val="white"/>
                          </a:solidFill>
                          <a:latin typeface="Cambria Math"/>
                          <a:cs typeface="Times New Roman" pitchFamily="18" charset="0"/>
                        </a:rPr>
                        <m:t>𝑙𝑤h</m:t>
                      </m:r>
                    </m:oMath>
                  </m:oMathPara>
                </a14:m>
                <a:endParaRPr lang="en-US" sz="2400" i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5608900"/>
                <a:ext cx="136608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-542925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 animBg="1"/>
      <p:bldP spid="21" grpId="0" animBg="1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-1564749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6800"/>
                <a:ext cx="8686800" cy="198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be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-dimensional closed box with side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baseline="30000" dirty="0" err="1" smtClean="0"/>
                  <a:t>th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intrinsic volume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i="1" dirty="0" smtClean="0">
                    <a:cs typeface="Times New Roman" pitchFamily="18" charset="0"/>
                  </a:rPr>
                  <a:t>, </a:t>
                </a:r>
                <a:r>
                  <a:rPr lang="en-US" sz="2800" dirty="0" smtClean="0"/>
                  <a:t>the elementary symmetric polynomial of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variables.</a:t>
                </a:r>
              </a:p>
            </p:txBody>
          </p:sp>
        </mc:Choice>
        <mc:Fallback xmlns="">
          <p:sp>
            <p:nvSpPr>
              <p:cNvPr id="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686800" cy="1981200"/>
              </a:xfrm>
              <a:blipFill rotWithShape="0">
                <a:blip r:embed="rId2"/>
                <a:stretch>
                  <a:fillRect l="-1474" t="-2769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28600" y="2971800"/>
                <a:ext cx="6019800" cy="3581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Aft>
                    <a:spcPts val="1200"/>
                  </a:spcAft>
                  <a:buFont typeface="Arial" pitchFamily="34" charset="0"/>
                  <a:buNone/>
                  <a:tabLst>
                    <a:tab pos="1028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…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Aft>
                    <a:spcPts val="1200"/>
                  </a:spcAft>
                  <a:buFont typeface="Arial" pitchFamily="34" charset="0"/>
                  <a:buNone/>
                  <a:tabLst>
                    <a:tab pos="1028700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+⋯+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:r>
                  <a:rPr lang="en-US" sz="2800" dirty="0" smtClean="0">
                    <a:solidFill>
                      <a:prstClr val="black"/>
                    </a:solidFill>
                    <a:cs typeface="Times New Roman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28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ct val="20000"/>
                  </a:spcBef>
                  <a:tabLst>
                    <a:tab pos="10287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1800"/>
                <a:ext cx="6019800" cy="35813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be 7"/>
          <p:cNvSpPr/>
          <p:nvPr/>
        </p:nvSpPr>
        <p:spPr>
          <a:xfrm>
            <a:off x="5492446" y="2686050"/>
            <a:ext cx="2547255" cy="1676400"/>
          </a:xfrm>
          <a:prstGeom prst="cub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492446" y="4615040"/>
            <a:ext cx="2127554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05800" y="2667000"/>
            <a:ext cx="0" cy="12622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848600" y="4119739"/>
            <a:ext cx="457200" cy="457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96386" y="4519790"/>
                <a:ext cx="53194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86" y="4519790"/>
                <a:ext cx="531940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29575" y="4242688"/>
                <a:ext cx="53905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75" y="4242688"/>
                <a:ext cx="539058" cy="453137"/>
              </a:xfrm>
              <a:prstGeom prst="rect">
                <a:avLst/>
              </a:prstGeom>
              <a:blipFill rotWithShape="0"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96275" y="3029187"/>
                <a:ext cx="539058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srgbClr val="F79646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5" y="3029187"/>
                <a:ext cx="539058" cy="453137"/>
              </a:xfrm>
              <a:prstGeom prst="rect">
                <a:avLst/>
              </a:prstGeom>
              <a:blipFill rotWithShape="0">
                <a:blip r:embed="rId6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0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71600" y="2747665"/>
            <a:ext cx="6400800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121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a “tame”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30000" dirty="0" err="1" smtClean="0"/>
                  <a:t>th</a:t>
                </a:r>
                <a:r>
                  <a:rPr lang="en-US" dirty="0" smtClean="0"/>
                  <a:t> intrinsic volume can be defined: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1219200"/>
              </a:xfrm>
              <a:blipFill rotWithShape="0">
                <a:blip r:embed="rId2"/>
                <a:stretch>
                  <a:fillRect l="-1852" t="-6000" r="-2963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075178" y="2286000"/>
            <a:ext cx="26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</a:rPr>
              <a:t>Hadwiger’s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</a:rPr>
              <a:t> Formula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Intrinsic Volume Definition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" y="4419600"/>
                <a:ext cx="8229600" cy="1612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is the affine </a:t>
                </a:r>
                <a:r>
                  <a:rPr lang="en-US" sz="3200" dirty="0" err="1" smtClean="0">
                    <a:solidFill>
                      <a:prstClr val="black"/>
                    </a:solidFill>
                  </a:rPr>
                  <a:t>Grassmanian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–dimensional planes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cs typeface="Lucida Sans Unicode"/>
                  </a:rPr>
                  <a:t> is </a:t>
                </a:r>
                <a:r>
                  <a:rPr lang="en-US" sz="3200" dirty="0" err="1" smtClean="0">
                    <a:solidFill>
                      <a:prstClr val="black"/>
                    </a:solidFill>
                    <a:cs typeface="Lucida Sans Unicode"/>
                  </a:rPr>
                  <a:t>Harr</a:t>
                </a:r>
                <a:r>
                  <a:rPr lang="en-US" sz="3200" dirty="0" smtClean="0">
                    <a:solidFill>
                      <a:prstClr val="black"/>
                    </a:solidFill>
                    <a:cs typeface="Lucida Sans Unicode"/>
                  </a:rPr>
                  <a:t> measure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cs typeface="Lucida Sans Unicode"/>
                  </a:rPr>
                  <a:t>with appropriate normalization.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8229600" cy="1612877"/>
              </a:xfrm>
              <a:prstGeom prst="rect">
                <a:avLst/>
              </a:prstGeom>
              <a:blipFill rotWithShape="0">
                <a:blip r:embed="rId3"/>
                <a:stretch>
                  <a:fillRect l="-1852" t="-4528" r="-2667" b="-1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82523" y="2719090"/>
                <a:ext cx="5778954" cy="133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23" y="2719090"/>
                <a:ext cx="5778954" cy="1335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-212198" y="944881"/>
            <a:ext cx="787029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5" grpId="0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776525" y="5180236"/>
            <a:ext cx="914400" cy="6579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2447" y="5181600"/>
            <a:ext cx="822960" cy="657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" y="1143306"/>
            <a:ext cx="4490213" cy="3179569"/>
          </a:xfrm>
          <a:custGeom>
            <a:avLst/>
            <a:gdLst>
              <a:gd name="connsiteX0" fmla="*/ 166688 w 4267200"/>
              <a:gd name="connsiteY0" fmla="*/ 814388 h 3128963"/>
              <a:gd name="connsiteX1" fmla="*/ 2195513 w 4267200"/>
              <a:gd name="connsiteY1" fmla="*/ 0 h 3128963"/>
              <a:gd name="connsiteX2" fmla="*/ 2943225 w 4267200"/>
              <a:gd name="connsiteY2" fmla="*/ 261938 h 3128963"/>
              <a:gd name="connsiteX3" fmla="*/ 4267200 w 4267200"/>
              <a:gd name="connsiteY3" fmla="*/ 1881188 h 3128963"/>
              <a:gd name="connsiteX4" fmla="*/ 4029075 w 4267200"/>
              <a:gd name="connsiteY4" fmla="*/ 2795588 h 3128963"/>
              <a:gd name="connsiteX5" fmla="*/ 1547813 w 4267200"/>
              <a:gd name="connsiteY5" fmla="*/ 3128963 h 3128963"/>
              <a:gd name="connsiteX6" fmla="*/ 1081088 w 4267200"/>
              <a:gd name="connsiteY6" fmla="*/ 2967038 h 3128963"/>
              <a:gd name="connsiteX7" fmla="*/ 0 w 4267200"/>
              <a:gd name="connsiteY7" fmla="*/ 1666875 h 3128963"/>
              <a:gd name="connsiteX8" fmla="*/ 166688 w 4267200"/>
              <a:gd name="connsiteY8" fmla="*/ 814388 h 3128963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43225 w 4267200"/>
              <a:gd name="connsiteY2" fmla="*/ 266700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24175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19150 h 3133725"/>
              <a:gd name="connsiteX1" fmla="*/ 2185988 w 4267200"/>
              <a:gd name="connsiteY1" fmla="*/ 0 h 3133725"/>
              <a:gd name="connsiteX2" fmla="*/ 2917031 w 4267200"/>
              <a:gd name="connsiteY2" fmla="*/ 230981 h 3133725"/>
              <a:gd name="connsiteX3" fmla="*/ 4267200 w 4267200"/>
              <a:gd name="connsiteY3" fmla="*/ 1885950 h 3133725"/>
              <a:gd name="connsiteX4" fmla="*/ 4029075 w 4267200"/>
              <a:gd name="connsiteY4" fmla="*/ 2800350 h 3133725"/>
              <a:gd name="connsiteX5" fmla="*/ 1547813 w 4267200"/>
              <a:gd name="connsiteY5" fmla="*/ 3133725 h 3133725"/>
              <a:gd name="connsiteX6" fmla="*/ 1081088 w 4267200"/>
              <a:gd name="connsiteY6" fmla="*/ 2971800 h 3133725"/>
              <a:gd name="connsiteX7" fmla="*/ 0 w 4267200"/>
              <a:gd name="connsiteY7" fmla="*/ 1671637 h 3133725"/>
              <a:gd name="connsiteX8" fmla="*/ 166688 w 4267200"/>
              <a:gd name="connsiteY8" fmla="*/ 819150 h 3133725"/>
              <a:gd name="connsiteX0" fmla="*/ 166688 w 4267200"/>
              <a:gd name="connsiteY0" fmla="*/ 862833 h 3177408"/>
              <a:gd name="connsiteX1" fmla="*/ 2185988 w 4267200"/>
              <a:gd name="connsiteY1" fmla="*/ 43683 h 3177408"/>
              <a:gd name="connsiteX2" fmla="*/ 2917031 w 4267200"/>
              <a:gd name="connsiteY2" fmla="*/ 274664 h 3177408"/>
              <a:gd name="connsiteX3" fmla="*/ 4267200 w 4267200"/>
              <a:gd name="connsiteY3" fmla="*/ 1929633 h 3177408"/>
              <a:gd name="connsiteX4" fmla="*/ 4029075 w 4267200"/>
              <a:gd name="connsiteY4" fmla="*/ 2844033 h 3177408"/>
              <a:gd name="connsiteX5" fmla="*/ 1547813 w 4267200"/>
              <a:gd name="connsiteY5" fmla="*/ 3177408 h 3177408"/>
              <a:gd name="connsiteX6" fmla="*/ 1081088 w 4267200"/>
              <a:gd name="connsiteY6" fmla="*/ 3015483 h 3177408"/>
              <a:gd name="connsiteX7" fmla="*/ 0 w 4267200"/>
              <a:gd name="connsiteY7" fmla="*/ 1715320 h 3177408"/>
              <a:gd name="connsiteX8" fmla="*/ 166688 w 4267200"/>
              <a:gd name="connsiteY8" fmla="*/ 862833 h 3177408"/>
              <a:gd name="connsiteX0" fmla="*/ 166688 w 4267200"/>
              <a:gd name="connsiteY0" fmla="*/ 867065 h 3181640"/>
              <a:gd name="connsiteX1" fmla="*/ 2185988 w 4267200"/>
              <a:gd name="connsiteY1" fmla="*/ 47915 h 3181640"/>
              <a:gd name="connsiteX2" fmla="*/ 2917031 w 4267200"/>
              <a:gd name="connsiteY2" fmla="*/ 278896 h 3181640"/>
              <a:gd name="connsiteX3" fmla="*/ 4267200 w 4267200"/>
              <a:gd name="connsiteY3" fmla="*/ 1933865 h 3181640"/>
              <a:gd name="connsiteX4" fmla="*/ 4029075 w 4267200"/>
              <a:gd name="connsiteY4" fmla="*/ 2848265 h 3181640"/>
              <a:gd name="connsiteX5" fmla="*/ 1547813 w 4267200"/>
              <a:gd name="connsiteY5" fmla="*/ 3181640 h 3181640"/>
              <a:gd name="connsiteX6" fmla="*/ 1081088 w 4267200"/>
              <a:gd name="connsiteY6" fmla="*/ 3019715 h 3181640"/>
              <a:gd name="connsiteX7" fmla="*/ 0 w 4267200"/>
              <a:gd name="connsiteY7" fmla="*/ 1719552 h 3181640"/>
              <a:gd name="connsiteX8" fmla="*/ 166688 w 4267200"/>
              <a:gd name="connsiteY8" fmla="*/ 867065 h 3181640"/>
              <a:gd name="connsiteX0" fmla="*/ 166688 w 4267200"/>
              <a:gd name="connsiteY0" fmla="*/ 852496 h 3167071"/>
              <a:gd name="connsiteX1" fmla="*/ 2185988 w 4267200"/>
              <a:gd name="connsiteY1" fmla="*/ 33346 h 3167071"/>
              <a:gd name="connsiteX2" fmla="*/ 2917031 w 4267200"/>
              <a:gd name="connsiteY2" fmla="*/ 264327 h 3167071"/>
              <a:gd name="connsiteX3" fmla="*/ 4267200 w 4267200"/>
              <a:gd name="connsiteY3" fmla="*/ 1919296 h 3167071"/>
              <a:gd name="connsiteX4" fmla="*/ 4029075 w 4267200"/>
              <a:gd name="connsiteY4" fmla="*/ 2833696 h 3167071"/>
              <a:gd name="connsiteX5" fmla="*/ 1547813 w 4267200"/>
              <a:gd name="connsiteY5" fmla="*/ 3167071 h 3167071"/>
              <a:gd name="connsiteX6" fmla="*/ 1081088 w 4267200"/>
              <a:gd name="connsiteY6" fmla="*/ 3005146 h 3167071"/>
              <a:gd name="connsiteX7" fmla="*/ 0 w 4267200"/>
              <a:gd name="connsiteY7" fmla="*/ 1704983 h 3167071"/>
              <a:gd name="connsiteX8" fmla="*/ 166688 w 4267200"/>
              <a:gd name="connsiteY8" fmla="*/ 852496 h 3167071"/>
              <a:gd name="connsiteX0" fmla="*/ 166688 w 4267200"/>
              <a:gd name="connsiteY0" fmla="*/ 853996 h 3168571"/>
              <a:gd name="connsiteX1" fmla="*/ 2185988 w 4267200"/>
              <a:gd name="connsiteY1" fmla="*/ 34846 h 3168571"/>
              <a:gd name="connsiteX2" fmla="*/ 2912269 w 4267200"/>
              <a:gd name="connsiteY2" fmla="*/ 256302 h 3168571"/>
              <a:gd name="connsiteX3" fmla="*/ 4267200 w 4267200"/>
              <a:gd name="connsiteY3" fmla="*/ 1920796 h 3168571"/>
              <a:gd name="connsiteX4" fmla="*/ 4029075 w 4267200"/>
              <a:gd name="connsiteY4" fmla="*/ 2835196 h 3168571"/>
              <a:gd name="connsiteX5" fmla="*/ 1547813 w 4267200"/>
              <a:gd name="connsiteY5" fmla="*/ 3168571 h 3168571"/>
              <a:gd name="connsiteX6" fmla="*/ 1081088 w 4267200"/>
              <a:gd name="connsiteY6" fmla="*/ 3006646 h 3168571"/>
              <a:gd name="connsiteX7" fmla="*/ 0 w 4267200"/>
              <a:gd name="connsiteY7" fmla="*/ 1706483 h 3168571"/>
              <a:gd name="connsiteX8" fmla="*/ 166688 w 4267200"/>
              <a:gd name="connsiteY8" fmla="*/ 853996 h 3168571"/>
              <a:gd name="connsiteX0" fmla="*/ 166688 w 4267200"/>
              <a:gd name="connsiteY0" fmla="*/ 860686 h 3175261"/>
              <a:gd name="connsiteX1" fmla="*/ 2185988 w 4267200"/>
              <a:gd name="connsiteY1" fmla="*/ 41536 h 3175261"/>
              <a:gd name="connsiteX2" fmla="*/ 2912269 w 4267200"/>
              <a:gd name="connsiteY2" fmla="*/ 262992 h 3175261"/>
              <a:gd name="connsiteX3" fmla="*/ 4267200 w 4267200"/>
              <a:gd name="connsiteY3" fmla="*/ 1927486 h 3175261"/>
              <a:gd name="connsiteX4" fmla="*/ 4029075 w 4267200"/>
              <a:gd name="connsiteY4" fmla="*/ 2841886 h 3175261"/>
              <a:gd name="connsiteX5" fmla="*/ 1547813 w 4267200"/>
              <a:gd name="connsiteY5" fmla="*/ 3175261 h 3175261"/>
              <a:gd name="connsiteX6" fmla="*/ 1081088 w 4267200"/>
              <a:gd name="connsiteY6" fmla="*/ 3013336 h 3175261"/>
              <a:gd name="connsiteX7" fmla="*/ 0 w 4267200"/>
              <a:gd name="connsiteY7" fmla="*/ 1713173 h 3175261"/>
              <a:gd name="connsiteX8" fmla="*/ 166688 w 4267200"/>
              <a:gd name="connsiteY8" fmla="*/ 860686 h 3175261"/>
              <a:gd name="connsiteX0" fmla="*/ 166688 w 4267200"/>
              <a:gd name="connsiteY0" fmla="*/ 862231 h 3176806"/>
              <a:gd name="connsiteX1" fmla="*/ 2185988 w 4267200"/>
              <a:gd name="connsiteY1" fmla="*/ 43081 h 3176806"/>
              <a:gd name="connsiteX2" fmla="*/ 2914650 w 4267200"/>
              <a:gd name="connsiteY2" fmla="*/ 257393 h 3176806"/>
              <a:gd name="connsiteX3" fmla="*/ 4267200 w 4267200"/>
              <a:gd name="connsiteY3" fmla="*/ 1929031 h 3176806"/>
              <a:gd name="connsiteX4" fmla="*/ 4029075 w 4267200"/>
              <a:gd name="connsiteY4" fmla="*/ 2843431 h 3176806"/>
              <a:gd name="connsiteX5" fmla="*/ 1547813 w 4267200"/>
              <a:gd name="connsiteY5" fmla="*/ 3176806 h 3176806"/>
              <a:gd name="connsiteX6" fmla="*/ 1081088 w 4267200"/>
              <a:gd name="connsiteY6" fmla="*/ 3014881 h 3176806"/>
              <a:gd name="connsiteX7" fmla="*/ 0 w 4267200"/>
              <a:gd name="connsiteY7" fmla="*/ 1714718 h 3176806"/>
              <a:gd name="connsiteX8" fmla="*/ 166688 w 4267200"/>
              <a:gd name="connsiteY8" fmla="*/ 862231 h 3176806"/>
              <a:gd name="connsiteX0" fmla="*/ 166688 w 4267200"/>
              <a:gd name="connsiteY0" fmla="*/ 861707 h 3176282"/>
              <a:gd name="connsiteX1" fmla="*/ 2185988 w 4267200"/>
              <a:gd name="connsiteY1" fmla="*/ 42557 h 3176282"/>
              <a:gd name="connsiteX2" fmla="*/ 2909887 w 4267200"/>
              <a:gd name="connsiteY2" fmla="*/ 259250 h 3176282"/>
              <a:gd name="connsiteX3" fmla="*/ 4267200 w 4267200"/>
              <a:gd name="connsiteY3" fmla="*/ 1928507 h 3176282"/>
              <a:gd name="connsiteX4" fmla="*/ 4029075 w 4267200"/>
              <a:gd name="connsiteY4" fmla="*/ 2842907 h 3176282"/>
              <a:gd name="connsiteX5" fmla="*/ 1547813 w 4267200"/>
              <a:gd name="connsiteY5" fmla="*/ 3176282 h 3176282"/>
              <a:gd name="connsiteX6" fmla="*/ 1081088 w 4267200"/>
              <a:gd name="connsiteY6" fmla="*/ 3014357 h 3176282"/>
              <a:gd name="connsiteX7" fmla="*/ 0 w 4267200"/>
              <a:gd name="connsiteY7" fmla="*/ 1714194 h 3176282"/>
              <a:gd name="connsiteX8" fmla="*/ 166688 w 4267200"/>
              <a:gd name="connsiteY8" fmla="*/ 861707 h 3176282"/>
              <a:gd name="connsiteX0" fmla="*/ 166688 w 4362558"/>
              <a:gd name="connsiteY0" fmla="*/ 861707 h 3176282"/>
              <a:gd name="connsiteX1" fmla="*/ 2185988 w 4362558"/>
              <a:gd name="connsiteY1" fmla="*/ 42557 h 3176282"/>
              <a:gd name="connsiteX2" fmla="*/ 2909887 w 4362558"/>
              <a:gd name="connsiteY2" fmla="*/ 259250 h 3176282"/>
              <a:gd name="connsiteX3" fmla="*/ 4267200 w 4362558"/>
              <a:gd name="connsiteY3" fmla="*/ 1928507 h 3176282"/>
              <a:gd name="connsiteX4" fmla="*/ 4029075 w 4362558"/>
              <a:gd name="connsiteY4" fmla="*/ 2842907 h 3176282"/>
              <a:gd name="connsiteX5" fmla="*/ 1547813 w 4362558"/>
              <a:gd name="connsiteY5" fmla="*/ 3176282 h 3176282"/>
              <a:gd name="connsiteX6" fmla="*/ 1081088 w 4362558"/>
              <a:gd name="connsiteY6" fmla="*/ 3014357 h 3176282"/>
              <a:gd name="connsiteX7" fmla="*/ 0 w 4362558"/>
              <a:gd name="connsiteY7" fmla="*/ 1714194 h 3176282"/>
              <a:gd name="connsiteX8" fmla="*/ 166688 w 4362558"/>
              <a:gd name="connsiteY8" fmla="*/ 861707 h 3176282"/>
              <a:gd name="connsiteX0" fmla="*/ 166688 w 4352717"/>
              <a:gd name="connsiteY0" fmla="*/ 861707 h 3176282"/>
              <a:gd name="connsiteX1" fmla="*/ 2185988 w 4352717"/>
              <a:gd name="connsiteY1" fmla="*/ 42557 h 3176282"/>
              <a:gd name="connsiteX2" fmla="*/ 2909887 w 4352717"/>
              <a:gd name="connsiteY2" fmla="*/ 259250 h 3176282"/>
              <a:gd name="connsiteX3" fmla="*/ 4267200 w 4352717"/>
              <a:gd name="connsiteY3" fmla="*/ 1928507 h 3176282"/>
              <a:gd name="connsiteX4" fmla="*/ 3952875 w 4352717"/>
              <a:gd name="connsiteY4" fmla="*/ 2873863 h 3176282"/>
              <a:gd name="connsiteX5" fmla="*/ 1547813 w 4352717"/>
              <a:gd name="connsiteY5" fmla="*/ 3176282 h 3176282"/>
              <a:gd name="connsiteX6" fmla="*/ 1081088 w 4352717"/>
              <a:gd name="connsiteY6" fmla="*/ 3014357 h 3176282"/>
              <a:gd name="connsiteX7" fmla="*/ 0 w 4352717"/>
              <a:gd name="connsiteY7" fmla="*/ 1714194 h 3176282"/>
              <a:gd name="connsiteX8" fmla="*/ 166688 w 4352717"/>
              <a:gd name="connsiteY8" fmla="*/ 861707 h 3176282"/>
              <a:gd name="connsiteX0" fmla="*/ 166688 w 4350824"/>
              <a:gd name="connsiteY0" fmla="*/ 861707 h 3176282"/>
              <a:gd name="connsiteX1" fmla="*/ 2185988 w 4350824"/>
              <a:gd name="connsiteY1" fmla="*/ 42557 h 3176282"/>
              <a:gd name="connsiteX2" fmla="*/ 2909887 w 4350824"/>
              <a:gd name="connsiteY2" fmla="*/ 259250 h 3176282"/>
              <a:gd name="connsiteX3" fmla="*/ 4267200 w 4350824"/>
              <a:gd name="connsiteY3" fmla="*/ 1928507 h 3176282"/>
              <a:gd name="connsiteX4" fmla="*/ 3936206 w 4350824"/>
              <a:gd name="connsiteY4" fmla="*/ 2881007 h 3176282"/>
              <a:gd name="connsiteX5" fmla="*/ 1547813 w 4350824"/>
              <a:gd name="connsiteY5" fmla="*/ 3176282 h 3176282"/>
              <a:gd name="connsiteX6" fmla="*/ 1081088 w 4350824"/>
              <a:gd name="connsiteY6" fmla="*/ 3014357 h 3176282"/>
              <a:gd name="connsiteX7" fmla="*/ 0 w 4350824"/>
              <a:gd name="connsiteY7" fmla="*/ 1714194 h 3176282"/>
              <a:gd name="connsiteX8" fmla="*/ 166688 w 4350824"/>
              <a:gd name="connsiteY8" fmla="*/ 861707 h 3176282"/>
              <a:gd name="connsiteX0" fmla="*/ 166688 w 4348010"/>
              <a:gd name="connsiteY0" fmla="*/ 861707 h 3176282"/>
              <a:gd name="connsiteX1" fmla="*/ 2185988 w 4348010"/>
              <a:gd name="connsiteY1" fmla="*/ 42557 h 3176282"/>
              <a:gd name="connsiteX2" fmla="*/ 2909887 w 4348010"/>
              <a:gd name="connsiteY2" fmla="*/ 259250 h 3176282"/>
              <a:gd name="connsiteX3" fmla="*/ 4267200 w 4348010"/>
              <a:gd name="connsiteY3" fmla="*/ 1928507 h 3176282"/>
              <a:gd name="connsiteX4" fmla="*/ 3910012 w 4348010"/>
              <a:gd name="connsiteY4" fmla="*/ 2883388 h 3176282"/>
              <a:gd name="connsiteX5" fmla="*/ 1547813 w 4348010"/>
              <a:gd name="connsiteY5" fmla="*/ 3176282 h 3176282"/>
              <a:gd name="connsiteX6" fmla="*/ 1081088 w 4348010"/>
              <a:gd name="connsiteY6" fmla="*/ 3014357 h 3176282"/>
              <a:gd name="connsiteX7" fmla="*/ 0 w 4348010"/>
              <a:gd name="connsiteY7" fmla="*/ 1714194 h 3176282"/>
              <a:gd name="connsiteX8" fmla="*/ 166688 w 4348010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81088 w 4386353"/>
              <a:gd name="connsiteY6" fmla="*/ 301435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2513 w 4386353"/>
              <a:gd name="connsiteY6" fmla="*/ 2995307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6282"/>
              <a:gd name="connsiteX1" fmla="*/ 2185988 w 4386353"/>
              <a:gd name="connsiteY1" fmla="*/ 42557 h 3176282"/>
              <a:gd name="connsiteX2" fmla="*/ 2909887 w 4386353"/>
              <a:gd name="connsiteY2" fmla="*/ 259250 h 3176282"/>
              <a:gd name="connsiteX3" fmla="*/ 4267200 w 4386353"/>
              <a:gd name="connsiteY3" fmla="*/ 1928507 h 3176282"/>
              <a:gd name="connsiteX4" fmla="*/ 3910012 w 4386353"/>
              <a:gd name="connsiteY4" fmla="*/ 2883388 h 3176282"/>
              <a:gd name="connsiteX5" fmla="*/ 1547813 w 4386353"/>
              <a:gd name="connsiteY5" fmla="*/ 3176282 h 3176282"/>
              <a:gd name="connsiteX6" fmla="*/ 1057275 w 4386353"/>
              <a:gd name="connsiteY6" fmla="*/ 2997689 h 3176282"/>
              <a:gd name="connsiteX7" fmla="*/ 0 w 4386353"/>
              <a:gd name="connsiteY7" fmla="*/ 1714194 h 3176282"/>
              <a:gd name="connsiteX8" fmla="*/ 166688 w 4386353"/>
              <a:gd name="connsiteY8" fmla="*/ 861707 h 3176282"/>
              <a:gd name="connsiteX0" fmla="*/ 166688 w 4386353"/>
              <a:gd name="connsiteY0" fmla="*/ 861707 h 3179655"/>
              <a:gd name="connsiteX1" fmla="*/ 2185988 w 4386353"/>
              <a:gd name="connsiteY1" fmla="*/ 42557 h 3179655"/>
              <a:gd name="connsiteX2" fmla="*/ 2909887 w 4386353"/>
              <a:gd name="connsiteY2" fmla="*/ 259250 h 3179655"/>
              <a:gd name="connsiteX3" fmla="*/ 4267200 w 4386353"/>
              <a:gd name="connsiteY3" fmla="*/ 1928507 h 3179655"/>
              <a:gd name="connsiteX4" fmla="*/ 3910012 w 4386353"/>
              <a:gd name="connsiteY4" fmla="*/ 2883388 h 3179655"/>
              <a:gd name="connsiteX5" fmla="*/ 1547813 w 4386353"/>
              <a:gd name="connsiteY5" fmla="*/ 3176282 h 3179655"/>
              <a:gd name="connsiteX6" fmla="*/ 1057275 w 4386353"/>
              <a:gd name="connsiteY6" fmla="*/ 2997689 h 3179655"/>
              <a:gd name="connsiteX7" fmla="*/ 0 w 4386353"/>
              <a:gd name="connsiteY7" fmla="*/ 1714194 h 3179655"/>
              <a:gd name="connsiteX8" fmla="*/ 166688 w 4386353"/>
              <a:gd name="connsiteY8" fmla="*/ 861707 h 3179655"/>
              <a:gd name="connsiteX0" fmla="*/ 166688 w 4386353"/>
              <a:gd name="connsiteY0" fmla="*/ 861707 h 3179569"/>
              <a:gd name="connsiteX1" fmla="*/ 2185988 w 4386353"/>
              <a:gd name="connsiteY1" fmla="*/ 42557 h 3179569"/>
              <a:gd name="connsiteX2" fmla="*/ 2909887 w 4386353"/>
              <a:gd name="connsiteY2" fmla="*/ 259250 h 3179569"/>
              <a:gd name="connsiteX3" fmla="*/ 4267200 w 4386353"/>
              <a:gd name="connsiteY3" fmla="*/ 1928507 h 3179569"/>
              <a:gd name="connsiteX4" fmla="*/ 3910012 w 4386353"/>
              <a:gd name="connsiteY4" fmla="*/ 2883388 h 3179569"/>
              <a:gd name="connsiteX5" fmla="*/ 1547813 w 4386353"/>
              <a:gd name="connsiteY5" fmla="*/ 3176282 h 3179569"/>
              <a:gd name="connsiteX6" fmla="*/ 1057275 w 4386353"/>
              <a:gd name="connsiteY6" fmla="*/ 2997689 h 3179569"/>
              <a:gd name="connsiteX7" fmla="*/ 0 w 4386353"/>
              <a:gd name="connsiteY7" fmla="*/ 1714194 h 3179569"/>
              <a:gd name="connsiteX8" fmla="*/ 166688 w 4386353"/>
              <a:gd name="connsiteY8" fmla="*/ 861707 h 3179569"/>
              <a:gd name="connsiteX0" fmla="*/ 164307 w 4383972"/>
              <a:gd name="connsiteY0" fmla="*/ 861707 h 3179569"/>
              <a:gd name="connsiteX1" fmla="*/ 2183607 w 4383972"/>
              <a:gd name="connsiteY1" fmla="*/ 42557 h 3179569"/>
              <a:gd name="connsiteX2" fmla="*/ 2907506 w 4383972"/>
              <a:gd name="connsiteY2" fmla="*/ 259250 h 3179569"/>
              <a:gd name="connsiteX3" fmla="*/ 4264819 w 4383972"/>
              <a:gd name="connsiteY3" fmla="*/ 1928507 h 3179569"/>
              <a:gd name="connsiteX4" fmla="*/ 3907631 w 4383972"/>
              <a:gd name="connsiteY4" fmla="*/ 2883388 h 3179569"/>
              <a:gd name="connsiteX5" fmla="*/ 1545432 w 4383972"/>
              <a:gd name="connsiteY5" fmla="*/ 3176282 h 3179569"/>
              <a:gd name="connsiteX6" fmla="*/ 1054894 w 4383972"/>
              <a:gd name="connsiteY6" fmla="*/ 2997689 h 3179569"/>
              <a:gd name="connsiteX7" fmla="*/ 0 w 4383972"/>
              <a:gd name="connsiteY7" fmla="*/ 1726100 h 3179569"/>
              <a:gd name="connsiteX8" fmla="*/ 164307 w 4383972"/>
              <a:gd name="connsiteY8" fmla="*/ 861707 h 3179569"/>
              <a:gd name="connsiteX0" fmla="*/ 159544 w 4379209"/>
              <a:gd name="connsiteY0" fmla="*/ 861707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159544 w 4379209"/>
              <a:gd name="connsiteY8" fmla="*/ 861707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259557 w 4379209"/>
              <a:gd name="connsiteY0" fmla="*/ 811701 h 3179569"/>
              <a:gd name="connsiteX1" fmla="*/ 2178844 w 4379209"/>
              <a:gd name="connsiteY1" fmla="*/ 42557 h 3179569"/>
              <a:gd name="connsiteX2" fmla="*/ 2902743 w 4379209"/>
              <a:gd name="connsiteY2" fmla="*/ 259250 h 3179569"/>
              <a:gd name="connsiteX3" fmla="*/ 4260056 w 4379209"/>
              <a:gd name="connsiteY3" fmla="*/ 1928507 h 3179569"/>
              <a:gd name="connsiteX4" fmla="*/ 3902868 w 4379209"/>
              <a:gd name="connsiteY4" fmla="*/ 2883388 h 3179569"/>
              <a:gd name="connsiteX5" fmla="*/ 1540669 w 4379209"/>
              <a:gd name="connsiteY5" fmla="*/ 3176282 h 3179569"/>
              <a:gd name="connsiteX6" fmla="*/ 1050131 w 4379209"/>
              <a:gd name="connsiteY6" fmla="*/ 2997689 h 3179569"/>
              <a:gd name="connsiteX7" fmla="*/ 0 w 4379209"/>
              <a:gd name="connsiteY7" fmla="*/ 1726100 h 3179569"/>
              <a:gd name="connsiteX8" fmla="*/ 259557 w 4379209"/>
              <a:gd name="connsiteY8" fmla="*/ 811701 h 3179569"/>
              <a:gd name="connsiteX0" fmla="*/ 367976 w 4487628"/>
              <a:gd name="connsiteY0" fmla="*/ 811701 h 3179569"/>
              <a:gd name="connsiteX1" fmla="*/ 2287263 w 4487628"/>
              <a:gd name="connsiteY1" fmla="*/ 42557 h 3179569"/>
              <a:gd name="connsiteX2" fmla="*/ 3011162 w 4487628"/>
              <a:gd name="connsiteY2" fmla="*/ 259250 h 3179569"/>
              <a:gd name="connsiteX3" fmla="*/ 4368475 w 4487628"/>
              <a:gd name="connsiteY3" fmla="*/ 1928507 h 3179569"/>
              <a:gd name="connsiteX4" fmla="*/ 4011287 w 4487628"/>
              <a:gd name="connsiteY4" fmla="*/ 2883388 h 3179569"/>
              <a:gd name="connsiteX5" fmla="*/ 1649088 w 4487628"/>
              <a:gd name="connsiteY5" fmla="*/ 3176282 h 3179569"/>
              <a:gd name="connsiteX6" fmla="*/ 1158550 w 4487628"/>
              <a:gd name="connsiteY6" fmla="*/ 2997689 h 3179569"/>
              <a:gd name="connsiteX7" fmla="*/ 108419 w 4487628"/>
              <a:gd name="connsiteY7" fmla="*/ 1726100 h 3179569"/>
              <a:gd name="connsiteX8" fmla="*/ 367976 w 4487628"/>
              <a:gd name="connsiteY8" fmla="*/ 811701 h 3179569"/>
              <a:gd name="connsiteX0" fmla="*/ 365444 w 4485096"/>
              <a:gd name="connsiteY0" fmla="*/ 811701 h 3179569"/>
              <a:gd name="connsiteX1" fmla="*/ 2284731 w 4485096"/>
              <a:gd name="connsiteY1" fmla="*/ 42557 h 3179569"/>
              <a:gd name="connsiteX2" fmla="*/ 3008630 w 4485096"/>
              <a:gd name="connsiteY2" fmla="*/ 259250 h 3179569"/>
              <a:gd name="connsiteX3" fmla="*/ 4365943 w 4485096"/>
              <a:gd name="connsiteY3" fmla="*/ 1928507 h 3179569"/>
              <a:gd name="connsiteX4" fmla="*/ 4008755 w 4485096"/>
              <a:gd name="connsiteY4" fmla="*/ 2883388 h 3179569"/>
              <a:gd name="connsiteX5" fmla="*/ 1646556 w 4485096"/>
              <a:gd name="connsiteY5" fmla="*/ 3176282 h 3179569"/>
              <a:gd name="connsiteX6" fmla="*/ 1156018 w 4485096"/>
              <a:gd name="connsiteY6" fmla="*/ 2997689 h 3179569"/>
              <a:gd name="connsiteX7" fmla="*/ 105887 w 4485096"/>
              <a:gd name="connsiteY7" fmla="*/ 1726100 h 3179569"/>
              <a:gd name="connsiteX8" fmla="*/ 365444 w 4485096"/>
              <a:gd name="connsiteY8" fmla="*/ 811701 h 3179569"/>
              <a:gd name="connsiteX0" fmla="*/ 370561 w 4490213"/>
              <a:gd name="connsiteY0" fmla="*/ 811701 h 3179569"/>
              <a:gd name="connsiteX1" fmla="*/ 2289848 w 4490213"/>
              <a:gd name="connsiteY1" fmla="*/ 42557 h 3179569"/>
              <a:gd name="connsiteX2" fmla="*/ 3013747 w 4490213"/>
              <a:gd name="connsiteY2" fmla="*/ 259250 h 3179569"/>
              <a:gd name="connsiteX3" fmla="*/ 4371060 w 4490213"/>
              <a:gd name="connsiteY3" fmla="*/ 1928507 h 3179569"/>
              <a:gd name="connsiteX4" fmla="*/ 4013872 w 4490213"/>
              <a:gd name="connsiteY4" fmla="*/ 2883388 h 3179569"/>
              <a:gd name="connsiteX5" fmla="*/ 1651673 w 4490213"/>
              <a:gd name="connsiteY5" fmla="*/ 3176282 h 3179569"/>
              <a:gd name="connsiteX6" fmla="*/ 1161135 w 4490213"/>
              <a:gd name="connsiteY6" fmla="*/ 2997689 h 3179569"/>
              <a:gd name="connsiteX7" fmla="*/ 111004 w 4490213"/>
              <a:gd name="connsiteY7" fmla="*/ 1726100 h 3179569"/>
              <a:gd name="connsiteX8" fmla="*/ 370561 w 4490213"/>
              <a:gd name="connsiteY8" fmla="*/ 811701 h 31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0213" h="3179569">
                <a:moveTo>
                  <a:pt x="370561" y="811701"/>
                </a:moveTo>
                <a:lnTo>
                  <a:pt x="2289848" y="42557"/>
                </a:lnTo>
                <a:cubicBezTo>
                  <a:pt x="2540673" y="-49518"/>
                  <a:pt x="2815309" y="1281"/>
                  <a:pt x="3013747" y="259250"/>
                </a:cubicBezTo>
                <a:lnTo>
                  <a:pt x="4371060" y="1928507"/>
                </a:lnTo>
                <a:cubicBezTo>
                  <a:pt x="4658398" y="2311889"/>
                  <a:pt x="4381378" y="2816713"/>
                  <a:pt x="4013872" y="2883388"/>
                </a:cubicBezTo>
                <a:lnTo>
                  <a:pt x="1651673" y="3176282"/>
                </a:lnTo>
                <a:cubicBezTo>
                  <a:pt x="1457203" y="3195333"/>
                  <a:pt x="1303216" y="3131039"/>
                  <a:pt x="1161135" y="2997689"/>
                </a:cubicBezTo>
                <a:lnTo>
                  <a:pt x="111004" y="1726100"/>
                </a:lnTo>
                <a:cubicBezTo>
                  <a:pt x="-69177" y="1473687"/>
                  <a:pt x="-61239" y="1009344"/>
                  <a:pt x="370561" y="81170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Tube Formula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23964"/>
                <a:ext cx="8686800" cy="1748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8064A2"/>
                    </a:solidFill>
                  </a:rPr>
                  <a:t>Steiner Formula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For compact convex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tube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23964"/>
                <a:ext cx="8686800" cy="1748236"/>
              </a:xfrm>
              <a:prstGeom prst="rect">
                <a:avLst/>
              </a:prstGeom>
              <a:blipFill rotWithShape="0">
                <a:blip r:embed="rId2"/>
                <a:stretch>
                  <a:fillRect l="-1474" t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138911" y="1749425"/>
            <a:ext cx="3270250" cy="1981200"/>
          </a:xfrm>
          <a:custGeom>
            <a:avLst/>
            <a:gdLst>
              <a:gd name="connsiteX0" fmla="*/ 0 w 3495675"/>
              <a:gd name="connsiteY0" fmla="*/ 990600 h 1990725"/>
              <a:gd name="connsiteX1" fmla="*/ 1381125 w 3495675"/>
              <a:gd name="connsiteY1" fmla="*/ 1990725 h 1990725"/>
              <a:gd name="connsiteX2" fmla="*/ 3495675 w 3495675"/>
              <a:gd name="connsiteY2" fmla="*/ 1790700 h 1990725"/>
              <a:gd name="connsiteX3" fmla="*/ 2114550 w 3495675"/>
              <a:gd name="connsiteY3" fmla="*/ 0 h 1990725"/>
              <a:gd name="connsiteX4" fmla="*/ 0 w 3495675"/>
              <a:gd name="connsiteY4" fmla="*/ 990600 h 1990725"/>
              <a:gd name="connsiteX0" fmla="*/ 0 w 3495675"/>
              <a:gd name="connsiteY0" fmla="*/ 984250 h 1984375"/>
              <a:gd name="connsiteX1" fmla="*/ 1381125 w 3495675"/>
              <a:gd name="connsiteY1" fmla="*/ 1984375 h 1984375"/>
              <a:gd name="connsiteX2" fmla="*/ 3495675 w 3495675"/>
              <a:gd name="connsiteY2" fmla="*/ 1784350 h 1984375"/>
              <a:gd name="connsiteX3" fmla="*/ 2130425 w 3495675"/>
              <a:gd name="connsiteY3" fmla="*/ 0 h 1984375"/>
              <a:gd name="connsiteX4" fmla="*/ 0 w 3495675"/>
              <a:gd name="connsiteY4" fmla="*/ 984250 h 1984375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79387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93900"/>
              <a:gd name="connsiteX1" fmla="*/ 1381125 w 3495675"/>
              <a:gd name="connsiteY1" fmla="*/ 1993900 h 1993900"/>
              <a:gd name="connsiteX2" fmla="*/ 3495675 w 3495675"/>
              <a:gd name="connsiteY2" fmla="*/ 1685925 h 1993900"/>
              <a:gd name="connsiteX3" fmla="*/ 2136775 w 3495675"/>
              <a:gd name="connsiteY3" fmla="*/ 0 h 1993900"/>
              <a:gd name="connsiteX4" fmla="*/ 0 w 3495675"/>
              <a:gd name="connsiteY4" fmla="*/ 993775 h 1993900"/>
              <a:gd name="connsiteX0" fmla="*/ 0 w 3495675"/>
              <a:gd name="connsiteY0" fmla="*/ 993775 h 1981200"/>
              <a:gd name="connsiteX1" fmla="*/ 1219200 w 3495675"/>
              <a:gd name="connsiteY1" fmla="*/ 1981200 h 1981200"/>
              <a:gd name="connsiteX2" fmla="*/ 3495675 w 3495675"/>
              <a:gd name="connsiteY2" fmla="*/ 1685925 h 1981200"/>
              <a:gd name="connsiteX3" fmla="*/ 2136775 w 3495675"/>
              <a:gd name="connsiteY3" fmla="*/ 0 h 1981200"/>
              <a:gd name="connsiteX4" fmla="*/ 0 w 3495675"/>
              <a:gd name="connsiteY4" fmla="*/ 993775 h 1981200"/>
              <a:gd name="connsiteX0" fmla="*/ 0 w 3260725"/>
              <a:gd name="connsiteY0" fmla="*/ 758825 h 1981200"/>
              <a:gd name="connsiteX1" fmla="*/ 984250 w 3260725"/>
              <a:gd name="connsiteY1" fmla="*/ 1981200 h 1981200"/>
              <a:gd name="connsiteX2" fmla="*/ 3260725 w 3260725"/>
              <a:gd name="connsiteY2" fmla="*/ 1685925 h 1981200"/>
              <a:gd name="connsiteX3" fmla="*/ 1901825 w 3260725"/>
              <a:gd name="connsiteY3" fmla="*/ 0 h 1981200"/>
              <a:gd name="connsiteX4" fmla="*/ 0 w 3260725"/>
              <a:gd name="connsiteY4" fmla="*/ 758825 h 1981200"/>
              <a:gd name="connsiteX0" fmla="*/ 0 w 3270250"/>
              <a:gd name="connsiteY0" fmla="*/ 762000 h 1981200"/>
              <a:gd name="connsiteX1" fmla="*/ 993775 w 3270250"/>
              <a:gd name="connsiteY1" fmla="*/ 1981200 h 1981200"/>
              <a:gd name="connsiteX2" fmla="*/ 3270250 w 3270250"/>
              <a:gd name="connsiteY2" fmla="*/ 1685925 h 1981200"/>
              <a:gd name="connsiteX3" fmla="*/ 1911350 w 3270250"/>
              <a:gd name="connsiteY3" fmla="*/ 0 h 1981200"/>
              <a:gd name="connsiteX4" fmla="*/ 0 w 3270250"/>
              <a:gd name="connsiteY4" fmla="*/ 7620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0" h="1981200">
                <a:moveTo>
                  <a:pt x="0" y="762000"/>
                </a:moveTo>
                <a:lnTo>
                  <a:pt x="993775" y="1981200"/>
                </a:lnTo>
                <a:lnTo>
                  <a:pt x="3270250" y="1685925"/>
                </a:lnTo>
                <a:lnTo>
                  <a:pt x="1911350" y="0"/>
                </a:lnTo>
                <a:lnTo>
                  <a:pt x="0" y="762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1286" y="2590800"/>
                <a:ext cx="527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2590800"/>
                <a:ext cx="52738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03216" y="1157302"/>
                <a:ext cx="18310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tube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8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16" y="1157302"/>
                <a:ext cx="183101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4409161" y="3435350"/>
            <a:ext cx="619125" cy="698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42905" y="310094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05" y="3100943"/>
                <a:ext cx="35163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8800" y="1251972"/>
                <a:ext cx="3048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The volume of a tube around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a polynomial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whose coefficients involve intrinsic volumes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51972"/>
                <a:ext cx="3048000" cy="2677656"/>
              </a:xfrm>
              <a:prstGeom prst="rect">
                <a:avLst/>
              </a:prstGeom>
              <a:blipFill rotWithShape="0">
                <a:blip r:embed="rId6"/>
                <a:stretch>
                  <a:fillRect l="-1000" t="-2045" r="-40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83670" y="6186100"/>
                <a:ext cx="3539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BBB59">
                        <a:lumMod val="75000"/>
                      </a:srgbClr>
                    </a:solidFill>
                  </a:rPr>
                  <a:t>volume of unit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𝑗</m:t>
                    </m:r>
                    <m:r>
                      <a:rPr lang="en-US" sz="2400" i="1" smtClean="0">
                        <a:solidFill>
                          <a:srgbClr val="9BBB59">
                            <a:lumMod val="75000"/>
                          </a:srgb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9BBB59">
                        <a:lumMod val="75000"/>
                      </a:srgbClr>
                    </a:solidFill>
                  </a:rPr>
                  <a:t>-ball</a:t>
                </a:r>
                <a:endParaRPr lang="en-US" sz="2400" dirty="0">
                  <a:solidFill>
                    <a:srgbClr val="9BBB59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670" y="6186100"/>
                <a:ext cx="353994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582" t="-10526" r="-137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62963" y="6186100"/>
            <a:ext cx="217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BACC6">
                    <a:lumMod val="75000"/>
                  </a:srgbClr>
                </a:solidFill>
              </a:rPr>
              <a:t>intrinsic volume</a:t>
            </a:r>
            <a:endParaRPr lang="en-US" sz="24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08550" y="5886450"/>
            <a:ext cx="450850" cy="546100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850" h="546100">
                <a:moveTo>
                  <a:pt x="0" y="546100"/>
                </a:moveTo>
                <a:cubicBezTo>
                  <a:pt x="338667" y="541867"/>
                  <a:pt x="448733" y="340783"/>
                  <a:pt x="450850" y="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219583" y="5886450"/>
            <a:ext cx="520747" cy="546100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520704 w 599593"/>
              <a:gd name="connsiteY0" fmla="*/ 546100 h 546100"/>
              <a:gd name="connsiteX1" fmla="*/ 4 w 599593"/>
              <a:gd name="connsiteY1" fmla="*/ 0 h 546100"/>
              <a:gd name="connsiteX0" fmla="*/ 520747 w 520747"/>
              <a:gd name="connsiteY0" fmla="*/ 546100 h 546100"/>
              <a:gd name="connsiteX1" fmla="*/ 47 w 520747"/>
              <a:gd name="connsiteY1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747" h="546100">
                <a:moveTo>
                  <a:pt x="520747" y="546100"/>
                </a:moveTo>
                <a:cubicBezTo>
                  <a:pt x="65664" y="535517"/>
                  <a:pt x="-2070" y="340783"/>
                  <a:pt x="47" y="0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-971550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5" grpId="0" animBg="1"/>
      <p:bldP spid="2" grpId="0"/>
      <p:bldP spid="3" grpId="0" animBg="1"/>
      <p:bldP spid="6" grpId="0"/>
      <p:bldP spid="10" grpId="0"/>
      <p:bldP spid="13" grpId="0"/>
      <p:bldP spid="14" grpId="0"/>
      <p:bldP spid="15" grpId="0"/>
      <p:bldP spid="16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-488424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520843" y="2460345"/>
            <a:ext cx="1106424" cy="5438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686800" cy="3014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/>
                  <a:t> have finite range. Integration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is straightforward: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Integration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/>
                  <a:t> is more complicated: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86800" cy="3014472"/>
              </a:xfrm>
              <a:blipFill rotWithShape="0">
                <a:blip r:embed="rId2"/>
                <a:stretch>
                  <a:fillRect l="-1474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4249081"/>
            <a:ext cx="2440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Lower integral</a:t>
            </a:r>
            <a:r>
              <a:rPr lang="en-US" sz="2800" dirty="0" smtClean="0">
                <a:solidFill>
                  <a:srgbClr val="8064A2"/>
                </a:solidFill>
              </a:rPr>
              <a:t>: </a:t>
            </a:r>
            <a:endParaRPr lang="en-US" sz="2800" dirty="0">
              <a:solidFill>
                <a:srgbClr val="8064A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68281"/>
            <a:ext cx="237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8064A2"/>
                </a:solidFill>
              </a:rPr>
              <a:t>Upper integral</a:t>
            </a:r>
            <a:r>
              <a:rPr lang="en-US" sz="2800" dirty="0" smtClean="0">
                <a:solidFill>
                  <a:srgbClr val="8064A2"/>
                </a:solidFill>
              </a:rPr>
              <a:t>:</a:t>
            </a:r>
            <a:endParaRPr lang="en-US" sz="2800" dirty="0">
              <a:solidFill>
                <a:srgbClr val="8064A2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Hadwiger Integral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09243" y="3962400"/>
                <a:ext cx="5664949" cy="1096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43" y="3962400"/>
                <a:ext cx="5664949" cy="10965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73620" y="5181600"/>
                <a:ext cx="5505674" cy="1096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20" y="5181600"/>
                <a:ext cx="5505674" cy="10965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10400" y="2194485"/>
                <a:ext cx="198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4BACC6">
                        <a:lumMod val="75000"/>
                      </a:srgbClr>
                    </a:solidFill>
                  </a:rPr>
                  <a:t>set on which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BACC6">
                            <a:lumMod val="75000"/>
                          </a:srgbClr>
                        </a:solidFill>
                        <a:latin typeface="Cambria Math"/>
                      </a:rPr>
                      <m:t>𝑓</m:t>
                    </m:r>
                    <m:r>
                      <a:rPr lang="en-US" sz="2400" i="1" smtClean="0">
                        <a:solidFill>
                          <a:srgbClr val="4BACC6">
                            <a:lumMod val="75000"/>
                          </a:srgbClr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4BACC6">
                            <a:lumMod val="75000"/>
                          </a:srgbClr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4BACC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194485"/>
                <a:ext cx="19812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615" t="-5882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6643914" y="3010399"/>
            <a:ext cx="593851" cy="163729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520704 w 599593"/>
              <a:gd name="connsiteY0" fmla="*/ 546100 h 546100"/>
              <a:gd name="connsiteX1" fmla="*/ 4 w 599593"/>
              <a:gd name="connsiteY1" fmla="*/ 0 h 546100"/>
              <a:gd name="connsiteX0" fmla="*/ 520747 w 520747"/>
              <a:gd name="connsiteY0" fmla="*/ 546100 h 546100"/>
              <a:gd name="connsiteX1" fmla="*/ 47 w 520747"/>
              <a:gd name="connsiteY1" fmla="*/ 0 h 546100"/>
              <a:gd name="connsiteX0" fmla="*/ 1018139 w 1018139"/>
              <a:gd name="connsiteY0" fmla="*/ 170 h 255853"/>
              <a:gd name="connsiteX1" fmla="*/ 6 w 1018139"/>
              <a:gd name="connsiteY1" fmla="*/ 134384 h 255853"/>
              <a:gd name="connsiteX0" fmla="*/ 1018137 w 1018137"/>
              <a:gd name="connsiteY0" fmla="*/ 0 h 290790"/>
              <a:gd name="connsiteX1" fmla="*/ 4 w 1018137"/>
              <a:gd name="connsiteY1" fmla="*/ 134214 h 290790"/>
              <a:gd name="connsiteX0" fmla="*/ 762106 w 762106"/>
              <a:gd name="connsiteY0" fmla="*/ 0 h 224305"/>
              <a:gd name="connsiteX1" fmla="*/ 5 w 762106"/>
              <a:gd name="connsiteY1" fmla="*/ 39116 h 224305"/>
              <a:gd name="connsiteX0" fmla="*/ 762101 w 762101"/>
              <a:gd name="connsiteY0" fmla="*/ 0 h 199077"/>
              <a:gd name="connsiteX1" fmla="*/ 0 w 762101"/>
              <a:gd name="connsiteY1" fmla="*/ 39116 h 199077"/>
              <a:gd name="connsiteX0" fmla="*/ 762101 w 762101"/>
              <a:gd name="connsiteY0" fmla="*/ 0 h 189699"/>
              <a:gd name="connsiteX1" fmla="*/ 0 w 762101"/>
              <a:gd name="connsiteY1" fmla="*/ 39116 h 189699"/>
              <a:gd name="connsiteX0" fmla="*/ 593851 w 593851"/>
              <a:gd name="connsiteY0" fmla="*/ 0 h 185155"/>
              <a:gd name="connsiteX1" fmla="*/ 0 w 593851"/>
              <a:gd name="connsiteY1" fmla="*/ 31800 h 185155"/>
              <a:gd name="connsiteX0" fmla="*/ 593851 w 593851"/>
              <a:gd name="connsiteY0" fmla="*/ 0 h 163729"/>
              <a:gd name="connsiteX1" fmla="*/ 0 w 593851"/>
              <a:gd name="connsiteY1" fmla="*/ 31800 h 16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851" h="163729">
                <a:moveTo>
                  <a:pt x="593851" y="0"/>
                </a:moveTo>
                <a:cubicBezTo>
                  <a:pt x="519158" y="179613"/>
                  <a:pt x="217340" y="240909"/>
                  <a:pt x="0" y="31800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build="p"/>
      <p:bldP spid="7" grpId="0"/>
      <p:bldP spid="8" grpId="0"/>
      <p:bldP spid="3" grpId="0"/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 flipH="1">
            <a:off x="-488424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827076" y="1820820"/>
            <a:ext cx="2643824" cy="1271533"/>
          </a:xfrm>
          <a:prstGeom prst="roundRect">
            <a:avLst>
              <a:gd name="adj" fmla="val 140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92485" y="1820820"/>
            <a:ext cx="2834640" cy="1205175"/>
          </a:xfrm>
          <a:prstGeom prst="roundRect">
            <a:avLst>
              <a:gd name="adj" fmla="val 140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level set 2 background"/>
          <p:cNvSpPr/>
          <p:nvPr/>
        </p:nvSpPr>
        <p:spPr>
          <a:xfrm>
            <a:off x="2015616" y="4226273"/>
            <a:ext cx="934243" cy="342900"/>
          </a:xfrm>
          <a:custGeom>
            <a:avLst/>
            <a:gdLst>
              <a:gd name="connsiteX0" fmla="*/ 0 w 1508125"/>
              <a:gd name="connsiteY0" fmla="*/ 355600 h 355600"/>
              <a:gd name="connsiteX1" fmla="*/ 107950 w 1508125"/>
              <a:gd name="connsiteY1" fmla="*/ 0 h 355600"/>
              <a:gd name="connsiteX2" fmla="*/ 1241425 w 1508125"/>
              <a:gd name="connsiteY2" fmla="*/ 3175 h 355600"/>
              <a:gd name="connsiteX3" fmla="*/ 1508125 w 1508125"/>
              <a:gd name="connsiteY3" fmla="*/ 330200 h 355600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4806 h 389418"/>
              <a:gd name="connsiteX1" fmla="*/ 362744 w 1515269"/>
              <a:gd name="connsiteY1" fmla="*/ 363537 h 389418"/>
              <a:gd name="connsiteX2" fmla="*/ 1248569 w 1515269"/>
              <a:gd name="connsiteY2" fmla="*/ 0 h 389418"/>
              <a:gd name="connsiteX3" fmla="*/ 1515269 w 1515269"/>
              <a:gd name="connsiteY3" fmla="*/ 327025 h 389418"/>
              <a:gd name="connsiteX4" fmla="*/ 0 w 1515269"/>
              <a:gd name="connsiteY4" fmla="*/ 354806 h 389418"/>
              <a:gd name="connsiteX0" fmla="*/ 0 w 1515269"/>
              <a:gd name="connsiteY0" fmla="*/ 256713 h 291325"/>
              <a:gd name="connsiteX1" fmla="*/ 362744 w 1515269"/>
              <a:gd name="connsiteY1" fmla="*/ 265444 h 291325"/>
              <a:gd name="connsiteX2" fmla="*/ 979488 w 1515269"/>
              <a:gd name="connsiteY2" fmla="*/ 266238 h 291325"/>
              <a:gd name="connsiteX3" fmla="*/ 1515269 w 1515269"/>
              <a:gd name="connsiteY3" fmla="*/ 228932 h 291325"/>
              <a:gd name="connsiteX4" fmla="*/ 0 w 1515269"/>
              <a:gd name="connsiteY4" fmla="*/ 256713 h 291325"/>
              <a:gd name="connsiteX0" fmla="*/ 0 w 1112837"/>
              <a:gd name="connsiteY0" fmla="*/ 117143 h 463219"/>
              <a:gd name="connsiteX1" fmla="*/ 362744 w 1112837"/>
              <a:gd name="connsiteY1" fmla="*/ 125874 h 463219"/>
              <a:gd name="connsiteX2" fmla="*/ 979488 w 1112837"/>
              <a:gd name="connsiteY2" fmla="*/ 126668 h 463219"/>
              <a:gd name="connsiteX3" fmla="*/ 1112837 w 1112837"/>
              <a:gd name="connsiteY3" fmla="*/ 463219 h 463219"/>
              <a:gd name="connsiteX4" fmla="*/ 0 w 1112837"/>
              <a:gd name="connsiteY4" fmla="*/ 117143 h 463219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3694 h 343694"/>
              <a:gd name="connsiteX1" fmla="*/ 184150 w 934243"/>
              <a:gd name="connsiteY1" fmla="*/ 0 h 343694"/>
              <a:gd name="connsiteX2" fmla="*/ 800894 w 934243"/>
              <a:gd name="connsiteY2" fmla="*/ 794 h 343694"/>
              <a:gd name="connsiteX3" fmla="*/ 934243 w 934243"/>
              <a:gd name="connsiteY3" fmla="*/ 337345 h 343694"/>
              <a:gd name="connsiteX4" fmla="*/ 0 w 934243"/>
              <a:gd name="connsiteY4" fmla="*/ 343694 h 343694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  <a:gd name="connsiteX0" fmla="*/ 0 w 934243"/>
              <a:gd name="connsiteY0" fmla="*/ 342900 h 342900"/>
              <a:gd name="connsiteX1" fmla="*/ 179387 w 934243"/>
              <a:gd name="connsiteY1" fmla="*/ 1588 h 342900"/>
              <a:gd name="connsiteX2" fmla="*/ 800894 w 934243"/>
              <a:gd name="connsiteY2" fmla="*/ 0 h 342900"/>
              <a:gd name="connsiteX3" fmla="*/ 934243 w 934243"/>
              <a:gd name="connsiteY3" fmla="*/ 336551 h 342900"/>
              <a:gd name="connsiteX4" fmla="*/ 0 w 934243"/>
              <a:gd name="connsiteY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243" h="342900">
                <a:moveTo>
                  <a:pt x="0" y="342900"/>
                </a:moveTo>
                <a:cubicBezTo>
                  <a:pt x="40747" y="211667"/>
                  <a:pt x="136259" y="104246"/>
                  <a:pt x="179387" y="1588"/>
                </a:cubicBezTo>
                <a:lnTo>
                  <a:pt x="800894" y="0"/>
                </a:lnTo>
                <a:cubicBezTo>
                  <a:pt x="854074" y="118533"/>
                  <a:pt x="866775" y="222781"/>
                  <a:pt x="934243" y="336551"/>
                </a:cubicBezTo>
                <a:cubicBezTo>
                  <a:pt x="800629" y="143405"/>
                  <a:pt x="107421" y="133615"/>
                  <a:pt x="0" y="342900"/>
                </a:cubicBezTo>
                <a:close/>
              </a:path>
            </a:pathLst>
          </a:cu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vel set 1 background"/>
          <p:cNvSpPr/>
          <p:nvPr/>
        </p:nvSpPr>
        <p:spPr>
          <a:xfrm>
            <a:off x="1818481" y="4757633"/>
            <a:ext cx="1515269" cy="357981"/>
          </a:xfrm>
          <a:custGeom>
            <a:avLst/>
            <a:gdLst>
              <a:gd name="connsiteX0" fmla="*/ 0 w 1508125"/>
              <a:gd name="connsiteY0" fmla="*/ 355600 h 355600"/>
              <a:gd name="connsiteX1" fmla="*/ 107950 w 1508125"/>
              <a:gd name="connsiteY1" fmla="*/ 0 h 355600"/>
              <a:gd name="connsiteX2" fmla="*/ 1241425 w 1508125"/>
              <a:gd name="connsiteY2" fmla="*/ 3175 h 355600"/>
              <a:gd name="connsiteX3" fmla="*/ 1508125 w 1508125"/>
              <a:gd name="connsiteY3" fmla="*/ 330200 h 355600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  <a:gd name="connsiteX0" fmla="*/ 0 w 1515269"/>
              <a:gd name="connsiteY0" fmla="*/ 357981 h 357981"/>
              <a:gd name="connsiteX1" fmla="*/ 115094 w 1515269"/>
              <a:gd name="connsiteY1" fmla="*/ 0 h 357981"/>
              <a:gd name="connsiteX2" fmla="*/ 1248569 w 1515269"/>
              <a:gd name="connsiteY2" fmla="*/ 3175 h 357981"/>
              <a:gd name="connsiteX3" fmla="*/ 1515269 w 1515269"/>
              <a:gd name="connsiteY3" fmla="*/ 330200 h 357981"/>
              <a:gd name="connsiteX4" fmla="*/ 0 w 1515269"/>
              <a:gd name="connsiteY4" fmla="*/ 357981 h 3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269" h="357981">
                <a:moveTo>
                  <a:pt x="0" y="357981"/>
                </a:moveTo>
                <a:cubicBezTo>
                  <a:pt x="31222" y="224366"/>
                  <a:pt x="71966" y="102658"/>
                  <a:pt x="115094" y="0"/>
                </a:cubicBezTo>
                <a:lnTo>
                  <a:pt x="1248569" y="3175"/>
                </a:lnTo>
                <a:cubicBezTo>
                  <a:pt x="1354137" y="105040"/>
                  <a:pt x="1447801" y="216430"/>
                  <a:pt x="1515269" y="330200"/>
                </a:cubicBezTo>
                <a:cubicBezTo>
                  <a:pt x="1253067" y="-29634"/>
                  <a:pt x="88371" y="77259"/>
                  <a:pt x="0" y="357981"/>
                </a:cubicBezTo>
                <a:close/>
              </a:path>
            </a:pathLst>
          </a:cu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3251775"/>
            <a:ext cx="3482024" cy="3112639"/>
            <a:chOff x="762000" y="3250292"/>
            <a:chExt cx="3482024" cy="3112639"/>
          </a:xfrm>
        </p:grpSpPr>
        <p:sp>
          <p:nvSpPr>
            <p:cNvPr id="5" name="Freeform 4"/>
            <p:cNvSpPr/>
            <p:nvPr/>
          </p:nvSpPr>
          <p:spPr>
            <a:xfrm>
              <a:off x="831533" y="5273040"/>
              <a:ext cx="3290887" cy="1028962"/>
            </a:xfrm>
            <a:custGeom>
              <a:avLst/>
              <a:gdLst>
                <a:gd name="connsiteX0" fmla="*/ 1287780 w 3390900"/>
                <a:gd name="connsiteY0" fmla="*/ 0 h 1104900"/>
                <a:gd name="connsiteX1" fmla="*/ 3390900 w 3390900"/>
                <a:gd name="connsiteY1" fmla="*/ 0 h 1104900"/>
                <a:gd name="connsiteX2" fmla="*/ 2430780 w 3390900"/>
                <a:gd name="connsiteY2" fmla="*/ 1104900 h 1104900"/>
                <a:gd name="connsiteX3" fmla="*/ 0 w 3390900"/>
                <a:gd name="connsiteY3" fmla="*/ 1104900 h 1104900"/>
                <a:gd name="connsiteX4" fmla="*/ 1287780 w 3390900"/>
                <a:gd name="connsiteY4" fmla="*/ 0 h 1104900"/>
                <a:gd name="connsiteX0" fmla="*/ 1187767 w 3290887"/>
                <a:gd name="connsiteY0" fmla="*/ 0 h 1104900"/>
                <a:gd name="connsiteX1" fmla="*/ 3290887 w 3290887"/>
                <a:gd name="connsiteY1" fmla="*/ 0 h 1104900"/>
                <a:gd name="connsiteX2" fmla="*/ 2330767 w 3290887"/>
                <a:gd name="connsiteY2" fmla="*/ 1104900 h 1104900"/>
                <a:gd name="connsiteX3" fmla="*/ 0 w 3290887"/>
                <a:gd name="connsiteY3" fmla="*/ 1104900 h 1104900"/>
                <a:gd name="connsiteX4" fmla="*/ 1187767 w 3290887"/>
                <a:gd name="connsiteY4" fmla="*/ 0 h 1104900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498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117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887" h="1110037">
                  <a:moveTo>
                    <a:pt x="1187767" y="0"/>
                  </a:moveTo>
                  <a:lnTo>
                    <a:pt x="3290887" y="0"/>
                  </a:lnTo>
                  <a:lnTo>
                    <a:pt x="2411729" y="1110037"/>
                  </a:lnTo>
                  <a:lnTo>
                    <a:pt x="0" y="1104900"/>
                  </a:lnTo>
                  <a:lnTo>
                    <a:pt x="11877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023046" y="5268214"/>
              <a:ext cx="2220978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011980" y="4259253"/>
              <a:ext cx="2020027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62000" y="5268214"/>
              <a:ext cx="1261047" cy="1092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563741" y="3316510"/>
              <a:ext cx="457200" cy="461665"/>
            </a:xfrm>
            <a:prstGeom prst="rect">
              <a:avLst/>
            </a:prstGeom>
            <a:scene3d>
              <a:camera prst="orthographicFront">
                <a:rot lat="60000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ℝ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scene3d>
                  <a:camera prst="orthographicFront">
                    <a:rot lat="600000" lon="0" rev="0"/>
                  </a:camera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4876800" y="3251775"/>
            <a:ext cx="3482024" cy="3112639"/>
            <a:chOff x="762000" y="3250292"/>
            <a:chExt cx="3482024" cy="3112639"/>
          </a:xfrm>
        </p:grpSpPr>
        <p:sp>
          <p:nvSpPr>
            <p:cNvPr id="56" name="Freeform 55"/>
            <p:cNvSpPr/>
            <p:nvPr/>
          </p:nvSpPr>
          <p:spPr>
            <a:xfrm>
              <a:off x="831533" y="5273040"/>
              <a:ext cx="3290887" cy="1028962"/>
            </a:xfrm>
            <a:custGeom>
              <a:avLst/>
              <a:gdLst>
                <a:gd name="connsiteX0" fmla="*/ 1287780 w 3390900"/>
                <a:gd name="connsiteY0" fmla="*/ 0 h 1104900"/>
                <a:gd name="connsiteX1" fmla="*/ 3390900 w 3390900"/>
                <a:gd name="connsiteY1" fmla="*/ 0 h 1104900"/>
                <a:gd name="connsiteX2" fmla="*/ 2430780 w 3390900"/>
                <a:gd name="connsiteY2" fmla="*/ 1104900 h 1104900"/>
                <a:gd name="connsiteX3" fmla="*/ 0 w 3390900"/>
                <a:gd name="connsiteY3" fmla="*/ 1104900 h 1104900"/>
                <a:gd name="connsiteX4" fmla="*/ 1287780 w 3390900"/>
                <a:gd name="connsiteY4" fmla="*/ 0 h 1104900"/>
                <a:gd name="connsiteX0" fmla="*/ 1187767 w 3290887"/>
                <a:gd name="connsiteY0" fmla="*/ 0 h 1104900"/>
                <a:gd name="connsiteX1" fmla="*/ 3290887 w 3290887"/>
                <a:gd name="connsiteY1" fmla="*/ 0 h 1104900"/>
                <a:gd name="connsiteX2" fmla="*/ 2330767 w 3290887"/>
                <a:gd name="connsiteY2" fmla="*/ 1104900 h 1104900"/>
                <a:gd name="connsiteX3" fmla="*/ 0 w 3290887"/>
                <a:gd name="connsiteY3" fmla="*/ 1104900 h 1104900"/>
                <a:gd name="connsiteX4" fmla="*/ 1187767 w 3290887"/>
                <a:gd name="connsiteY4" fmla="*/ 0 h 1104900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498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  <a:gd name="connsiteX0" fmla="*/ 1187767 w 3290887"/>
                <a:gd name="connsiteY0" fmla="*/ 0 h 1110037"/>
                <a:gd name="connsiteX1" fmla="*/ 3290887 w 3290887"/>
                <a:gd name="connsiteY1" fmla="*/ 0 h 1110037"/>
                <a:gd name="connsiteX2" fmla="*/ 2411729 w 3290887"/>
                <a:gd name="connsiteY2" fmla="*/ 1110037 h 1110037"/>
                <a:gd name="connsiteX3" fmla="*/ 0 w 3290887"/>
                <a:gd name="connsiteY3" fmla="*/ 1104900 h 1110037"/>
                <a:gd name="connsiteX4" fmla="*/ 1187767 w 3290887"/>
                <a:gd name="connsiteY4" fmla="*/ 0 h 11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887" h="1110037">
                  <a:moveTo>
                    <a:pt x="1187767" y="0"/>
                  </a:moveTo>
                  <a:lnTo>
                    <a:pt x="3290887" y="0"/>
                  </a:lnTo>
                  <a:lnTo>
                    <a:pt x="2411729" y="1110037"/>
                  </a:lnTo>
                  <a:lnTo>
                    <a:pt x="0" y="1104900"/>
                  </a:lnTo>
                  <a:lnTo>
                    <a:pt x="118776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023046" y="5268214"/>
              <a:ext cx="2220978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1011980" y="4259253"/>
              <a:ext cx="2020027" cy="21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762000" y="5268214"/>
              <a:ext cx="1261047" cy="1092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563741" y="3316510"/>
              <a:ext cx="457200" cy="461665"/>
            </a:xfrm>
            <a:prstGeom prst="rect">
              <a:avLst/>
            </a:prstGeom>
            <a:scene3d>
              <a:camera prst="orthographicFront">
                <a:rot lat="600000" lon="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ℝ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scene3d>
                  <a:camera prst="orthographicFront">
                    <a:rot lat="600000" lon="0" rev="0"/>
                  </a:camera>
                  <a:lightRig rig="threePt" dir="t"/>
                </a:scene3d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562" y="5901266"/>
                  <a:ext cx="5334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7049" y="1803975"/>
                <a:ext cx="7873053" cy="13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  <m:r>
                                <a:rPr lang="en-US" sz="3000" i="1" baseline="-25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en-US" sz="3000" i="1" baseline="-2500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≥ 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𝜒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𝛾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9" y="1803975"/>
                <a:ext cx="7873053" cy="13032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17175" y="3833428"/>
            <a:ext cx="1784350" cy="2254660"/>
            <a:chOff x="2026525" y="4235375"/>
            <a:chExt cx="1399382" cy="1701800"/>
          </a:xfrm>
        </p:grpSpPr>
        <p:sp>
          <p:nvSpPr>
            <p:cNvPr id="18" name="Arc 17"/>
            <p:cNvSpPr/>
            <p:nvPr/>
          </p:nvSpPr>
          <p:spPr>
            <a:xfrm flipH="1">
              <a:off x="2026525" y="5403775"/>
              <a:ext cx="1371600" cy="533400"/>
            </a:xfrm>
            <a:prstGeom prst="arc">
              <a:avLst>
                <a:gd name="adj1" fmla="val 10780378"/>
                <a:gd name="adj2" fmla="val 0"/>
              </a:avLst>
            </a:prstGeom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26525" y="4235375"/>
              <a:ext cx="1399382" cy="1676400"/>
            </a:xfrm>
            <a:custGeom>
              <a:avLst/>
              <a:gdLst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56356 w 1447006"/>
                <a:gd name="connsiteY0" fmla="*/ 976313 h 1238250"/>
                <a:gd name="connsiteX1" fmla="*/ 761206 w 1447006"/>
                <a:gd name="connsiteY1" fmla="*/ 1238250 h 1238250"/>
                <a:gd name="connsiteX2" fmla="*/ 1447006 w 1447006"/>
                <a:gd name="connsiteY2" fmla="*/ 976313 h 1238250"/>
                <a:gd name="connsiteX3" fmla="*/ 1242219 w 1447006"/>
                <a:gd name="connsiteY3" fmla="*/ 338138 h 1238250"/>
                <a:gd name="connsiteX4" fmla="*/ 851694 w 1447006"/>
                <a:gd name="connsiteY4" fmla="*/ 0 h 1238250"/>
                <a:gd name="connsiteX5" fmla="*/ 423069 w 1447006"/>
                <a:gd name="connsiteY5" fmla="*/ 109538 h 1238250"/>
                <a:gd name="connsiteX6" fmla="*/ 56356 w 1447006"/>
                <a:gd name="connsiteY6" fmla="*/ 976313 h 1238250"/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0 w 1470819"/>
                <a:gd name="connsiteY0" fmla="*/ 976313 h 1238250"/>
                <a:gd name="connsiteX1" fmla="*/ 704850 w 1470819"/>
                <a:gd name="connsiteY1" fmla="*/ 1238250 h 1238250"/>
                <a:gd name="connsiteX2" fmla="*/ 1390650 w 1470819"/>
                <a:gd name="connsiteY2" fmla="*/ 976313 h 1238250"/>
                <a:gd name="connsiteX3" fmla="*/ 1185863 w 1470819"/>
                <a:gd name="connsiteY3" fmla="*/ 338138 h 1238250"/>
                <a:gd name="connsiteX4" fmla="*/ 795338 w 1470819"/>
                <a:gd name="connsiteY4" fmla="*/ 0 h 1238250"/>
                <a:gd name="connsiteX5" fmla="*/ 366713 w 1470819"/>
                <a:gd name="connsiteY5" fmla="*/ 109538 h 1238250"/>
                <a:gd name="connsiteX6" fmla="*/ 0 w 1470819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14413 h 1276350"/>
                <a:gd name="connsiteX1" fmla="*/ 704850 w 1399382"/>
                <a:gd name="connsiteY1" fmla="*/ 1276350 h 1276350"/>
                <a:gd name="connsiteX2" fmla="*/ 1390650 w 1399382"/>
                <a:gd name="connsiteY2" fmla="*/ 1014413 h 1276350"/>
                <a:gd name="connsiteX3" fmla="*/ 1076325 w 1399382"/>
                <a:gd name="connsiteY3" fmla="*/ 514351 h 1276350"/>
                <a:gd name="connsiteX4" fmla="*/ 795338 w 1399382"/>
                <a:gd name="connsiteY4" fmla="*/ 38100 h 1276350"/>
                <a:gd name="connsiteX5" fmla="*/ 238125 w 1399382"/>
                <a:gd name="connsiteY5" fmla="*/ 285751 h 1276350"/>
                <a:gd name="connsiteX6" fmla="*/ 0 w 1399382"/>
                <a:gd name="connsiteY6" fmla="*/ 1014413 h 1276350"/>
                <a:gd name="connsiteX0" fmla="*/ 0 w 1399382"/>
                <a:gd name="connsiteY0" fmla="*/ 995363 h 1257300"/>
                <a:gd name="connsiteX1" fmla="*/ 704850 w 1399382"/>
                <a:gd name="connsiteY1" fmla="*/ 1257300 h 1257300"/>
                <a:gd name="connsiteX2" fmla="*/ 1390650 w 1399382"/>
                <a:gd name="connsiteY2" fmla="*/ 995363 h 1257300"/>
                <a:gd name="connsiteX3" fmla="*/ 1076325 w 1399382"/>
                <a:gd name="connsiteY3" fmla="*/ 495301 h 1257300"/>
                <a:gd name="connsiteX4" fmla="*/ 695325 w 1399382"/>
                <a:gd name="connsiteY4" fmla="*/ 38100 h 1257300"/>
                <a:gd name="connsiteX5" fmla="*/ 238125 w 1399382"/>
                <a:gd name="connsiteY5" fmla="*/ 266701 h 1257300"/>
                <a:gd name="connsiteX6" fmla="*/ 0 w 1399382"/>
                <a:gd name="connsiteY6" fmla="*/ 995363 h 1257300"/>
                <a:gd name="connsiteX0" fmla="*/ 0 w 1399382"/>
                <a:gd name="connsiteY0" fmla="*/ 1008063 h 1270000"/>
                <a:gd name="connsiteX1" fmla="*/ 704850 w 1399382"/>
                <a:gd name="connsiteY1" fmla="*/ 1270000 h 1270000"/>
                <a:gd name="connsiteX2" fmla="*/ 1390650 w 1399382"/>
                <a:gd name="connsiteY2" fmla="*/ 1008063 h 1270000"/>
                <a:gd name="connsiteX3" fmla="*/ 1076325 w 1399382"/>
                <a:gd name="connsiteY3" fmla="*/ 584200 h 1270000"/>
                <a:gd name="connsiteX4" fmla="*/ 695325 w 1399382"/>
                <a:gd name="connsiteY4" fmla="*/ 50800 h 1270000"/>
                <a:gd name="connsiteX5" fmla="*/ 238125 w 1399382"/>
                <a:gd name="connsiteY5" fmla="*/ 279401 h 1270000"/>
                <a:gd name="connsiteX6" fmla="*/ 0 w 1399382"/>
                <a:gd name="connsiteY6" fmla="*/ 1008063 h 1270000"/>
                <a:gd name="connsiteX0" fmla="*/ 0 w 1399382"/>
                <a:gd name="connsiteY0" fmla="*/ 1439863 h 1701800"/>
                <a:gd name="connsiteX1" fmla="*/ 704850 w 1399382"/>
                <a:gd name="connsiteY1" fmla="*/ 1701800 h 1701800"/>
                <a:gd name="connsiteX2" fmla="*/ 1390650 w 1399382"/>
                <a:gd name="connsiteY2" fmla="*/ 1439863 h 1701800"/>
                <a:gd name="connsiteX3" fmla="*/ 1076325 w 1399382"/>
                <a:gd name="connsiteY3" fmla="*/ 1016000 h 1701800"/>
                <a:gd name="connsiteX4" fmla="*/ 685800 w 1399382"/>
                <a:gd name="connsiteY4" fmla="*/ 50800 h 1701800"/>
                <a:gd name="connsiteX5" fmla="*/ 238125 w 1399382"/>
                <a:gd name="connsiteY5" fmla="*/ 711201 h 1701800"/>
                <a:gd name="connsiteX6" fmla="*/ 0 w 1399382"/>
                <a:gd name="connsiteY6" fmla="*/ 1439863 h 1701800"/>
                <a:gd name="connsiteX0" fmla="*/ 0 w 1399382"/>
                <a:gd name="connsiteY0" fmla="*/ 1461030 h 1722967"/>
                <a:gd name="connsiteX1" fmla="*/ 704850 w 1399382"/>
                <a:gd name="connsiteY1" fmla="*/ 1722967 h 1722967"/>
                <a:gd name="connsiteX2" fmla="*/ 1390650 w 1399382"/>
                <a:gd name="connsiteY2" fmla="*/ 1461030 h 1722967"/>
                <a:gd name="connsiteX3" fmla="*/ 1076325 w 1399382"/>
                <a:gd name="connsiteY3" fmla="*/ 1037167 h 1722967"/>
                <a:gd name="connsiteX4" fmla="*/ 685800 w 1399382"/>
                <a:gd name="connsiteY4" fmla="*/ 71967 h 1722967"/>
                <a:gd name="connsiteX5" fmla="*/ 228600 w 1399382"/>
                <a:gd name="connsiteY5" fmla="*/ 605367 h 1722967"/>
                <a:gd name="connsiteX6" fmla="*/ 0 w 1399382"/>
                <a:gd name="connsiteY6" fmla="*/ 1461030 h 1722967"/>
                <a:gd name="connsiteX0" fmla="*/ 0 w 1399382"/>
                <a:gd name="connsiteY0" fmla="*/ 1414463 h 1676400"/>
                <a:gd name="connsiteX1" fmla="*/ 704850 w 1399382"/>
                <a:gd name="connsiteY1" fmla="*/ 1676400 h 1676400"/>
                <a:gd name="connsiteX2" fmla="*/ 1390650 w 1399382"/>
                <a:gd name="connsiteY2" fmla="*/ 1414463 h 1676400"/>
                <a:gd name="connsiteX3" fmla="*/ 1066800 w 1399382"/>
                <a:gd name="connsiteY3" fmla="*/ 711201 h 1676400"/>
                <a:gd name="connsiteX4" fmla="*/ 685800 w 1399382"/>
                <a:gd name="connsiteY4" fmla="*/ 25400 h 1676400"/>
                <a:gd name="connsiteX5" fmla="*/ 228600 w 1399382"/>
                <a:gd name="connsiteY5" fmla="*/ 558800 h 1676400"/>
                <a:gd name="connsiteX6" fmla="*/ 0 w 1399382"/>
                <a:gd name="connsiteY6" fmla="*/ 1414463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82" h="1676400">
                  <a:moveTo>
                    <a:pt x="0" y="1414463"/>
                  </a:moveTo>
                  <a:cubicBezTo>
                    <a:pt x="56356" y="1635920"/>
                    <a:pt x="473075" y="1676400"/>
                    <a:pt x="704850" y="1676400"/>
                  </a:cubicBezTo>
                  <a:cubicBezTo>
                    <a:pt x="936625" y="1676400"/>
                    <a:pt x="1339056" y="1607345"/>
                    <a:pt x="1390650" y="1414463"/>
                  </a:cubicBezTo>
                  <a:cubicBezTo>
                    <a:pt x="1399382" y="1116807"/>
                    <a:pt x="1256507" y="873920"/>
                    <a:pt x="1066800" y="711201"/>
                  </a:cubicBezTo>
                  <a:cubicBezTo>
                    <a:pt x="929481" y="586582"/>
                    <a:pt x="825500" y="50800"/>
                    <a:pt x="685800" y="25400"/>
                  </a:cubicBezTo>
                  <a:cubicBezTo>
                    <a:pt x="546100" y="0"/>
                    <a:pt x="342900" y="327290"/>
                    <a:pt x="228600" y="558800"/>
                  </a:cubicBezTo>
                  <a:cubicBezTo>
                    <a:pt x="114300" y="790310"/>
                    <a:pt x="15082" y="1150144"/>
                    <a:pt x="0" y="14144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alpha val="76000"/>
                  </a:schemeClr>
                </a:gs>
                <a:gs pos="50000">
                  <a:schemeClr val="accent6">
                    <a:lumMod val="60000"/>
                    <a:lumOff val="40000"/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7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70178" y="3488847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rgbClr val="F79646">
                      <a:lumMod val="75000"/>
                    </a:srgb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78" y="3488847"/>
                <a:ext cx="43255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3564256" y="3025995"/>
            <a:ext cx="474344" cy="90296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96876" y="3061440"/>
            <a:ext cx="133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BACC6">
                    <a:lumMod val="75000"/>
                  </a:srgbClr>
                </a:solidFill>
              </a:rPr>
              <a:t>level sets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6721058" y="3092353"/>
            <a:ext cx="102294" cy="66158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61444" y="3060558"/>
            <a:ext cx="98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75000"/>
                  </a:srgbClr>
                </a:solidFill>
              </a:rPr>
              <a:t>slices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35193" y="26040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0850" y="182082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95438" y="2722004"/>
                <a:ext cx="80603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solidFill>
                                <a:prstClr val="black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438" y="2722004"/>
                <a:ext cx="806036" cy="381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71859" y="2729147"/>
                <a:ext cx="806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∩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59" y="2729147"/>
                <a:ext cx="80603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evel set 1 plane"/>
          <p:cNvSpPr/>
          <p:nvPr/>
        </p:nvSpPr>
        <p:spPr>
          <a:xfrm>
            <a:off x="685800" y="4754458"/>
            <a:ext cx="3290887" cy="1029720"/>
          </a:xfrm>
          <a:custGeom>
            <a:avLst/>
            <a:gdLst>
              <a:gd name="connsiteX0" fmla="*/ 1287780 w 3390900"/>
              <a:gd name="connsiteY0" fmla="*/ 0 h 1104900"/>
              <a:gd name="connsiteX1" fmla="*/ 3390900 w 3390900"/>
              <a:gd name="connsiteY1" fmla="*/ 0 h 1104900"/>
              <a:gd name="connsiteX2" fmla="*/ 2430780 w 3390900"/>
              <a:gd name="connsiteY2" fmla="*/ 1104900 h 1104900"/>
              <a:gd name="connsiteX3" fmla="*/ 0 w 3390900"/>
              <a:gd name="connsiteY3" fmla="*/ 1104900 h 1104900"/>
              <a:gd name="connsiteX4" fmla="*/ 1287780 w 3390900"/>
              <a:gd name="connsiteY4" fmla="*/ 0 h 1104900"/>
              <a:gd name="connsiteX0" fmla="*/ 1187767 w 3290887"/>
              <a:gd name="connsiteY0" fmla="*/ 0 h 1104900"/>
              <a:gd name="connsiteX1" fmla="*/ 3290887 w 3290887"/>
              <a:gd name="connsiteY1" fmla="*/ 0 h 1104900"/>
              <a:gd name="connsiteX2" fmla="*/ 2330767 w 3290887"/>
              <a:gd name="connsiteY2" fmla="*/ 1104900 h 1104900"/>
              <a:gd name="connsiteX3" fmla="*/ 0 w 3290887"/>
              <a:gd name="connsiteY3" fmla="*/ 1104900 h 1104900"/>
              <a:gd name="connsiteX4" fmla="*/ 1187767 w 3290887"/>
              <a:gd name="connsiteY4" fmla="*/ 0 h 1104900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498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117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3290887 w 3290887"/>
              <a:gd name="connsiteY2" fmla="*/ 818 h 1110855"/>
              <a:gd name="connsiteX3" fmla="*/ 2411729 w 3290887"/>
              <a:gd name="connsiteY3" fmla="*/ 1110855 h 1110855"/>
              <a:gd name="connsiteX4" fmla="*/ 0 w 3290887"/>
              <a:gd name="connsiteY4" fmla="*/ 1105718 h 1110855"/>
              <a:gd name="connsiteX5" fmla="*/ 1187767 w 3290887"/>
              <a:gd name="connsiteY5" fmla="*/ 818 h 1110855"/>
              <a:gd name="connsiteX0" fmla="*/ 1187767 w 3290887"/>
              <a:gd name="connsiteY0" fmla="*/ 4243 h 1114280"/>
              <a:gd name="connsiteX1" fmla="*/ 1263650 w 3290887"/>
              <a:gd name="connsiteY1" fmla="*/ 3425 h 1114280"/>
              <a:gd name="connsiteX2" fmla="*/ 2019300 w 3290887"/>
              <a:gd name="connsiteY2" fmla="*/ 0 h 1114280"/>
              <a:gd name="connsiteX3" fmla="*/ 3290887 w 3290887"/>
              <a:gd name="connsiteY3" fmla="*/ 4243 h 1114280"/>
              <a:gd name="connsiteX4" fmla="*/ 2411729 w 3290887"/>
              <a:gd name="connsiteY4" fmla="*/ 1114280 h 1114280"/>
              <a:gd name="connsiteX5" fmla="*/ 0 w 3290887"/>
              <a:gd name="connsiteY5" fmla="*/ 1109143 h 1114280"/>
              <a:gd name="connsiteX6" fmla="*/ 1187767 w 3290887"/>
              <a:gd name="connsiteY6" fmla="*/ 4243 h 1114280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3290887 w 3290887"/>
              <a:gd name="connsiteY3" fmla="*/ 818 h 1110855"/>
              <a:gd name="connsiteX4" fmla="*/ 2411729 w 3290887"/>
              <a:gd name="connsiteY4" fmla="*/ 1110855 h 1110855"/>
              <a:gd name="connsiteX5" fmla="*/ 0 w 3290887"/>
              <a:gd name="connsiteY5" fmla="*/ 1105718 h 1110855"/>
              <a:gd name="connsiteX6" fmla="*/ 1187767 w 3290887"/>
              <a:gd name="connsiteY6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006600 w 3290887"/>
              <a:gd name="connsiteY3" fmla="*/ 246612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432050 w 3290887"/>
              <a:gd name="connsiteY3" fmla="*/ 27401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1822450 w 3290887"/>
              <a:gd name="connsiteY3" fmla="*/ 202085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0312 w 3290887"/>
              <a:gd name="connsiteY1" fmla="*/ 2569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0887" h="1110855">
                <a:moveTo>
                  <a:pt x="1187767" y="818"/>
                </a:moveTo>
                <a:lnTo>
                  <a:pt x="1232693" y="0"/>
                </a:lnTo>
                <a:cubicBezTo>
                  <a:pt x="1185068" y="138149"/>
                  <a:pt x="1151731" y="260883"/>
                  <a:pt x="1113631" y="414446"/>
                </a:cubicBezTo>
                <a:cubicBezTo>
                  <a:pt x="1196710" y="871706"/>
                  <a:pt x="2770452" y="797208"/>
                  <a:pt x="2670175" y="365636"/>
                </a:cubicBezTo>
                <a:cubicBezTo>
                  <a:pt x="2575190" y="208649"/>
                  <a:pt x="2480203" y="87628"/>
                  <a:pt x="2389981" y="2569"/>
                </a:cubicBezTo>
                <a:lnTo>
                  <a:pt x="3290887" y="818"/>
                </a:lnTo>
                <a:lnTo>
                  <a:pt x="2411729" y="1110855"/>
                </a:lnTo>
                <a:lnTo>
                  <a:pt x="0" y="1105718"/>
                </a:lnTo>
                <a:lnTo>
                  <a:pt x="1187767" y="818"/>
                </a:lnTo>
                <a:close/>
              </a:path>
            </a:pathLst>
          </a:cu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vel set 1 oval"/>
          <p:cNvSpPr/>
          <p:nvPr/>
        </p:nvSpPr>
        <p:spPr>
          <a:xfrm>
            <a:off x="1814844" y="4862292"/>
            <a:ext cx="1537956" cy="563680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level set 2 plane"/>
          <p:cNvSpPr/>
          <p:nvPr/>
        </p:nvSpPr>
        <p:spPr>
          <a:xfrm>
            <a:off x="706723" y="4222302"/>
            <a:ext cx="3290887" cy="1029721"/>
          </a:xfrm>
          <a:custGeom>
            <a:avLst/>
            <a:gdLst>
              <a:gd name="connsiteX0" fmla="*/ 1287780 w 3390900"/>
              <a:gd name="connsiteY0" fmla="*/ 0 h 1104900"/>
              <a:gd name="connsiteX1" fmla="*/ 3390900 w 3390900"/>
              <a:gd name="connsiteY1" fmla="*/ 0 h 1104900"/>
              <a:gd name="connsiteX2" fmla="*/ 2430780 w 3390900"/>
              <a:gd name="connsiteY2" fmla="*/ 1104900 h 1104900"/>
              <a:gd name="connsiteX3" fmla="*/ 0 w 3390900"/>
              <a:gd name="connsiteY3" fmla="*/ 1104900 h 1104900"/>
              <a:gd name="connsiteX4" fmla="*/ 1287780 w 3390900"/>
              <a:gd name="connsiteY4" fmla="*/ 0 h 1104900"/>
              <a:gd name="connsiteX0" fmla="*/ 1187767 w 3290887"/>
              <a:gd name="connsiteY0" fmla="*/ 0 h 1104900"/>
              <a:gd name="connsiteX1" fmla="*/ 3290887 w 3290887"/>
              <a:gd name="connsiteY1" fmla="*/ 0 h 1104900"/>
              <a:gd name="connsiteX2" fmla="*/ 2330767 w 3290887"/>
              <a:gd name="connsiteY2" fmla="*/ 1104900 h 1104900"/>
              <a:gd name="connsiteX3" fmla="*/ 0 w 3290887"/>
              <a:gd name="connsiteY3" fmla="*/ 1104900 h 1104900"/>
              <a:gd name="connsiteX4" fmla="*/ 1187767 w 3290887"/>
              <a:gd name="connsiteY4" fmla="*/ 0 h 1104900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498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0 h 1110037"/>
              <a:gd name="connsiteX1" fmla="*/ 3290887 w 3290887"/>
              <a:gd name="connsiteY1" fmla="*/ 0 h 1110037"/>
              <a:gd name="connsiteX2" fmla="*/ 2411729 w 3290887"/>
              <a:gd name="connsiteY2" fmla="*/ 1110037 h 1110037"/>
              <a:gd name="connsiteX3" fmla="*/ 0 w 3290887"/>
              <a:gd name="connsiteY3" fmla="*/ 1104900 h 1110037"/>
              <a:gd name="connsiteX4" fmla="*/ 1187767 w 3290887"/>
              <a:gd name="connsiteY4" fmla="*/ 0 h 1110037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3290887 w 3290887"/>
              <a:gd name="connsiteY2" fmla="*/ 818 h 1110855"/>
              <a:gd name="connsiteX3" fmla="*/ 2411729 w 3290887"/>
              <a:gd name="connsiteY3" fmla="*/ 1110855 h 1110855"/>
              <a:gd name="connsiteX4" fmla="*/ 0 w 3290887"/>
              <a:gd name="connsiteY4" fmla="*/ 1105718 h 1110855"/>
              <a:gd name="connsiteX5" fmla="*/ 1187767 w 3290887"/>
              <a:gd name="connsiteY5" fmla="*/ 818 h 1110855"/>
              <a:gd name="connsiteX0" fmla="*/ 1187767 w 3290887"/>
              <a:gd name="connsiteY0" fmla="*/ 4243 h 1114280"/>
              <a:gd name="connsiteX1" fmla="*/ 1263650 w 3290887"/>
              <a:gd name="connsiteY1" fmla="*/ 3425 h 1114280"/>
              <a:gd name="connsiteX2" fmla="*/ 2019300 w 3290887"/>
              <a:gd name="connsiteY2" fmla="*/ 0 h 1114280"/>
              <a:gd name="connsiteX3" fmla="*/ 3290887 w 3290887"/>
              <a:gd name="connsiteY3" fmla="*/ 4243 h 1114280"/>
              <a:gd name="connsiteX4" fmla="*/ 2411729 w 3290887"/>
              <a:gd name="connsiteY4" fmla="*/ 1114280 h 1114280"/>
              <a:gd name="connsiteX5" fmla="*/ 0 w 3290887"/>
              <a:gd name="connsiteY5" fmla="*/ 1109143 h 1114280"/>
              <a:gd name="connsiteX6" fmla="*/ 1187767 w 3290887"/>
              <a:gd name="connsiteY6" fmla="*/ 4243 h 1114280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3290887 w 3290887"/>
              <a:gd name="connsiteY3" fmla="*/ 818 h 1110855"/>
              <a:gd name="connsiteX4" fmla="*/ 2411729 w 3290887"/>
              <a:gd name="connsiteY4" fmla="*/ 1110855 h 1110855"/>
              <a:gd name="connsiteX5" fmla="*/ 0 w 3290887"/>
              <a:gd name="connsiteY5" fmla="*/ 1105718 h 1110855"/>
              <a:gd name="connsiteX6" fmla="*/ 1187767 w 3290887"/>
              <a:gd name="connsiteY6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006600 w 3290887"/>
              <a:gd name="connsiteY3" fmla="*/ 246612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432050 w 3290887"/>
              <a:gd name="connsiteY3" fmla="*/ 27401 h 1110855"/>
              <a:gd name="connsiteX4" fmla="*/ 3290887 w 3290887"/>
              <a:gd name="connsiteY4" fmla="*/ 818 h 1110855"/>
              <a:gd name="connsiteX5" fmla="*/ 2411729 w 3290887"/>
              <a:gd name="connsiteY5" fmla="*/ 1110855 h 1110855"/>
              <a:gd name="connsiteX6" fmla="*/ 0 w 3290887"/>
              <a:gd name="connsiteY6" fmla="*/ 1105718 h 1110855"/>
              <a:gd name="connsiteX7" fmla="*/ 1187767 w 3290887"/>
              <a:gd name="connsiteY7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1822450 w 3290887"/>
              <a:gd name="connsiteY3" fmla="*/ 202085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432050 w 3290887"/>
              <a:gd name="connsiteY4" fmla="*/ 27401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63650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0312 w 3290887"/>
              <a:gd name="connsiteY1" fmla="*/ 2569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89225 w 3290887"/>
              <a:gd name="connsiteY3" fmla="*/ 383619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1250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97125 w 3290887"/>
              <a:gd name="connsiteY4" fmla="*/ 0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4937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232693 w 3290887"/>
              <a:gd name="connsiteY1" fmla="*/ 0 h 1110855"/>
              <a:gd name="connsiteX2" fmla="*/ 1113631 w 3290887"/>
              <a:gd name="connsiteY2" fmla="*/ 414446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0 h 1110037"/>
              <a:gd name="connsiteX1" fmla="*/ 1473199 w 3290887"/>
              <a:gd name="connsiteY1" fmla="*/ 4320 h 1110037"/>
              <a:gd name="connsiteX2" fmla="*/ 1113631 w 3290887"/>
              <a:gd name="connsiteY2" fmla="*/ 413628 h 1110037"/>
              <a:gd name="connsiteX3" fmla="*/ 2670175 w 3290887"/>
              <a:gd name="connsiteY3" fmla="*/ 364818 h 1110037"/>
              <a:gd name="connsiteX4" fmla="*/ 2389981 w 3290887"/>
              <a:gd name="connsiteY4" fmla="*/ 1751 h 1110037"/>
              <a:gd name="connsiteX5" fmla="*/ 3290887 w 3290887"/>
              <a:gd name="connsiteY5" fmla="*/ 0 h 1110037"/>
              <a:gd name="connsiteX6" fmla="*/ 2411729 w 3290887"/>
              <a:gd name="connsiteY6" fmla="*/ 1110037 h 1110037"/>
              <a:gd name="connsiteX7" fmla="*/ 0 w 3290887"/>
              <a:gd name="connsiteY7" fmla="*/ 1104900 h 1110037"/>
              <a:gd name="connsiteX8" fmla="*/ 1187767 w 3290887"/>
              <a:gd name="connsiteY8" fmla="*/ 0 h 1110037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113631 w 3290887"/>
              <a:gd name="connsiteY2" fmla="*/ 417015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285081 w 3290887"/>
              <a:gd name="connsiteY2" fmla="*/ 391327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3387 h 1113424"/>
              <a:gd name="connsiteX1" fmla="*/ 1473199 w 3290887"/>
              <a:gd name="connsiteY1" fmla="*/ 0 h 1113424"/>
              <a:gd name="connsiteX2" fmla="*/ 1285081 w 3290887"/>
              <a:gd name="connsiteY2" fmla="*/ 391327 h 1113424"/>
              <a:gd name="connsiteX3" fmla="*/ 2670175 w 3290887"/>
              <a:gd name="connsiteY3" fmla="*/ 368205 h 1113424"/>
              <a:gd name="connsiteX4" fmla="*/ 2389981 w 3290887"/>
              <a:gd name="connsiteY4" fmla="*/ 5138 h 1113424"/>
              <a:gd name="connsiteX5" fmla="*/ 3290887 w 3290887"/>
              <a:gd name="connsiteY5" fmla="*/ 3387 h 1113424"/>
              <a:gd name="connsiteX6" fmla="*/ 2411729 w 3290887"/>
              <a:gd name="connsiteY6" fmla="*/ 1113424 h 1113424"/>
              <a:gd name="connsiteX7" fmla="*/ 0 w 3290887"/>
              <a:gd name="connsiteY7" fmla="*/ 1108287 h 1113424"/>
              <a:gd name="connsiteX8" fmla="*/ 1187767 w 3290887"/>
              <a:gd name="connsiteY8" fmla="*/ 3387 h 1113424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670175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389981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  <a:gd name="connsiteX0" fmla="*/ 1187767 w 3290887"/>
              <a:gd name="connsiteY0" fmla="*/ 818 h 1110855"/>
              <a:gd name="connsiteX1" fmla="*/ 1475580 w 3290887"/>
              <a:gd name="connsiteY1" fmla="*/ 0 h 1110855"/>
              <a:gd name="connsiteX2" fmla="*/ 1285081 w 3290887"/>
              <a:gd name="connsiteY2" fmla="*/ 388758 h 1110855"/>
              <a:gd name="connsiteX3" fmla="*/ 2258219 w 3290887"/>
              <a:gd name="connsiteY3" fmla="*/ 365636 h 1110855"/>
              <a:gd name="connsiteX4" fmla="*/ 2120900 w 3290887"/>
              <a:gd name="connsiteY4" fmla="*/ 2569 h 1110855"/>
              <a:gd name="connsiteX5" fmla="*/ 3290887 w 3290887"/>
              <a:gd name="connsiteY5" fmla="*/ 818 h 1110855"/>
              <a:gd name="connsiteX6" fmla="*/ 2411729 w 3290887"/>
              <a:gd name="connsiteY6" fmla="*/ 1110855 h 1110855"/>
              <a:gd name="connsiteX7" fmla="*/ 0 w 3290887"/>
              <a:gd name="connsiteY7" fmla="*/ 1105718 h 1110855"/>
              <a:gd name="connsiteX8" fmla="*/ 1187767 w 3290887"/>
              <a:gd name="connsiteY8" fmla="*/ 818 h 11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0887" h="1110855">
                <a:moveTo>
                  <a:pt x="1187767" y="818"/>
                </a:moveTo>
                <a:lnTo>
                  <a:pt x="1475580" y="0"/>
                </a:lnTo>
                <a:cubicBezTo>
                  <a:pt x="1411285" y="125305"/>
                  <a:pt x="1346994" y="240332"/>
                  <a:pt x="1285081" y="388758"/>
                </a:cubicBezTo>
                <a:cubicBezTo>
                  <a:pt x="1375304" y="750969"/>
                  <a:pt x="2313252" y="650781"/>
                  <a:pt x="2258219" y="365636"/>
                </a:cubicBezTo>
                <a:cubicBezTo>
                  <a:pt x="2191809" y="198374"/>
                  <a:pt x="2163497" y="108179"/>
                  <a:pt x="2120900" y="2569"/>
                </a:cubicBezTo>
                <a:lnTo>
                  <a:pt x="3290887" y="818"/>
                </a:lnTo>
                <a:lnTo>
                  <a:pt x="2411729" y="1110855"/>
                </a:lnTo>
                <a:lnTo>
                  <a:pt x="0" y="1105718"/>
                </a:lnTo>
                <a:lnTo>
                  <a:pt x="1187767" y="818"/>
                </a:lnTo>
                <a:close/>
              </a:path>
            </a:pathLst>
          </a:custGeom>
          <a:solidFill>
            <a:schemeClr val="accent5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level set 2 oval"/>
          <p:cNvSpPr/>
          <p:nvPr/>
        </p:nvSpPr>
        <p:spPr>
          <a:xfrm>
            <a:off x="2003425" y="4409952"/>
            <a:ext cx="954950" cy="385001"/>
          </a:xfrm>
          <a:prstGeom prst="ellipse">
            <a:avLst/>
          </a:prstGeom>
          <a:solidFill>
            <a:schemeClr val="accent5">
              <a:alpha val="74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881951" y="3833428"/>
            <a:ext cx="1784350" cy="2254660"/>
            <a:chOff x="2026525" y="4235375"/>
            <a:chExt cx="1399382" cy="1701800"/>
          </a:xfrm>
        </p:grpSpPr>
        <p:sp>
          <p:nvSpPr>
            <p:cNvPr id="67" name="Arc 66"/>
            <p:cNvSpPr/>
            <p:nvPr/>
          </p:nvSpPr>
          <p:spPr>
            <a:xfrm flipH="1">
              <a:off x="2026525" y="5403775"/>
              <a:ext cx="1371600" cy="533400"/>
            </a:xfrm>
            <a:prstGeom prst="arc">
              <a:avLst>
                <a:gd name="adj1" fmla="val 10780378"/>
                <a:gd name="adj2" fmla="val 0"/>
              </a:avLst>
            </a:prstGeom>
            <a:ln w="254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026525" y="4235375"/>
              <a:ext cx="1399382" cy="1676400"/>
            </a:xfrm>
            <a:custGeom>
              <a:avLst/>
              <a:gdLst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56356 w 1447006"/>
                <a:gd name="connsiteY0" fmla="*/ 976313 h 1238250"/>
                <a:gd name="connsiteX1" fmla="*/ 761206 w 1447006"/>
                <a:gd name="connsiteY1" fmla="*/ 1238250 h 1238250"/>
                <a:gd name="connsiteX2" fmla="*/ 1447006 w 1447006"/>
                <a:gd name="connsiteY2" fmla="*/ 976313 h 1238250"/>
                <a:gd name="connsiteX3" fmla="*/ 1242219 w 1447006"/>
                <a:gd name="connsiteY3" fmla="*/ 338138 h 1238250"/>
                <a:gd name="connsiteX4" fmla="*/ 851694 w 1447006"/>
                <a:gd name="connsiteY4" fmla="*/ 0 h 1238250"/>
                <a:gd name="connsiteX5" fmla="*/ 423069 w 1447006"/>
                <a:gd name="connsiteY5" fmla="*/ 109538 h 1238250"/>
                <a:gd name="connsiteX6" fmla="*/ 56356 w 1447006"/>
                <a:gd name="connsiteY6" fmla="*/ 976313 h 1238250"/>
                <a:gd name="connsiteX0" fmla="*/ 0 w 1390650"/>
                <a:gd name="connsiteY0" fmla="*/ 976313 h 1238250"/>
                <a:gd name="connsiteX1" fmla="*/ 704850 w 1390650"/>
                <a:gd name="connsiteY1" fmla="*/ 1238250 h 1238250"/>
                <a:gd name="connsiteX2" fmla="*/ 1390650 w 1390650"/>
                <a:gd name="connsiteY2" fmla="*/ 976313 h 1238250"/>
                <a:gd name="connsiteX3" fmla="*/ 1185863 w 1390650"/>
                <a:gd name="connsiteY3" fmla="*/ 338138 h 1238250"/>
                <a:gd name="connsiteX4" fmla="*/ 795338 w 1390650"/>
                <a:gd name="connsiteY4" fmla="*/ 0 h 1238250"/>
                <a:gd name="connsiteX5" fmla="*/ 366713 w 1390650"/>
                <a:gd name="connsiteY5" fmla="*/ 109538 h 1238250"/>
                <a:gd name="connsiteX6" fmla="*/ 0 w 1390650"/>
                <a:gd name="connsiteY6" fmla="*/ 976313 h 1238250"/>
                <a:gd name="connsiteX0" fmla="*/ 0 w 1470819"/>
                <a:gd name="connsiteY0" fmla="*/ 976313 h 1238250"/>
                <a:gd name="connsiteX1" fmla="*/ 704850 w 1470819"/>
                <a:gd name="connsiteY1" fmla="*/ 1238250 h 1238250"/>
                <a:gd name="connsiteX2" fmla="*/ 1390650 w 1470819"/>
                <a:gd name="connsiteY2" fmla="*/ 976313 h 1238250"/>
                <a:gd name="connsiteX3" fmla="*/ 1185863 w 1470819"/>
                <a:gd name="connsiteY3" fmla="*/ 338138 h 1238250"/>
                <a:gd name="connsiteX4" fmla="*/ 795338 w 1470819"/>
                <a:gd name="connsiteY4" fmla="*/ 0 h 1238250"/>
                <a:gd name="connsiteX5" fmla="*/ 366713 w 1470819"/>
                <a:gd name="connsiteY5" fmla="*/ 109538 h 1238250"/>
                <a:gd name="connsiteX6" fmla="*/ 0 w 1470819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976313 h 1238250"/>
                <a:gd name="connsiteX1" fmla="*/ 704850 w 1399382"/>
                <a:gd name="connsiteY1" fmla="*/ 1238250 h 1238250"/>
                <a:gd name="connsiteX2" fmla="*/ 1390650 w 1399382"/>
                <a:gd name="connsiteY2" fmla="*/ 976313 h 1238250"/>
                <a:gd name="connsiteX3" fmla="*/ 1185863 w 1399382"/>
                <a:gd name="connsiteY3" fmla="*/ 338138 h 1238250"/>
                <a:gd name="connsiteX4" fmla="*/ 795338 w 1399382"/>
                <a:gd name="connsiteY4" fmla="*/ 0 h 1238250"/>
                <a:gd name="connsiteX5" fmla="*/ 366713 w 1399382"/>
                <a:gd name="connsiteY5" fmla="*/ 109538 h 1238250"/>
                <a:gd name="connsiteX6" fmla="*/ 0 w 1399382"/>
                <a:gd name="connsiteY6" fmla="*/ 976313 h 1238250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29494 h 1291431"/>
                <a:gd name="connsiteX1" fmla="*/ 704850 w 1399382"/>
                <a:gd name="connsiteY1" fmla="*/ 1291431 h 1291431"/>
                <a:gd name="connsiteX2" fmla="*/ 1390650 w 1399382"/>
                <a:gd name="connsiteY2" fmla="*/ 1029494 h 1291431"/>
                <a:gd name="connsiteX3" fmla="*/ 1185863 w 1399382"/>
                <a:gd name="connsiteY3" fmla="*/ 391319 h 1291431"/>
                <a:gd name="connsiteX4" fmla="*/ 795338 w 1399382"/>
                <a:gd name="connsiteY4" fmla="*/ 53181 h 1291431"/>
                <a:gd name="connsiteX5" fmla="*/ 366713 w 1399382"/>
                <a:gd name="connsiteY5" fmla="*/ 162719 h 1291431"/>
                <a:gd name="connsiteX6" fmla="*/ 0 w 1399382"/>
                <a:gd name="connsiteY6" fmla="*/ 1029494 h 1291431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37432 h 1299369"/>
                <a:gd name="connsiteX1" fmla="*/ 704850 w 1399382"/>
                <a:gd name="connsiteY1" fmla="*/ 1299369 h 1299369"/>
                <a:gd name="connsiteX2" fmla="*/ 1390650 w 1399382"/>
                <a:gd name="connsiteY2" fmla="*/ 1037432 h 1299369"/>
                <a:gd name="connsiteX3" fmla="*/ 1076325 w 1399382"/>
                <a:gd name="connsiteY3" fmla="*/ 537370 h 1299369"/>
                <a:gd name="connsiteX4" fmla="*/ 795338 w 1399382"/>
                <a:gd name="connsiteY4" fmla="*/ 61119 h 1299369"/>
                <a:gd name="connsiteX5" fmla="*/ 366713 w 1399382"/>
                <a:gd name="connsiteY5" fmla="*/ 170657 h 1299369"/>
                <a:gd name="connsiteX6" fmla="*/ 0 w 1399382"/>
                <a:gd name="connsiteY6" fmla="*/ 1037432 h 1299369"/>
                <a:gd name="connsiteX0" fmla="*/ 0 w 1399382"/>
                <a:gd name="connsiteY0" fmla="*/ 1014413 h 1276350"/>
                <a:gd name="connsiteX1" fmla="*/ 704850 w 1399382"/>
                <a:gd name="connsiteY1" fmla="*/ 1276350 h 1276350"/>
                <a:gd name="connsiteX2" fmla="*/ 1390650 w 1399382"/>
                <a:gd name="connsiteY2" fmla="*/ 1014413 h 1276350"/>
                <a:gd name="connsiteX3" fmla="*/ 1076325 w 1399382"/>
                <a:gd name="connsiteY3" fmla="*/ 514351 h 1276350"/>
                <a:gd name="connsiteX4" fmla="*/ 795338 w 1399382"/>
                <a:gd name="connsiteY4" fmla="*/ 38100 h 1276350"/>
                <a:gd name="connsiteX5" fmla="*/ 238125 w 1399382"/>
                <a:gd name="connsiteY5" fmla="*/ 285751 h 1276350"/>
                <a:gd name="connsiteX6" fmla="*/ 0 w 1399382"/>
                <a:gd name="connsiteY6" fmla="*/ 1014413 h 1276350"/>
                <a:gd name="connsiteX0" fmla="*/ 0 w 1399382"/>
                <a:gd name="connsiteY0" fmla="*/ 995363 h 1257300"/>
                <a:gd name="connsiteX1" fmla="*/ 704850 w 1399382"/>
                <a:gd name="connsiteY1" fmla="*/ 1257300 h 1257300"/>
                <a:gd name="connsiteX2" fmla="*/ 1390650 w 1399382"/>
                <a:gd name="connsiteY2" fmla="*/ 995363 h 1257300"/>
                <a:gd name="connsiteX3" fmla="*/ 1076325 w 1399382"/>
                <a:gd name="connsiteY3" fmla="*/ 495301 h 1257300"/>
                <a:gd name="connsiteX4" fmla="*/ 695325 w 1399382"/>
                <a:gd name="connsiteY4" fmla="*/ 38100 h 1257300"/>
                <a:gd name="connsiteX5" fmla="*/ 238125 w 1399382"/>
                <a:gd name="connsiteY5" fmla="*/ 266701 h 1257300"/>
                <a:gd name="connsiteX6" fmla="*/ 0 w 1399382"/>
                <a:gd name="connsiteY6" fmla="*/ 995363 h 1257300"/>
                <a:gd name="connsiteX0" fmla="*/ 0 w 1399382"/>
                <a:gd name="connsiteY0" fmla="*/ 1008063 h 1270000"/>
                <a:gd name="connsiteX1" fmla="*/ 704850 w 1399382"/>
                <a:gd name="connsiteY1" fmla="*/ 1270000 h 1270000"/>
                <a:gd name="connsiteX2" fmla="*/ 1390650 w 1399382"/>
                <a:gd name="connsiteY2" fmla="*/ 1008063 h 1270000"/>
                <a:gd name="connsiteX3" fmla="*/ 1076325 w 1399382"/>
                <a:gd name="connsiteY3" fmla="*/ 584200 h 1270000"/>
                <a:gd name="connsiteX4" fmla="*/ 695325 w 1399382"/>
                <a:gd name="connsiteY4" fmla="*/ 50800 h 1270000"/>
                <a:gd name="connsiteX5" fmla="*/ 238125 w 1399382"/>
                <a:gd name="connsiteY5" fmla="*/ 279401 h 1270000"/>
                <a:gd name="connsiteX6" fmla="*/ 0 w 1399382"/>
                <a:gd name="connsiteY6" fmla="*/ 1008063 h 1270000"/>
                <a:gd name="connsiteX0" fmla="*/ 0 w 1399382"/>
                <a:gd name="connsiteY0" fmla="*/ 1439863 h 1701800"/>
                <a:gd name="connsiteX1" fmla="*/ 704850 w 1399382"/>
                <a:gd name="connsiteY1" fmla="*/ 1701800 h 1701800"/>
                <a:gd name="connsiteX2" fmla="*/ 1390650 w 1399382"/>
                <a:gd name="connsiteY2" fmla="*/ 1439863 h 1701800"/>
                <a:gd name="connsiteX3" fmla="*/ 1076325 w 1399382"/>
                <a:gd name="connsiteY3" fmla="*/ 1016000 h 1701800"/>
                <a:gd name="connsiteX4" fmla="*/ 685800 w 1399382"/>
                <a:gd name="connsiteY4" fmla="*/ 50800 h 1701800"/>
                <a:gd name="connsiteX5" fmla="*/ 238125 w 1399382"/>
                <a:gd name="connsiteY5" fmla="*/ 711201 h 1701800"/>
                <a:gd name="connsiteX6" fmla="*/ 0 w 1399382"/>
                <a:gd name="connsiteY6" fmla="*/ 1439863 h 1701800"/>
                <a:gd name="connsiteX0" fmla="*/ 0 w 1399382"/>
                <a:gd name="connsiteY0" fmla="*/ 1461030 h 1722967"/>
                <a:gd name="connsiteX1" fmla="*/ 704850 w 1399382"/>
                <a:gd name="connsiteY1" fmla="*/ 1722967 h 1722967"/>
                <a:gd name="connsiteX2" fmla="*/ 1390650 w 1399382"/>
                <a:gd name="connsiteY2" fmla="*/ 1461030 h 1722967"/>
                <a:gd name="connsiteX3" fmla="*/ 1076325 w 1399382"/>
                <a:gd name="connsiteY3" fmla="*/ 1037167 h 1722967"/>
                <a:gd name="connsiteX4" fmla="*/ 685800 w 1399382"/>
                <a:gd name="connsiteY4" fmla="*/ 71967 h 1722967"/>
                <a:gd name="connsiteX5" fmla="*/ 228600 w 1399382"/>
                <a:gd name="connsiteY5" fmla="*/ 605367 h 1722967"/>
                <a:gd name="connsiteX6" fmla="*/ 0 w 1399382"/>
                <a:gd name="connsiteY6" fmla="*/ 1461030 h 1722967"/>
                <a:gd name="connsiteX0" fmla="*/ 0 w 1399382"/>
                <a:gd name="connsiteY0" fmla="*/ 1414463 h 1676400"/>
                <a:gd name="connsiteX1" fmla="*/ 704850 w 1399382"/>
                <a:gd name="connsiteY1" fmla="*/ 1676400 h 1676400"/>
                <a:gd name="connsiteX2" fmla="*/ 1390650 w 1399382"/>
                <a:gd name="connsiteY2" fmla="*/ 1414463 h 1676400"/>
                <a:gd name="connsiteX3" fmla="*/ 1066800 w 1399382"/>
                <a:gd name="connsiteY3" fmla="*/ 711201 h 1676400"/>
                <a:gd name="connsiteX4" fmla="*/ 685800 w 1399382"/>
                <a:gd name="connsiteY4" fmla="*/ 25400 h 1676400"/>
                <a:gd name="connsiteX5" fmla="*/ 228600 w 1399382"/>
                <a:gd name="connsiteY5" fmla="*/ 558800 h 1676400"/>
                <a:gd name="connsiteX6" fmla="*/ 0 w 1399382"/>
                <a:gd name="connsiteY6" fmla="*/ 1414463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382" h="1676400">
                  <a:moveTo>
                    <a:pt x="0" y="1414463"/>
                  </a:moveTo>
                  <a:cubicBezTo>
                    <a:pt x="56356" y="1635920"/>
                    <a:pt x="473075" y="1676400"/>
                    <a:pt x="704850" y="1676400"/>
                  </a:cubicBezTo>
                  <a:cubicBezTo>
                    <a:pt x="936625" y="1676400"/>
                    <a:pt x="1339056" y="1607345"/>
                    <a:pt x="1390650" y="1414463"/>
                  </a:cubicBezTo>
                  <a:cubicBezTo>
                    <a:pt x="1399382" y="1116807"/>
                    <a:pt x="1256507" y="873920"/>
                    <a:pt x="1066800" y="711201"/>
                  </a:cubicBezTo>
                  <a:cubicBezTo>
                    <a:pt x="929481" y="586582"/>
                    <a:pt x="825500" y="50800"/>
                    <a:pt x="685800" y="25400"/>
                  </a:cubicBezTo>
                  <a:cubicBezTo>
                    <a:pt x="546100" y="0"/>
                    <a:pt x="342900" y="327290"/>
                    <a:pt x="228600" y="558800"/>
                  </a:cubicBezTo>
                  <a:cubicBezTo>
                    <a:pt x="114300" y="790310"/>
                    <a:pt x="15082" y="1150144"/>
                    <a:pt x="0" y="14144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alpha val="76000"/>
                  </a:schemeClr>
                </a:gs>
                <a:gs pos="50000">
                  <a:schemeClr val="accent6">
                    <a:lumMod val="60000"/>
                    <a:lumOff val="40000"/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7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18837" y="3488846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rgbClr val="F79646">
                      <a:lumMod val="75000"/>
                    </a:srgbClr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37" y="3488846"/>
                <a:ext cx="43255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817" r="-140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ce 1"/>
          <p:cNvSpPr/>
          <p:nvPr/>
        </p:nvSpPr>
        <p:spPr>
          <a:xfrm rot="16200000">
            <a:off x="5188696" y="4259023"/>
            <a:ext cx="2712589" cy="1494574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1823172 w 3176933"/>
              <a:gd name="connsiteY6" fmla="*/ 1494574 h 1494574"/>
              <a:gd name="connsiteX7" fmla="*/ 0 w 3176933"/>
              <a:gd name="connsiteY7" fmla="*/ 1494574 h 1494574"/>
              <a:gd name="connsiteX0" fmla="*/ 0 w 2712588"/>
              <a:gd name="connsiteY0" fmla="*/ 1494574 h 1494574"/>
              <a:gd name="connsiteX1" fmla="*/ 312746 w 2712588"/>
              <a:gd name="connsiteY1" fmla="*/ 971397 h 1494574"/>
              <a:gd name="connsiteX2" fmla="*/ 1671646 w 2712588"/>
              <a:gd name="connsiteY2" fmla="*/ 428484 h 1494574"/>
              <a:gd name="connsiteX3" fmla="*/ 784233 w 2712588"/>
              <a:gd name="connsiteY3" fmla="*/ 179238 h 1494574"/>
              <a:gd name="connsiteX4" fmla="*/ 891797 w 2712588"/>
              <a:gd name="connsiteY4" fmla="*/ 0 h 1494574"/>
              <a:gd name="connsiteX5" fmla="*/ 2712588 w 2712588"/>
              <a:gd name="connsiteY5" fmla="*/ 0 h 1494574"/>
              <a:gd name="connsiteX6" fmla="*/ 1823172 w 2712588"/>
              <a:gd name="connsiteY6" fmla="*/ 1494574 h 1494574"/>
              <a:gd name="connsiteX7" fmla="*/ 0 w 2712588"/>
              <a:gd name="connsiteY7" fmla="*/ 1494574 h 14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588" h="1494574">
                <a:moveTo>
                  <a:pt x="0" y="1494574"/>
                </a:moveTo>
                <a:lnTo>
                  <a:pt x="312746" y="971397"/>
                </a:lnTo>
                <a:cubicBezTo>
                  <a:pt x="780529" y="941772"/>
                  <a:pt x="1622963" y="626399"/>
                  <a:pt x="1671646" y="428484"/>
                </a:cubicBezTo>
                <a:cubicBezTo>
                  <a:pt x="1726679" y="193539"/>
                  <a:pt x="1129250" y="223692"/>
                  <a:pt x="784233" y="179238"/>
                </a:cubicBezTo>
                <a:lnTo>
                  <a:pt x="891797" y="0"/>
                </a:lnTo>
                <a:lnTo>
                  <a:pt x="2712588" y="0"/>
                </a:lnTo>
                <a:lnTo>
                  <a:pt x="1823172" y="1494574"/>
                </a:lnTo>
                <a:lnTo>
                  <a:pt x="0" y="1494574"/>
                </a:lnTo>
                <a:close/>
              </a:path>
            </a:pathLst>
          </a:cu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slice 1 intersection"/>
          <p:cNvSpPr/>
          <p:nvPr/>
        </p:nvSpPr>
        <p:spPr>
          <a:xfrm rot="16200000">
            <a:off x="5692891" y="4971617"/>
            <a:ext cx="1359335" cy="800766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0 w 3176933"/>
              <a:gd name="connsiteY6" fmla="*/ 1494574 h 1494574"/>
              <a:gd name="connsiteX0" fmla="*/ 2864187 w 2864187"/>
              <a:gd name="connsiteY0" fmla="*/ 0 h 971397"/>
              <a:gd name="connsiteX1" fmla="*/ 0 w 2864187"/>
              <a:gd name="connsiteY1" fmla="*/ 971397 h 971397"/>
              <a:gd name="connsiteX2" fmla="*/ 1263650 w 2864187"/>
              <a:gd name="connsiteY2" fmla="*/ 536431 h 971397"/>
              <a:gd name="connsiteX3" fmla="*/ 523875 w 2864187"/>
              <a:gd name="connsiteY3" fmla="*/ 98272 h 971397"/>
              <a:gd name="connsiteX4" fmla="*/ 579051 w 2864187"/>
              <a:gd name="connsiteY4" fmla="*/ 0 h 971397"/>
              <a:gd name="connsiteX5" fmla="*/ 2864187 w 2864187"/>
              <a:gd name="connsiteY5" fmla="*/ 0 h 971397"/>
              <a:gd name="connsiteX0" fmla="*/ 579051 w 1268253"/>
              <a:gd name="connsiteY0" fmla="*/ 0 h 971397"/>
              <a:gd name="connsiteX1" fmla="*/ 0 w 1268253"/>
              <a:gd name="connsiteY1" fmla="*/ 971397 h 971397"/>
              <a:gd name="connsiteX2" fmla="*/ 1263650 w 1268253"/>
              <a:gd name="connsiteY2" fmla="*/ 536431 h 971397"/>
              <a:gd name="connsiteX3" fmla="*/ 523875 w 1268253"/>
              <a:gd name="connsiteY3" fmla="*/ 98272 h 971397"/>
              <a:gd name="connsiteX4" fmla="*/ 579051 w 1268253"/>
              <a:gd name="connsiteY4" fmla="*/ 0 h 971397"/>
              <a:gd name="connsiteX0" fmla="*/ 523875 w 1268253"/>
              <a:gd name="connsiteY0" fmla="*/ 0 h 873125"/>
              <a:gd name="connsiteX1" fmla="*/ 0 w 1268253"/>
              <a:gd name="connsiteY1" fmla="*/ 873125 h 873125"/>
              <a:gd name="connsiteX2" fmla="*/ 1263650 w 1268253"/>
              <a:gd name="connsiteY2" fmla="*/ 438159 h 873125"/>
              <a:gd name="connsiteX3" fmla="*/ 523875 w 1268253"/>
              <a:gd name="connsiteY3" fmla="*/ 0 h 873125"/>
              <a:gd name="connsiteX0" fmla="*/ 478632 w 1267871"/>
              <a:gd name="connsiteY0" fmla="*/ 0 h 796925"/>
              <a:gd name="connsiteX1" fmla="*/ 0 w 1267871"/>
              <a:gd name="connsiteY1" fmla="*/ 796925 h 796925"/>
              <a:gd name="connsiteX2" fmla="*/ 1263650 w 1267871"/>
              <a:gd name="connsiteY2" fmla="*/ 361959 h 796925"/>
              <a:gd name="connsiteX3" fmla="*/ 478632 w 1267871"/>
              <a:gd name="connsiteY3" fmla="*/ 0 h 796925"/>
              <a:gd name="connsiteX0" fmla="*/ 478632 w 1409924"/>
              <a:gd name="connsiteY0" fmla="*/ 0 h 807481"/>
              <a:gd name="connsiteX1" fmla="*/ 0 w 1409924"/>
              <a:gd name="connsiteY1" fmla="*/ 796925 h 807481"/>
              <a:gd name="connsiteX2" fmla="*/ 1290859 w 1409924"/>
              <a:gd name="connsiteY2" fmla="*/ 558800 h 807481"/>
              <a:gd name="connsiteX3" fmla="*/ 1263650 w 1409924"/>
              <a:gd name="connsiteY3" fmla="*/ 361959 h 807481"/>
              <a:gd name="connsiteX4" fmla="*/ 478632 w 1409924"/>
              <a:gd name="connsiteY4" fmla="*/ 0 h 807481"/>
              <a:gd name="connsiteX0" fmla="*/ 478632 w 1267871"/>
              <a:gd name="connsiteY0" fmla="*/ 0 h 803639"/>
              <a:gd name="connsiteX1" fmla="*/ 0 w 1267871"/>
              <a:gd name="connsiteY1" fmla="*/ 796925 h 803639"/>
              <a:gd name="connsiteX2" fmla="*/ 1263650 w 1267871"/>
              <a:gd name="connsiteY2" fmla="*/ 361959 h 803639"/>
              <a:gd name="connsiteX3" fmla="*/ 478632 w 1267871"/>
              <a:gd name="connsiteY3" fmla="*/ 0 h 803639"/>
              <a:gd name="connsiteX0" fmla="*/ 478632 w 1359335"/>
              <a:gd name="connsiteY0" fmla="*/ 0 h 802339"/>
              <a:gd name="connsiteX1" fmla="*/ 0 w 1359335"/>
              <a:gd name="connsiteY1" fmla="*/ 796925 h 802339"/>
              <a:gd name="connsiteX2" fmla="*/ 1355725 w 1359335"/>
              <a:gd name="connsiteY2" fmla="*/ 263534 h 802339"/>
              <a:gd name="connsiteX3" fmla="*/ 478632 w 1359335"/>
              <a:gd name="connsiteY3" fmla="*/ 0 h 802339"/>
              <a:gd name="connsiteX0" fmla="*/ 478632 w 1359335"/>
              <a:gd name="connsiteY0" fmla="*/ 0 h 803404"/>
              <a:gd name="connsiteX1" fmla="*/ 0 w 1359335"/>
              <a:gd name="connsiteY1" fmla="*/ 796925 h 803404"/>
              <a:gd name="connsiteX2" fmla="*/ 1355725 w 1359335"/>
              <a:gd name="connsiteY2" fmla="*/ 263534 h 803404"/>
              <a:gd name="connsiteX3" fmla="*/ 478632 w 1359335"/>
              <a:gd name="connsiteY3" fmla="*/ 0 h 803404"/>
              <a:gd name="connsiteX0" fmla="*/ 478632 w 1359335"/>
              <a:gd name="connsiteY0" fmla="*/ 0 h 800766"/>
              <a:gd name="connsiteX1" fmla="*/ 0 w 1359335"/>
              <a:gd name="connsiteY1" fmla="*/ 796925 h 800766"/>
              <a:gd name="connsiteX2" fmla="*/ 1355725 w 1359335"/>
              <a:gd name="connsiteY2" fmla="*/ 263534 h 800766"/>
              <a:gd name="connsiteX3" fmla="*/ 478632 w 1359335"/>
              <a:gd name="connsiteY3" fmla="*/ 0 h 80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9335" h="800766">
                <a:moveTo>
                  <a:pt x="478632" y="0"/>
                </a:moveTo>
                <a:lnTo>
                  <a:pt x="0" y="796925"/>
                </a:lnTo>
                <a:cubicBezTo>
                  <a:pt x="146182" y="840847"/>
                  <a:pt x="1300692" y="498479"/>
                  <a:pt x="1355725" y="263534"/>
                </a:cubicBezTo>
                <a:cubicBezTo>
                  <a:pt x="1410758" y="28589"/>
                  <a:pt x="823649" y="44454"/>
                  <a:pt x="478632" y="0"/>
                </a:cubicBezTo>
                <a:close/>
              </a:path>
            </a:pathLst>
          </a:custGeom>
          <a:solidFill>
            <a:schemeClr val="accent4">
              <a:alpha val="7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slice 2"/>
          <p:cNvSpPr/>
          <p:nvPr/>
        </p:nvSpPr>
        <p:spPr>
          <a:xfrm rot="5400000" flipH="1">
            <a:off x="5423254" y="4004739"/>
            <a:ext cx="2966072" cy="1708564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933" h="1494574">
                <a:moveTo>
                  <a:pt x="0" y="1494574"/>
                </a:moveTo>
                <a:lnTo>
                  <a:pt x="312746" y="971397"/>
                </a:lnTo>
                <a:cubicBezTo>
                  <a:pt x="688275" y="966953"/>
                  <a:pt x="1400282" y="855125"/>
                  <a:pt x="1656344" y="443065"/>
                </a:cubicBezTo>
                <a:cubicBezTo>
                  <a:pt x="1665468" y="389342"/>
                  <a:pt x="1251676" y="179949"/>
                  <a:pt x="784233" y="179238"/>
                </a:cubicBezTo>
                <a:lnTo>
                  <a:pt x="891797" y="0"/>
                </a:lnTo>
                <a:lnTo>
                  <a:pt x="3176933" y="0"/>
                </a:lnTo>
                <a:lnTo>
                  <a:pt x="2285136" y="1494574"/>
                </a:lnTo>
                <a:lnTo>
                  <a:pt x="0" y="1494574"/>
                </a:lnTo>
                <a:close/>
              </a:path>
            </a:pathLst>
          </a:custGeom>
          <a:solidFill>
            <a:schemeClr val="accent4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slice 2 intersection"/>
          <p:cNvSpPr/>
          <p:nvPr/>
        </p:nvSpPr>
        <p:spPr>
          <a:xfrm rot="5400000" flipH="1">
            <a:off x="6475601" y="4973271"/>
            <a:ext cx="1254559" cy="905579"/>
          </a:xfrm>
          <a:custGeom>
            <a:avLst/>
            <a:gdLst>
              <a:gd name="connsiteX0" fmla="*/ 0 w 3176933"/>
              <a:gd name="connsiteY0" fmla="*/ 1494574 h 1494574"/>
              <a:gd name="connsiteX1" fmla="*/ 891797 w 3176933"/>
              <a:gd name="connsiteY1" fmla="*/ 0 h 1494574"/>
              <a:gd name="connsiteX2" fmla="*/ 3176933 w 3176933"/>
              <a:gd name="connsiteY2" fmla="*/ 0 h 1494574"/>
              <a:gd name="connsiteX3" fmla="*/ 2285136 w 3176933"/>
              <a:gd name="connsiteY3" fmla="*/ 1494574 h 1494574"/>
              <a:gd name="connsiteX4" fmla="*/ 0 w 3176933"/>
              <a:gd name="connsiteY4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91797 w 3176933"/>
              <a:gd name="connsiteY2" fmla="*/ 0 h 1494574"/>
              <a:gd name="connsiteX3" fmla="*/ 3176933 w 3176933"/>
              <a:gd name="connsiteY3" fmla="*/ 0 h 1494574"/>
              <a:gd name="connsiteX4" fmla="*/ 2285136 w 3176933"/>
              <a:gd name="connsiteY4" fmla="*/ 1494574 h 1494574"/>
              <a:gd name="connsiteX5" fmla="*/ 0 w 3176933"/>
              <a:gd name="connsiteY5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836621 w 3176933"/>
              <a:gd name="connsiteY2" fmla="*/ 98272 h 1494574"/>
              <a:gd name="connsiteX3" fmla="*/ 891797 w 3176933"/>
              <a:gd name="connsiteY3" fmla="*/ 0 h 1494574"/>
              <a:gd name="connsiteX4" fmla="*/ 3176933 w 3176933"/>
              <a:gd name="connsiteY4" fmla="*/ 0 h 1494574"/>
              <a:gd name="connsiteX5" fmla="*/ 2285136 w 3176933"/>
              <a:gd name="connsiteY5" fmla="*/ 1494574 h 1494574"/>
              <a:gd name="connsiteX6" fmla="*/ 0 w 3176933"/>
              <a:gd name="connsiteY6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601671 w 3176933"/>
              <a:gd name="connsiteY2" fmla="*/ 485622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700221 w 3176933"/>
              <a:gd name="connsiteY2" fmla="*/ 555475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97046 w 3176933"/>
              <a:gd name="connsiteY2" fmla="*/ 587228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836621 w 3176933"/>
              <a:gd name="connsiteY3" fmla="*/ 98272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576396 w 3176933"/>
              <a:gd name="connsiteY2" fmla="*/ 536431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71646 w 3176933"/>
              <a:gd name="connsiteY2" fmla="*/ 428484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63994 w 3176933"/>
              <a:gd name="connsiteY2" fmla="*/ 436816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3176933"/>
              <a:gd name="connsiteY0" fmla="*/ 1494574 h 1494574"/>
              <a:gd name="connsiteX1" fmla="*/ 312746 w 3176933"/>
              <a:gd name="connsiteY1" fmla="*/ 971397 h 1494574"/>
              <a:gd name="connsiteX2" fmla="*/ 1656344 w 3176933"/>
              <a:gd name="connsiteY2" fmla="*/ 443065 h 1494574"/>
              <a:gd name="connsiteX3" fmla="*/ 784233 w 3176933"/>
              <a:gd name="connsiteY3" fmla="*/ 179238 h 1494574"/>
              <a:gd name="connsiteX4" fmla="*/ 891797 w 3176933"/>
              <a:gd name="connsiteY4" fmla="*/ 0 h 1494574"/>
              <a:gd name="connsiteX5" fmla="*/ 3176933 w 3176933"/>
              <a:gd name="connsiteY5" fmla="*/ 0 h 1494574"/>
              <a:gd name="connsiteX6" fmla="*/ 2285136 w 3176933"/>
              <a:gd name="connsiteY6" fmla="*/ 1494574 h 1494574"/>
              <a:gd name="connsiteX7" fmla="*/ 0 w 3176933"/>
              <a:gd name="connsiteY7" fmla="*/ 1494574 h 1494574"/>
              <a:gd name="connsiteX0" fmla="*/ 0 w 2285136"/>
              <a:gd name="connsiteY0" fmla="*/ 1494574 h 1494574"/>
              <a:gd name="connsiteX1" fmla="*/ 312746 w 2285136"/>
              <a:gd name="connsiteY1" fmla="*/ 971397 h 1494574"/>
              <a:gd name="connsiteX2" fmla="*/ 1656344 w 2285136"/>
              <a:gd name="connsiteY2" fmla="*/ 443065 h 1494574"/>
              <a:gd name="connsiteX3" fmla="*/ 784233 w 2285136"/>
              <a:gd name="connsiteY3" fmla="*/ 179238 h 1494574"/>
              <a:gd name="connsiteX4" fmla="*/ 891797 w 2285136"/>
              <a:gd name="connsiteY4" fmla="*/ 0 h 1494574"/>
              <a:gd name="connsiteX5" fmla="*/ 2285136 w 2285136"/>
              <a:gd name="connsiteY5" fmla="*/ 1494574 h 1494574"/>
              <a:gd name="connsiteX6" fmla="*/ 0 w 2285136"/>
              <a:gd name="connsiteY6" fmla="*/ 1494574 h 1494574"/>
              <a:gd name="connsiteX0" fmla="*/ 0 w 2285136"/>
              <a:gd name="connsiteY0" fmla="*/ 1315336 h 1315336"/>
              <a:gd name="connsiteX1" fmla="*/ 312746 w 2285136"/>
              <a:gd name="connsiteY1" fmla="*/ 792159 h 1315336"/>
              <a:gd name="connsiteX2" fmla="*/ 1656344 w 2285136"/>
              <a:gd name="connsiteY2" fmla="*/ 263827 h 1315336"/>
              <a:gd name="connsiteX3" fmla="*/ 784233 w 2285136"/>
              <a:gd name="connsiteY3" fmla="*/ 0 h 1315336"/>
              <a:gd name="connsiteX4" fmla="*/ 2285136 w 2285136"/>
              <a:gd name="connsiteY4" fmla="*/ 1315336 h 1315336"/>
              <a:gd name="connsiteX5" fmla="*/ 0 w 2285136"/>
              <a:gd name="connsiteY5" fmla="*/ 1315336 h 1315336"/>
              <a:gd name="connsiteX0" fmla="*/ 1972390 w 1972390"/>
              <a:gd name="connsiteY0" fmla="*/ 1315336 h 1315336"/>
              <a:gd name="connsiteX1" fmla="*/ 0 w 1972390"/>
              <a:gd name="connsiteY1" fmla="*/ 792159 h 1315336"/>
              <a:gd name="connsiteX2" fmla="*/ 1343598 w 1972390"/>
              <a:gd name="connsiteY2" fmla="*/ 263827 h 1315336"/>
              <a:gd name="connsiteX3" fmla="*/ 471487 w 1972390"/>
              <a:gd name="connsiteY3" fmla="*/ 0 h 1315336"/>
              <a:gd name="connsiteX4" fmla="*/ 1972390 w 1972390"/>
              <a:gd name="connsiteY4" fmla="*/ 1315336 h 1315336"/>
              <a:gd name="connsiteX0" fmla="*/ 471487 w 1343747"/>
              <a:gd name="connsiteY0" fmla="*/ 0 h 792159"/>
              <a:gd name="connsiteX1" fmla="*/ 0 w 1343747"/>
              <a:gd name="connsiteY1" fmla="*/ 792159 h 792159"/>
              <a:gd name="connsiteX2" fmla="*/ 1343598 w 1343747"/>
              <a:gd name="connsiteY2" fmla="*/ 263827 h 792159"/>
              <a:gd name="connsiteX3" fmla="*/ 471487 w 1343747"/>
              <a:gd name="connsiteY3" fmla="*/ 0 h 79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747" h="792159">
                <a:moveTo>
                  <a:pt x="471487" y="0"/>
                </a:moveTo>
                <a:lnTo>
                  <a:pt x="0" y="792159"/>
                </a:lnTo>
                <a:cubicBezTo>
                  <a:pt x="375529" y="787715"/>
                  <a:pt x="1087536" y="675887"/>
                  <a:pt x="1343598" y="263827"/>
                </a:cubicBezTo>
                <a:cubicBezTo>
                  <a:pt x="1352722" y="210104"/>
                  <a:pt x="938930" y="711"/>
                  <a:pt x="471487" y="0"/>
                </a:cubicBezTo>
                <a:close/>
              </a:path>
            </a:pathLst>
          </a:custGeom>
          <a:solidFill>
            <a:schemeClr val="accent4">
              <a:alpha val="7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8249" y="1143000"/>
                <a:ext cx="87506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be compact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bounded.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49" y="1143000"/>
                <a:ext cx="8750665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836" t="-12632" r="-697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Hadwiger Integral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49979" y="2634076"/>
            <a:ext cx="40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dirty="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9" grpId="0" animBg="1"/>
      <p:bldP spid="63" grpId="0" animBg="1"/>
      <p:bldP spid="15" grpId="0" animBg="1"/>
      <p:bldP spid="7" grpId="0"/>
      <p:bldP spid="36" grpId="0"/>
      <p:bldP spid="47" grpId="0"/>
      <p:bldP spid="52" grpId="0"/>
      <p:bldP spid="43" grpId="0"/>
      <p:bldP spid="45" grpId="0"/>
      <p:bldP spid="46" grpId="0"/>
      <p:bldP spid="50" grpId="0"/>
      <p:bldP spid="62" grpId="0" animBg="1"/>
      <p:bldP spid="14" grpId="0" animBg="1"/>
      <p:bldP spid="64" grpId="0" animBg="1"/>
      <p:bldP spid="65" grpId="0" animBg="1"/>
      <p:bldP spid="69" grpId="0"/>
      <p:bldP spid="17" grpId="0" animBg="1"/>
      <p:bldP spid="70" grpId="0" animBg="1"/>
      <p:bldP spid="71" grpId="0" animBg="1"/>
      <p:bldP spid="73" grpId="0" animBg="1"/>
      <p:bldP spid="54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-1564749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 rot="10800000">
            <a:off x="769143" y="4467496"/>
            <a:ext cx="2777413" cy="612094"/>
          </a:xfrm>
          <a:custGeom>
            <a:avLst/>
            <a:gdLst>
              <a:gd name="connsiteX0" fmla="*/ 0 w 2676525"/>
              <a:gd name="connsiteY0" fmla="*/ 0 h 614362"/>
              <a:gd name="connsiteX1" fmla="*/ 628650 w 2676525"/>
              <a:gd name="connsiteY1" fmla="*/ 614362 h 614362"/>
              <a:gd name="connsiteX2" fmla="*/ 2676525 w 2676525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669382 w 2669382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219325 w 2669382"/>
              <a:gd name="connsiteY2" fmla="*/ 300037 h 614362"/>
              <a:gd name="connsiteX3" fmla="*/ 2669382 w 2669382"/>
              <a:gd name="connsiteY3" fmla="*/ 9525 h 614362"/>
              <a:gd name="connsiteX0" fmla="*/ 0 w 2669382"/>
              <a:gd name="connsiteY0" fmla="*/ 0 h 614365"/>
              <a:gd name="connsiteX1" fmla="*/ 628650 w 2669382"/>
              <a:gd name="connsiteY1" fmla="*/ 614362 h 614365"/>
              <a:gd name="connsiteX2" fmla="*/ 2669382 w 2669382"/>
              <a:gd name="connsiteY2" fmla="*/ 9525 h 614365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63"/>
              <a:gd name="connsiteX1" fmla="*/ 628650 w 2669382"/>
              <a:gd name="connsiteY1" fmla="*/ 614362 h 614363"/>
              <a:gd name="connsiteX2" fmla="*/ 2669382 w 2669382"/>
              <a:gd name="connsiteY2" fmla="*/ 9525 h 614363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0 w 2669382"/>
              <a:gd name="connsiteY0" fmla="*/ 0 h 612039"/>
              <a:gd name="connsiteX1" fmla="*/ 626269 w 2669382"/>
              <a:gd name="connsiteY1" fmla="*/ 611981 h 612039"/>
              <a:gd name="connsiteX2" fmla="*/ 2669382 w 2669382"/>
              <a:gd name="connsiteY2" fmla="*/ 9525 h 612039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108031 w 2777413"/>
              <a:gd name="connsiteY0" fmla="*/ 0 h 612045"/>
              <a:gd name="connsiteX1" fmla="*/ 734300 w 2777413"/>
              <a:gd name="connsiteY1" fmla="*/ 611981 h 612045"/>
              <a:gd name="connsiteX2" fmla="*/ 2777413 w 2777413"/>
              <a:gd name="connsiteY2" fmla="*/ 9525 h 612045"/>
              <a:gd name="connsiteX0" fmla="*/ 108031 w 2777413"/>
              <a:gd name="connsiteY0" fmla="*/ 0 h 612094"/>
              <a:gd name="connsiteX1" fmla="*/ 734300 w 2777413"/>
              <a:gd name="connsiteY1" fmla="*/ 611981 h 612094"/>
              <a:gd name="connsiteX2" fmla="*/ 2777413 w 2777413"/>
              <a:gd name="connsiteY2" fmla="*/ 9525 h 6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413" h="612094">
                <a:moveTo>
                  <a:pt x="108031" y="0"/>
                </a:moveTo>
                <a:cubicBezTo>
                  <a:pt x="-189626" y="264318"/>
                  <a:pt x="163197" y="610397"/>
                  <a:pt x="734300" y="611981"/>
                </a:cubicBezTo>
                <a:cubicBezTo>
                  <a:pt x="1305403" y="613565"/>
                  <a:pt x="2090324" y="607021"/>
                  <a:pt x="2777413" y="9525"/>
                </a:cubicBezTo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56350" y="5070350"/>
            <a:ext cx="2777413" cy="612094"/>
          </a:xfrm>
          <a:custGeom>
            <a:avLst/>
            <a:gdLst>
              <a:gd name="connsiteX0" fmla="*/ 0 w 2676525"/>
              <a:gd name="connsiteY0" fmla="*/ 0 h 614362"/>
              <a:gd name="connsiteX1" fmla="*/ 628650 w 2676525"/>
              <a:gd name="connsiteY1" fmla="*/ 614362 h 614362"/>
              <a:gd name="connsiteX2" fmla="*/ 2676525 w 2676525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669382 w 2669382"/>
              <a:gd name="connsiteY2" fmla="*/ 9525 h 614362"/>
              <a:gd name="connsiteX0" fmla="*/ 0 w 2669382"/>
              <a:gd name="connsiteY0" fmla="*/ 0 h 614362"/>
              <a:gd name="connsiteX1" fmla="*/ 628650 w 2669382"/>
              <a:gd name="connsiteY1" fmla="*/ 614362 h 614362"/>
              <a:gd name="connsiteX2" fmla="*/ 2219325 w 2669382"/>
              <a:gd name="connsiteY2" fmla="*/ 300037 h 614362"/>
              <a:gd name="connsiteX3" fmla="*/ 2669382 w 2669382"/>
              <a:gd name="connsiteY3" fmla="*/ 9525 h 614362"/>
              <a:gd name="connsiteX0" fmla="*/ 0 w 2669382"/>
              <a:gd name="connsiteY0" fmla="*/ 0 h 614365"/>
              <a:gd name="connsiteX1" fmla="*/ 628650 w 2669382"/>
              <a:gd name="connsiteY1" fmla="*/ 614362 h 614365"/>
              <a:gd name="connsiteX2" fmla="*/ 2669382 w 2669382"/>
              <a:gd name="connsiteY2" fmla="*/ 9525 h 614365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71"/>
              <a:gd name="connsiteX1" fmla="*/ 628650 w 2669382"/>
              <a:gd name="connsiteY1" fmla="*/ 614362 h 614371"/>
              <a:gd name="connsiteX2" fmla="*/ 2669382 w 2669382"/>
              <a:gd name="connsiteY2" fmla="*/ 9525 h 614371"/>
              <a:gd name="connsiteX0" fmla="*/ 0 w 2669382"/>
              <a:gd name="connsiteY0" fmla="*/ 0 h 614363"/>
              <a:gd name="connsiteX1" fmla="*/ 628650 w 2669382"/>
              <a:gd name="connsiteY1" fmla="*/ 614362 h 614363"/>
              <a:gd name="connsiteX2" fmla="*/ 2669382 w 2669382"/>
              <a:gd name="connsiteY2" fmla="*/ 9525 h 614363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0 w 2669382"/>
              <a:gd name="connsiteY0" fmla="*/ 0 h 612039"/>
              <a:gd name="connsiteX1" fmla="*/ 626269 w 2669382"/>
              <a:gd name="connsiteY1" fmla="*/ 611981 h 612039"/>
              <a:gd name="connsiteX2" fmla="*/ 2669382 w 2669382"/>
              <a:gd name="connsiteY2" fmla="*/ 9525 h 612039"/>
              <a:gd name="connsiteX0" fmla="*/ 0 w 2669382"/>
              <a:gd name="connsiteY0" fmla="*/ 0 h 611982"/>
              <a:gd name="connsiteX1" fmla="*/ 626269 w 2669382"/>
              <a:gd name="connsiteY1" fmla="*/ 611981 h 611982"/>
              <a:gd name="connsiteX2" fmla="*/ 2669382 w 2669382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96961 w 2766343"/>
              <a:gd name="connsiteY0" fmla="*/ 0 h 611982"/>
              <a:gd name="connsiteX1" fmla="*/ 723230 w 2766343"/>
              <a:gd name="connsiteY1" fmla="*/ 611981 h 611982"/>
              <a:gd name="connsiteX2" fmla="*/ 2766343 w 2766343"/>
              <a:gd name="connsiteY2" fmla="*/ 9525 h 611982"/>
              <a:gd name="connsiteX0" fmla="*/ 108031 w 2777413"/>
              <a:gd name="connsiteY0" fmla="*/ 0 h 612045"/>
              <a:gd name="connsiteX1" fmla="*/ 734300 w 2777413"/>
              <a:gd name="connsiteY1" fmla="*/ 611981 h 612045"/>
              <a:gd name="connsiteX2" fmla="*/ 2777413 w 2777413"/>
              <a:gd name="connsiteY2" fmla="*/ 9525 h 612045"/>
              <a:gd name="connsiteX0" fmla="*/ 108031 w 2777413"/>
              <a:gd name="connsiteY0" fmla="*/ 0 h 612094"/>
              <a:gd name="connsiteX1" fmla="*/ 734300 w 2777413"/>
              <a:gd name="connsiteY1" fmla="*/ 611981 h 612094"/>
              <a:gd name="connsiteX2" fmla="*/ 2777413 w 2777413"/>
              <a:gd name="connsiteY2" fmla="*/ 9525 h 6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413" h="612094">
                <a:moveTo>
                  <a:pt x="108031" y="0"/>
                </a:moveTo>
                <a:cubicBezTo>
                  <a:pt x="-189626" y="264318"/>
                  <a:pt x="163197" y="610397"/>
                  <a:pt x="734300" y="611981"/>
                </a:cubicBezTo>
                <a:cubicBezTo>
                  <a:pt x="1305403" y="613565"/>
                  <a:pt x="2090324" y="607021"/>
                  <a:pt x="2777413" y="9525"/>
                </a:cubicBezTo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200028" y="4387311"/>
            <a:ext cx="4543428" cy="1518920"/>
            <a:chOff x="-200028" y="4387311"/>
            <a:chExt cx="4543428" cy="1518920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-104780" y="56799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47648" y="53751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945353" y="4765548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1295400" y="4463129"/>
              <a:ext cx="30480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478879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807371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471480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-200028" y="4387311"/>
              <a:ext cx="1752599" cy="151892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Example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676400" y="5257800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57800"/>
                <a:ext cx="45986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31019" y="2093786"/>
            <a:ext cx="3200400" cy="3812445"/>
            <a:chOff x="531019" y="2093786"/>
            <a:chExt cx="3200400" cy="381244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1019" y="5079588"/>
              <a:ext cx="32004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094760" y="2093786"/>
              <a:ext cx="0" cy="29858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140620" y="4387311"/>
              <a:ext cx="1752599" cy="1518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093595" y="1941682"/>
            <a:ext cx="457200" cy="461665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ℝ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2950" y="5444566"/>
                <a:ext cx="533400" cy="461665"/>
              </a:xfrm>
              <a:prstGeom prst="rect">
                <a:avLst/>
              </a:prstGeom>
              <a:scene3d>
                <a:camera prst="orthographicFront">
                  <a:rot lat="600000" lon="0" rev="0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0" y="5444566"/>
                <a:ext cx="53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066800"/>
                <a:ext cx="8686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=4−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|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≤4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86869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47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3422186"/>
                <a:ext cx="3424399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22186"/>
                <a:ext cx="3424399" cy="9212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14800" y="4451473"/>
                <a:ext cx="4683012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4−</m:t>
                              </m:r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rad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51473"/>
                <a:ext cx="4683012" cy="9212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4800" y="5480760"/>
                <a:ext cx="4574586" cy="921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(4−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𝑑𝑠</m:t>
                          </m:r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=8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0760"/>
                <a:ext cx="4574586" cy="9212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657215" y="2403348"/>
            <a:ext cx="2883834" cy="3274291"/>
          </a:xfrm>
          <a:custGeom>
            <a:avLst/>
            <a:gdLst>
              <a:gd name="connsiteX0" fmla="*/ 144 w 2672038"/>
              <a:gd name="connsiteY0" fmla="*/ 2667000 h 3309958"/>
              <a:gd name="connsiteX1" fmla="*/ 1262206 w 2672038"/>
              <a:gd name="connsiteY1" fmla="*/ 3309937 h 3309958"/>
              <a:gd name="connsiteX2" fmla="*/ 2671906 w 2672038"/>
              <a:gd name="connsiteY2" fmla="*/ 2676525 h 3309958"/>
              <a:gd name="connsiteX3" fmla="*/ 1338406 w 2672038"/>
              <a:gd name="connsiteY3" fmla="*/ 0 h 3309958"/>
              <a:gd name="connsiteX4" fmla="*/ 144 w 2672038"/>
              <a:gd name="connsiteY4" fmla="*/ 2667000 h 3309958"/>
              <a:gd name="connsiteX0" fmla="*/ 143 w 2679181"/>
              <a:gd name="connsiteY0" fmla="*/ 2669381 h 3309949"/>
              <a:gd name="connsiteX1" fmla="*/ 1269348 w 2679181"/>
              <a:gd name="connsiteY1" fmla="*/ 3309937 h 3309949"/>
              <a:gd name="connsiteX2" fmla="*/ 2679048 w 2679181"/>
              <a:gd name="connsiteY2" fmla="*/ 2676525 h 3309949"/>
              <a:gd name="connsiteX3" fmla="*/ 1345548 w 2679181"/>
              <a:gd name="connsiteY3" fmla="*/ 0 h 3309949"/>
              <a:gd name="connsiteX4" fmla="*/ 143 w 2679181"/>
              <a:gd name="connsiteY4" fmla="*/ 2669381 h 3309949"/>
              <a:gd name="connsiteX0" fmla="*/ 153 w 2614896"/>
              <a:gd name="connsiteY0" fmla="*/ 2657478 h 3310023"/>
              <a:gd name="connsiteX1" fmla="*/ 1205065 w 2614896"/>
              <a:gd name="connsiteY1" fmla="*/ 3309940 h 3310023"/>
              <a:gd name="connsiteX2" fmla="*/ 2614765 w 2614896"/>
              <a:gd name="connsiteY2" fmla="*/ 2676528 h 3310023"/>
              <a:gd name="connsiteX3" fmla="*/ 1281265 w 2614896"/>
              <a:gd name="connsiteY3" fmla="*/ 3 h 3310023"/>
              <a:gd name="connsiteX4" fmla="*/ 153 w 2614896"/>
              <a:gd name="connsiteY4" fmla="*/ 2657478 h 3310023"/>
              <a:gd name="connsiteX0" fmla="*/ 143 w 2676799"/>
              <a:gd name="connsiteY0" fmla="*/ 2674145 h 3309939"/>
              <a:gd name="connsiteX1" fmla="*/ 1266967 w 2676799"/>
              <a:gd name="connsiteY1" fmla="*/ 3309938 h 3309939"/>
              <a:gd name="connsiteX2" fmla="*/ 2676667 w 2676799"/>
              <a:gd name="connsiteY2" fmla="*/ 2676526 h 3309939"/>
              <a:gd name="connsiteX3" fmla="*/ 1343167 w 2676799"/>
              <a:gd name="connsiteY3" fmla="*/ 1 h 3309939"/>
              <a:gd name="connsiteX4" fmla="*/ 143 w 2676799"/>
              <a:gd name="connsiteY4" fmla="*/ 2674145 h 3309939"/>
              <a:gd name="connsiteX0" fmla="*/ 45 w 2676701"/>
              <a:gd name="connsiteY0" fmla="*/ 2674145 h 3309939"/>
              <a:gd name="connsiteX1" fmla="*/ 1300206 w 2676701"/>
              <a:gd name="connsiteY1" fmla="*/ 3309938 h 3309939"/>
              <a:gd name="connsiteX2" fmla="*/ 2676569 w 2676701"/>
              <a:gd name="connsiteY2" fmla="*/ 2676526 h 3309939"/>
              <a:gd name="connsiteX3" fmla="*/ 1343069 w 2676701"/>
              <a:gd name="connsiteY3" fmla="*/ 1 h 3309939"/>
              <a:gd name="connsiteX4" fmla="*/ 45 w 2676701"/>
              <a:gd name="connsiteY4" fmla="*/ 2674145 h 3309939"/>
              <a:gd name="connsiteX0" fmla="*/ 1 w 2676657"/>
              <a:gd name="connsiteY0" fmla="*/ 2674145 h 3309939"/>
              <a:gd name="connsiteX1" fmla="*/ 1340644 w 2676657"/>
              <a:gd name="connsiteY1" fmla="*/ 3309938 h 3309939"/>
              <a:gd name="connsiteX2" fmla="*/ 2676525 w 2676657"/>
              <a:gd name="connsiteY2" fmla="*/ 2676526 h 3309939"/>
              <a:gd name="connsiteX3" fmla="*/ 1343025 w 2676657"/>
              <a:gd name="connsiteY3" fmla="*/ 1 h 3309939"/>
              <a:gd name="connsiteX4" fmla="*/ 1 w 2676657"/>
              <a:gd name="connsiteY4" fmla="*/ 2674145 h 3309939"/>
              <a:gd name="connsiteX0" fmla="*/ 3 w 2676659"/>
              <a:gd name="connsiteY0" fmla="*/ 2674145 h 3309939"/>
              <a:gd name="connsiteX1" fmla="*/ 1354934 w 2676659"/>
              <a:gd name="connsiteY1" fmla="*/ 3309938 h 3309939"/>
              <a:gd name="connsiteX2" fmla="*/ 2676527 w 2676659"/>
              <a:gd name="connsiteY2" fmla="*/ 2676526 h 3309939"/>
              <a:gd name="connsiteX3" fmla="*/ 1343027 w 2676659"/>
              <a:gd name="connsiteY3" fmla="*/ 1 h 3309939"/>
              <a:gd name="connsiteX4" fmla="*/ 3 w 2676659"/>
              <a:gd name="connsiteY4" fmla="*/ 2674145 h 3309939"/>
              <a:gd name="connsiteX0" fmla="*/ 3 w 2676659"/>
              <a:gd name="connsiteY0" fmla="*/ 2674145 h 3305176"/>
              <a:gd name="connsiteX1" fmla="*/ 1354934 w 2676659"/>
              <a:gd name="connsiteY1" fmla="*/ 3305175 h 3305176"/>
              <a:gd name="connsiteX2" fmla="*/ 2676527 w 2676659"/>
              <a:gd name="connsiteY2" fmla="*/ 2676526 h 3305176"/>
              <a:gd name="connsiteX3" fmla="*/ 1343027 w 2676659"/>
              <a:gd name="connsiteY3" fmla="*/ 1 h 3305176"/>
              <a:gd name="connsiteX4" fmla="*/ 3 w 2676659"/>
              <a:gd name="connsiteY4" fmla="*/ 2674145 h 3305176"/>
              <a:gd name="connsiteX0" fmla="*/ 3 w 2676659"/>
              <a:gd name="connsiteY0" fmla="*/ 2674145 h 3309939"/>
              <a:gd name="connsiteX1" fmla="*/ 1354934 w 2676659"/>
              <a:gd name="connsiteY1" fmla="*/ 3309938 h 3309939"/>
              <a:gd name="connsiteX2" fmla="*/ 2676527 w 2676659"/>
              <a:gd name="connsiteY2" fmla="*/ 2676526 h 3309939"/>
              <a:gd name="connsiteX3" fmla="*/ 1343027 w 2676659"/>
              <a:gd name="connsiteY3" fmla="*/ 1 h 3309939"/>
              <a:gd name="connsiteX4" fmla="*/ 3 w 2676659"/>
              <a:gd name="connsiteY4" fmla="*/ 2674145 h 3309939"/>
              <a:gd name="connsiteX0" fmla="*/ 2 w 2676658"/>
              <a:gd name="connsiteY0" fmla="*/ 2674145 h 3290889"/>
              <a:gd name="connsiteX1" fmla="*/ 1350170 w 2676658"/>
              <a:gd name="connsiteY1" fmla="*/ 3290888 h 3290889"/>
              <a:gd name="connsiteX2" fmla="*/ 2676526 w 2676658"/>
              <a:gd name="connsiteY2" fmla="*/ 2676526 h 3290889"/>
              <a:gd name="connsiteX3" fmla="*/ 1343026 w 2676658"/>
              <a:gd name="connsiteY3" fmla="*/ 1 h 3290889"/>
              <a:gd name="connsiteX4" fmla="*/ 2 w 2676658"/>
              <a:gd name="connsiteY4" fmla="*/ 2674145 h 3290889"/>
              <a:gd name="connsiteX0" fmla="*/ 6 w 2676662"/>
              <a:gd name="connsiteY0" fmla="*/ 2674145 h 3302795"/>
              <a:gd name="connsiteX1" fmla="*/ 1359699 w 2676662"/>
              <a:gd name="connsiteY1" fmla="*/ 3302794 h 3302795"/>
              <a:gd name="connsiteX2" fmla="*/ 2676530 w 2676662"/>
              <a:gd name="connsiteY2" fmla="*/ 2676526 h 3302795"/>
              <a:gd name="connsiteX3" fmla="*/ 1343030 w 2676662"/>
              <a:gd name="connsiteY3" fmla="*/ 1 h 3302795"/>
              <a:gd name="connsiteX4" fmla="*/ 6 w 2676662"/>
              <a:gd name="connsiteY4" fmla="*/ 2674145 h 3302795"/>
              <a:gd name="connsiteX0" fmla="*/ 10 w 2676666"/>
              <a:gd name="connsiteY0" fmla="*/ 2674145 h 3309939"/>
              <a:gd name="connsiteX1" fmla="*/ 1364466 w 2676666"/>
              <a:gd name="connsiteY1" fmla="*/ 3309938 h 3309939"/>
              <a:gd name="connsiteX2" fmla="*/ 2676534 w 2676666"/>
              <a:gd name="connsiteY2" fmla="*/ 2676526 h 3309939"/>
              <a:gd name="connsiteX3" fmla="*/ 1343034 w 2676666"/>
              <a:gd name="connsiteY3" fmla="*/ 1 h 3309939"/>
              <a:gd name="connsiteX4" fmla="*/ 10 w 2676666"/>
              <a:gd name="connsiteY4" fmla="*/ 2674145 h 3309939"/>
              <a:gd name="connsiteX0" fmla="*/ 10 w 2676666"/>
              <a:gd name="connsiteY0" fmla="*/ 2674145 h 3305176"/>
              <a:gd name="connsiteX1" fmla="*/ 1364466 w 2676666"/>
              <a:gd name="connsiteY1" fmla="*/ 3305175 h 3305176"/>
              <a:gd name="connsiteX2" fmla="*/ 2676534 w 2676666"/>
              <a:gd name="connsiteY2" fmla="*/ 2676526 h 3305176"/>
              <a:gd name="connsiteX3" fmla="*/ 1343034 w 2676666"/>
              <a:gd name="connsiteY3" fmla="*/ 1 h 3305176"/>
              <a:gd name="connsiteX4" fmla="*/ 10 w 2676666"/>
              <a:gd name="connsiteY4" fmla="*/ 2674145 h 3305176"/>
              <a:gd name="connsiteX0" fmla="*/ 10 w 2676666"/>
              <a:gd name="connsiteY0" fmla="*/ 2674145 h 3283746"/>
              <a:gd name="connsiteX1" fmla="*/ 1364466 w 2676666"/>
              <a:gd name="connsiteY1" fmla="*/ 3283744 h 3283746"/>
              <a:gd name="connsiteX2" fmla="*/ 2676534 w 2676666"/>
              <a:gd name="connsiteY2" fmla="*/ 2676526 h 3283746"/>
              <a:gd name="connsiteX3" fmla="*/ 1343034 w 2676666"/>
              <a:gd name="connsiteY3" fmla="*/ 1 h 3283746"/>
              <a:gd name="connsiteX4" fmla="*/ 10 w 2676666"/>
              <a:gd name="connsiteY4" fmla="*/ 2674145 h 3283746"/>
              <a:gd name="connsiteX0" fmla="*/ 13 w 2676669"/>
              <a:gd name="connsiteY0" fmla="*/ 2674145 h 3309939"/>
              <a:gd name="connsiteX1" fmla="*/ 1366850 w 2676669"/>
              <a:gd name="connsiteY1" fmla="*/ 3309938 h 3309939"/>
              <a:gd name="connsiteX2" fmla="*/ 2676537 w 2676669"/>
              <a:gd name="connsiteY2" fmla="*/ 2676526 h 3309939"/>
              <a:gd name="connsiteX3" fmla="*/ 1343037 w 2676669"/>
              <a:gd name="connsiteY3" fmla="*/ 1 h 3309939"/>
              <a:gd name="connsiteX4" fmla="*/ 13 w 2676669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9"/>
              <a:gd name="connsiteX1" fmla="*/ 1366850 w 2669526"/>
              <a:gd name="connsiteY1" fmla="*/ 3309938 h 3309939"/>
              <a:gd name="connsiteX2" fmla="*/ 2669393 w 2669526"/>
              <a:gd name="connsiteY2" fmla="*/ 2676526 h 3309939"/>
              <a:gd name="connsiteX3" fmla="*/ 1343037 w 2669526"/>
              <a:gd name="connsiteY3" fmla="*/ 1 h 3309939"/>
              <a:gd name="connsiteX4" fmla="*/ 13 w 2669526"/>
              <a:gd name="connsiteY4" fmla="*/ 2674145 h 3309939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09938"/>
              <a:gd name="connsiteX1" fmla="*/ 1366850 w 2669526"/>
              <a:gd name="connsiteY1" fmla="*/ 3309938 h 3309938"/>
              <a:gd name="connsiteX2" fmla="*/ 2669393 w 2669526"/>
              <a:gd name="connsiteY2" fmla="*/ 2676526 h 3309938"/>
              <a:gd name="connsiteX3" fmla="*/ 1343037 w 2669526"/>
              <a:gd name="connsiteY3" fmla="*/ 1 h 3309938"/>
              <a:gd name="connsiteX4" fmla="*/ 13 w 2669526"/>
              <a:gd name="connsiteY4" fmla="*/ 2674145 h 3309938"/>
              <a:gd name="connsiteX0" fmla="*/ 13 w 2669526"/>
              <a:gd name="connsiteY0" fmla="*/ 2674145 h 3310018"/>
              <a:gd name="connsiteX1" fmla="*/ 1366850 w 2669526"/>
              <a:gd name="connsiteY1" fmla="*/ 3309938 h 3310018"/>
              <a:gd name="connsiteX2" fmla="*/ 2669393 w 2669526"/>
              <a:gd name="connsiteY2" fmla="*/ 2676526 h 3310018"/>
              <a:gd name="connsiteX3" fmla="*/ 1343037 w 2669526"/>
              <a:gd name="connsiteY3" fmla="*/ 1 h 3310018"/>
              <a:gd name="connsiteX4" fmla="*/ 13 w 2669526"/>
              <a:gd name="connsiteY4" fmla="*/ 2674145 h 3310018"/>
              <a:gd name="connsiteX0" fmla="*/ 13 w 2669526"/>
              <a:gd name="connsiteY0" fmla="*/ 2674145 h 3310272"/>
              <a:gd name="connsiteX1" fmla="*/ 1366850 w 2669526"/>
              <a:gd name="connsiteY1" fmla="*/ 3309938 h 3310272"/>
              <a:gd name="connsiteX2" fmla="*/ 2669393 w 2669526"/>
              <a:gd name="connsiteY2" fmla="*/ 2676526 h 3310272"/>
              <a:gd name="connsiteX3" fmla="*/ 1343037 w 2669526"/>
              <a:gd name="connsiteY3" fmla="*/ 1 h 3310272"/>
              <a:gd name="connsiteX4" fmla="*/ 13 w 2669526"/>
              <a:gd name="connsiteY4" fmla="*/ 2674145 h 3310272"/>
              <a:gd name="connsiteX0" fmla="*/ 18 w 2669585"/>
              <a:gd name="connsiteY0" fmla="*/ 2674145 h 3310272"/>
              <a:gd name="connsiteX1" fmla="*/ 1366855 w 2669585"/>
              <a:gd name="connsiteY1" fmla="*/ 3309938 h 3310272"/>
              <a:gd name="connsiteX2" fmla="*/ 2669398 w 2669585"/>
              <a:gd name="connsiteY2" fmla="*/ 2676526 h 3310272"/>
              <a:gd name="connsiteX3" fmla="*/ 1343042 w 2669585"/>
              <a:gd name="connsiteY3" fmla="*/ 1 h 3310272"/>
              <a:gd name="connsiteX4" fmla="*/ 18 w 2669585"/>
              <a:gd name="connsiteY4" fmla="*/ 2674145 h 3310272"/>
              <a:gd name="connsiteX0" fmla="*/ 18 w 2669585"/>
              <a:gd name="connsiteY0" fmla="*/ 2674145 h 3272256"/>
              <a:gd name="connsiteX1" fmla="*/ 666768 w 2669585"/>
              <a:gd name="connsiteY1" fmla="*/ 3271838 h 3272256"/>
              <a:gd name="connsiteX2" fmla="*/ 2669398 w 2669585"/>
              <a:gd name="connsiteY2" fmla="*/ 2676526 h 3272256"/>
              <a:gd name="connsiteX3" fmla="*/ 1343042 w 2669585"/>
              <a:gd name="connsiteY3" fmla="*/ 1 h 3272256"/>
              <a:gd name="connsiteX4" fmla="*/ 18 w 2669585"/>
              <a:gd name="connsiteY4" fmla="*/ 2674145 h 3272256"/>
              <a:gd name="connsiteX0" fmla="*/ 18 w 2669585"/>
              <a:gd name="connsiteY0" fmla="*/ 2674145 h 3274631"/>
              <a:gd name="connsiteX1" fmla="*/ 647718 w 2669585"/>
              <a:gd name="connsiteY1" fmla="*/ 3274220 h 3274631"/>
              <a:gd name="connsiteX2" fmla="*/ 2669398 w 2669585"/>
              <a:gd name="connsiteY2" fmla="*/ 2676526 h 3274631"/>
              <a:gd name="connsiteX3" fmla="*/ 1343042 w 2669585"/>
              <a:gd name="connsiteY3" fmla="*/ 1 h 3274631"/>
              <a:gd name="connsiteX4" fmla="*/ 18 w 2669585"/>
              <a:gd name="connsiteY4" fmla="*/ 2674145 h 3274631"/>
              <a:gd name="connsiteX0" fmla="*/ 18 w 2669585"/>
              <a:gd name="connsiteY0" fmla="*/ 2674145 h 3274259"/>
              <a:gd name="connsiteX1" fmla="*/ 647718 w 2669585"/>
              <a:gd name="connsiteY1" fmla="*/ 3274220 h 3274259"/>
              <a:gd name="connsiteX2" fmla="*/ 2669398 w 2669585"/>
              <a:gd name="connsiteY2" fmla="*/ 2676526 h 3274259"/>
              <a:gd name="connsiteX3" fmla="*/ 1343042 w 2669585"/>
              <a:gd name="connsiteY3" fmla="*/ 1 h 3274259"/>
              <a:gd name="connsiteX4" fmla="*/ 18 w 2669585"/>
              <a:gd name="connsiteY4" fmla="*/ 2674145 h 3274259"/>
              <a:gd name="connsiteX0" fmla="*/ 18 w 2669585"/>
              <a:gd name="connsiteY0" fmla="*/ 2674145 h 3274241"/>
              <a:gd name="connsiteX1" fmla="*/ 647718 w 2669585"/>
              <a:gd name="connsiteY1" fmla="*/ 3274220 h 3274241"/>
              <a:gd name="connsiteX2" fmla="*/ 2669398 w 2669585"/>
              <a:gd name="connsiteY2" fmla="*/ 2676526 h 3274241"/>
              <a:gd name="connsiteX3" fmla="*/ 1343042 w 2669585"/>
              <a:gd name="connsiteY3" fmla="*/ 1 h 3274241"/>
              <a:gd name="connsiteX4" fmla="*/ 18 w 2669585"/>
              <a:gd name="connsiteY4" fmla="*/ 2674145 h 3274241"/>
              <a:gd name="connsiteX0" fmla="*/ 14 w 2671909"/>
              <a:gd name="connsiteY0" fmla="*/ 2674144 h 3274219"/>
              <a:gd name="connsiteX1" fmla="*/ 647714 w 2671909"/>
              <a:gd name="connsiteY1" fmla="*/ 3274219 h 3274219"/>
              <a:gd name="connsiteX2" fmla="*/ 2671776 w 2671909"/>
              <a:gd name="connsiteY2" fmla="*/ 2674143 h 3274219"/>
              <a:gd name="connsiteX3" fmla="*/ 1343038 w 2671909"/>
              <a:gd name="connsiteY3" fmla="*/ 0 h 3274219"/>
              <a:gd name="connsiteX4" fmla="*/ 14 w 2671909"/>
              <a:gd name="connsiteY4" fmla="*/ 2674144 h 3274219"/>
              <a:gd name="connsiteX0" fmla="*/ 14 w 2671909"/>
              <a:gd name="connsiteY0" fmla="*/ 2674144 h 3274219"/>
              <a:gd name="connsiteX1" fmla="*/ 647714 w 2671909"/>
              <a:gd name="connsiteY1" fmla="*/ 3274219 h 3274219"/>
              <a:gd name="connsiteX2" fmla="*/ 2671776 w 2671909"/>
              <a:gd name="connsiteY2" fmla="*/ 2674143 h 3274219"/>
              <a:gd name="connsiteX3" fmla="*/ 1343038 w 2671909"/>
              <a:gd name="connsiteY3" fmla="*/ 0 h 3274219"/>
              <a:gd name="connsiteX4" fmla="*/ 14 w 2671909"/>
              <a:gd name="connsiteY4" fmla="*/ 2674144 h 3274219"/>
              <a:gd name="connsiteX0" fmla="*/ 78116 w 2750011"/>
              <a:gd name="connsiteY0" fmla="*/ 2674144 h 3274219"/>
              <a:gd name="connsiteX1" fmla="*/ 725816 w 2750011"/>
              <a:gd name="connsiteY1" fmla="*/ 3274219 h 3274219"/>
              <a:gd name="connsiteX2" fmla="*/ 2749878 w 2750011"/>
              <a:gd name="connsiteY2" fmla="*/ 2674143 h 3274219"/>
              <a:gd name="connsiteX3" fmla="*/ 1421140 w 2750011"/>
              <a:gd name="connsiteY3" fmla="*/ 0 h 3274219"/>
              <a:gd name="connsiteX4" fmla="*/ 78116 w 2750011"/>
              <a:gd name="connsiteY4" fmla="*/ 2674144 h 3274219"/>
              <a:gd name="connsiteX0" fmla="*/ 72144 w 2815478"/>
              <a:gd name="connsiteY0" fmla="*/ 2781412 h 3275128"/>
              <a:gd name="connsiteX1" fmla="*/ 791281 w 2815478"/>
              <a:gd name="connsiteY1" fmla="*/ 3274330 h 3275128"/>
              <a:gd name="connsiteX2" fmla="*/ 2815343 w 2815478"/>
              <a:gd name="connsiteY2" fmla="*/ 2674254 h 3275128"/>
              <a:gd name="connsiteX3" fmla="*/ 1486605 w 2815478"/>
              <a:gd name="connsiteY3" fmla="*/ 111 h 3275128"/>
              <a:gd name="connsiteX4" fmla="*/ 72144 w 2815478"/>
              <a:gd name="connsiteY4" fmla="*/ 2781412 h 3275128"/>
              <a:gd name="connsiteX0" fmla="*/ 13 w 2743347"/>
              <a:gd name="connsiteY0" fmla="*/ 2781412 h 3275160"/>
              <a:gd name="connsiteX1" fmla="*/ 719150 w 2743347"/>
              <a:gd name="connsiteY1" fmla="*/ 3274330 h 3275160"/>
              <a:gd name="connsiteX2" fmla="*/ 2743212 w 2743347"/>
              <a:gd name="connsiteY2" fmla="*/ 2674254 h 3275160"/>
              <a:gd name="connsiteX3" fmla="*/ 1414474 w 2743347"/>
              <a:gd name="connsiteY3" fmla="*/ 111 h 3275160"/>
              <a:gd name="connsiteX4" fmla="*/ 13 w 2743347"/>
              <a:gd name="connsiteY4" fmla="*/ 2781412 h 3275160"/>
              <a:gd name="connsiteX0" fmla="*/ 13 w 2857634"/>
              <a:gd name="connsiteY0" fmla="*/ 2782394 h 3281513"/>
              <a:gd name="connsiteX1" fmla="*/ 719150 w 2857634"/>
              <a:gd name="connsiteY1" fmla="*/ 3275312 h 3281513"/>
              <a:gd name="connsiteX2" fmla="*/ 2857512 w 2857634"/>
              <a:gd name="connsiteY2" fmla="*/ 2458543 h 3281513"/>
              <a:gd name="connsiteX3" fmla="*/ 1414474 w 2857634"/>
              <a:gd name="connsiteY3" fmla="*/ 1093 h 3281513"/>
              <a:gd name="connsiteX4" fmla="*/ 13 w 2857634"/>
              <a:gd name="connsiteY4" fmla="*/ 2782394 h 3281513"/>
              <a:gd name="connsiteX0" fmla="*/ 12 w 2888590"/>
              <a:gd name="connsiteY0" fmla="*/ 2880758 h 3288962"/>
              <a:gd name="connsiteX1" fmla="*/ 750106 w 2888590"/>
              <a:gd name="connsiteY1" fmla="*/ 3276045 h 3288962"/>
              <a:gd name="connsiteX2" fmla="*/ 2888468 w 2888590"/>
              <a:gd name="connsiteY2" fmla="*/ 2459276 h 3288962"/>
              <a:gd name="connsiteX3" fmla="*/ 1445430 w 2888590"/>
              <a:gd name="connsiteY3" fmla="*/ 1826 h 3288962"/>
              <a:gd name="connsiteX4" fmla="*/ 12 w 2888590"/>
              <a:gd name="connsiteY4" fmla="*/ 2880758 h 3288962"/>
              <a:gd name="connsiteX0" fmla="*/ 12 w 2888590"/>
              <a:gd name="connsiteY0" fmla="*/ 2880758 h 3276049"/>
              <a:gd name="connsiteX1" fmla="*/ 750106 w 2888590"/>
              <a:gd name="connsiteY1" fmla="*/ 3276045 h 3276049"/>
              <a:gd name="connsiteX2" fmla="*/ 2888468 w 2888590"/>
              <a:gd name="connsiteY2" fmla="*/ 2459276 h 3276049"/>
              <a:gd name="connsiteX3" fmla="*/ 1445430 w 2888590"/>
              <a:gd name="connsiteY3" fmla="*/ 1826 h 3276049"/>
              <a:gd name="connsiteX4" fmla="*/ 12 w 2888590"/>
              <a:gd name="connsiteY4" fmla="*/ 2880758 h 3276049"/>
              <a:gd name="connsiteX0" fmla="*/ 12 w 2888590"/>
              <a:gd name="connsiteY0" fmla="*/ 2880758 h 3276049"/>
              <a:gd name="connsiteX1" fmla="*/ 750106 w 2888590"/>
              <a:gd name="connsiteY1" fmla="*/ 3276045 h 3276049"/>
              <a:gd name="connsiteX2" fmla="*/ 2888468 w 2888590"/>
              <a:gd name="connsiteY2" fmla="*/ 2459276 h 3276049"/>
              <a:gd name="connsiteX3" fmla="*/ 1445430 w 2888590"/>
              <a:gd name="connsiteY3" fmla="*/ 1826 h 3276049"/>
              <a:gd name="connsiteX4" fmla="*/ 12 w 2888590"/>
              <a:gd name="connsiteY4" fmla="*/ 2880758 h 3276049"/>
              <a:gd name="connsiteX0" fmla="*/ 12 w 2888590"/>
              <a:gd name="connsiteY0" fmla="*/ 2880758 h 3276048"/>
              <a:gd name="connsiteX1" fmla="*/ 750106 w 2888590"/>
              <a:gd name="connsiteY1" fmla="*/ 3276045 h 3276048"/>
              <a:gd name="connsiteX2" fmla="*/ 2888468 w 2888590"/>
              <a:gd name="connsiteY2" fmla="*/ 2459276 h 3276048"/>
              <a:gd name="connsiteX3" fmla="*/ 1445430 w 2888590"/>
              <a:gd name="connsiteY3" fmla="*/ 1826 h 3276048"/>
              <a:gd name="connsiteX4" fmla="*/ 12 w 2888590"/>
              <a:gd name="connsiteY4" fmla="*/ 2880758 h 3276048"/>
              <a:gd name="connsiteX0" fmla="*/ 12 w 2888590"/>
              <a:gd name="connsiteY0" fmla="*/ 2880758 h 3279125"/>
              <a:gd name="connsiteX1" fmla="*/ 750106 w 2888590"/>
              <a:gd name="connsiteY1" fmla="*/ 3276045 h 3279125"/>
              <a:gd name="connsiteX2" fmla="*/ 2888468 w 2888590"/>
              <a:gd name="connsiteY2" fmla="*/ 2459276 h 3279125"/>
              <a:gd name="connsiteX3" fmla="*/ 1445430 w 2888590"/>
              <a:gd name="connsiteY3" fmla="*/ 1826 h 3279125"/>
              <a:gd name="connsiteX4" fmla="*/ 12 w 2888590"/>
              <a:gd name="connsiteY4" fmla="*/ 2880758 h 3279125"/>
              <a:gd name="connsiteX0" fmla="*/ 12 w 2883828"/>
              <a:gd name="connsiteY0" fmla="*/ 2880545 h 3279114"/>
              <a:gd name="connsiteX1" fmla="*/ 750106 w 2883828"/>
              <a:gd name="connsiteY1" fmla="*/ 3275832 h 3279114"/>
              <a:gd name="connsiteX2" fmla="*/ 2883705 w 2883828"/>
              <a:gd name="connsiteY2" fmla="*/ 2482876 h 3279114"/>
              <a:gd name="connsiteX3" fmla="*/ 1445430 w 2883828"/>
              <a:gd name="connsiteY3" fmla="*/ 1613 h 3279114"/>
              <a:gd name="connsiteX4" fmla="*/ 12 w 2883828"/>
              <a:gd name="connsiteY4" fmla="*/ 2880545 h 3279114"/>
              <a:gd name="connsiteX0" fmla="*/ 12 w 2883828"/>
              <a:gd name="connsiteY0" fmla="*/ 2880545 h 3278842"/>
              <a:gd name="connsiteX1" fmla="*/ 750106 w 2883828"/>
              <a:gd name="connsiteY1" fmla="*/ 3275832 h 3278842"/>
              <a:gd name="connsiteX2" fmla="*/ 2883705 w 2883828"/>
              <a:gd name="connsiteY2" fmla="*/ 2482876 h 3278842"/>
              <a:gd name="connsiteX3" fmla="*/ 1445430 w 2883828"/>
              <a:gd name="connsiteY3" fmla="*/ 1613 h 3278842"/>
              <a:gd name="connsiteX4" fmla="*/ 12 w 2883828"/>
              <a:gd name="connsiteY4" fmla="*/ 2880545 h 3278842"/>
              <a:gd name="connsiteX0" fmla="*/ 12 w 2883828"/>
              <a:gd name="connsiteY0" fmla="*/ 2880545 h 3276092"/>
              <a:gd name="connsiteX1" fmla="*/ 750106 w 2883828"/>
              <a:gd name="connsiteY1" fmla="*/ 3275832 h 3276092"/>
              <a:gd name="connsiteX2" fmla="*/ 2883705 w 2883828"/>
              <a:gd name="connsiteY2" fmla="*/ 2482876 h 3276092"/>
              <a:gd name="connsiteX3" fmla="*/ 1445430 w 2883828"/>
              <a:gd name="connsiteY3" fmla="*/ 1613 h 3276092"/>
              <a:gd name="connsiteX4" fmla="*/ 12 w 2883828"/>
              <a:gd name="connsiteY4" fmla="*/ 2880545 h 3276092"/>
              <a:gd name="connsiteX0" fmla="*/ 12 w 2883828"/>
              <a:gd name="connsiteY0" fmla="*/ 2880545 h 3276092"/>
              <a:gd name="connsiteX1" fmla="*/ 750106 w 2883828"/>
              <a:gd name="connsiteY1" fmla="*/ 3275832 h 3276092"/>
              <a:gd name="connsiteX2" fmla="*/ 2883705 w 2883828"/>
              <a:gd name="connsiteY2" fmla="*/ 2482876 h 3276092"/>
              <a:gd name="connsiteX3" fmla="*/ 1445430 w 2883828"/>
              <a:gd name="connsiteY3" fmla="*/ 1613 h 3276092"/>
              <a:gd name="connsiteX4" fmla="*/ 12 w 2883828"/>
              <a:gd name="connsiteY4" fmla="*/ 2880545 h 3276092"/>
              <a:gd name="connsiteX0" fmla="*/ 12 w 2886224"/>
              <a:gd name="connsiteY0" fmla="*/ 2880545 h 3286656"/>
              <a:gd name="connsiteX1" fmla="*/ 750106 w 2886224"/>
              <a:gd name="connsiteY1" fmla="*/ 3275832 h 3286656"/>
              <a:gd name="connsiteX2" fmla="*/ 1766898 w 2886224"/>
              <a:gd name="connsiteY2" fmla="*/ 3113907 h 3286656"/>
              <a:gd name="connsiteX3" fmla="*/ 2883705 w 2886224"/>
              <a:gd name="connsiteY3" fmla="*/ 2482876 h 3286656"/>
              <a:gd name="connsiteX4" fmla="*/ 1445430 w 2886224"/>
              <a:gd name="connsiteY4" fmla="*/ 1613 h 3286656"/>
              <a:gd name="connsiteX5" fmla="*/ 12 w 2886224"/>
              <a:gd name="connsiteY5" fmla="*/ 2880545 h 3286656"/>
              <a:gd name="connsiteX0" fmla="*/ 12 w 2887012"/>
              <a:gd name="connsiteY0" fmla="*/ 2880545 h 3289999"/>
              <a:gd name="connsiteX1" fmla="*/ 750106 w 2887012"/>
              <a:gd name="connsiteY1" fmla="*/ 3275832 h 3289999"/>
              <a:gd name="connsiteX2" fmla="*/ 1971685 w 2887012"/>
              <a:gd name="connsiteY2" fmla="*/ 3132957 h 3289999"/>
              <a:gd name="connsiteX3" fmla="*/ 2883705 w 2887012"/>
              <a:gd name="connsiteY3" fmla="*/ 2482876 h 3289999"/>
              <a:gd name="connsiteX4" fmla="*/ 1445430 w 2887012"/>
              <a:gd name="connsiteY4" fmla="*/ 1613 h 3289999"/>
              <a:gd name="connsiteX5" fmla="*/ 12 w 2887012"/>
              <a:gd name="connsiteY5" fmla="*/ 2880545 h 3289999"/>
              <a:gd name="connsiteX0" fmla="*/ 12 w 2887012"/>
              <a:gd name="connsiteY0" fmla="*/ 2880545 h 3285426"/>
              <a:gd name="connsiteX1" fmla="*/ 750106 w 2887012"/>
              <a:gd name="connsiteY1" fmla="*/ 3275832 h 3285426"/>
              <a:gd name="connsiteX2" fmla="*/ 1971685 w 2887012"/>
              <a:gd name="connsiteY2" fmla="*/ 3132957 h 3285426"/>
              <a:gd name="connsiteX3" fmla="*/ 2883705 w 2887012"/>
              <a:gd name="connsiteY3" fmla="*/ 2482876 h 3285426"/>
              <a:gd name="connsiteX4" fmla="*/ 1445430 w 2887012"/>
              <a:gd name="connsiteY4" fmla="*/ 1613 h 3285426"/>
              <a:gd name="connsiteX5" fmla="*/ 12 w 2887012"/>
              <a:gd name="connsiteY5" fmla="*/ 2880545 h 3285426"/>
              <a:gd name="connsiteX0" fmla="*/ 12 w 2887012"/>
              <a:gd name="connsiteY0" fmla="*/ 2880545 h 3289999"/>
              <a:gd name="connsiteX1" fmla="*/ 750106 w 2887012"/>
              <a:gd name="connsiteY1" fmla="*/ 3275832 h 3289999"/>
              <a:gd name="connsiteX2" fmla="*/ 1971685 w 2887012"/>
              <a:gd name="connsiteY2" fmla="*/ 3132957 h 3289999"/>
              <a:gd name="connsiteX3" fmla="*/ 2883705 w 2887012"/>
              <a:gd name="connsiteY3" fmla="*/ 2482876 h 3289999"/>
              <a:gd name="connsiteX4" fmla="*/ 1445430 w 2887012"/>
              <a:gd name="connsiteY4" fmla="*/ 1613 h 3289999"/>
              <a:gd name="connsiteX5" fmla="*/ 12 w 2887012"/>
              <a:gd name="connsiteY5" fmla="*/ 2880545 h 3289999"/>
              <a:gd name="connsiteX0" fmla="*/ 12 w 2883828"/>
              <a:gd name="connsiteY0" fmla="*/ 2880545 h 3289999"/>
              <a:gd name="connsiteX1" fmla="*/ 750106 w 2883828"/>
              <a:gd name="connsiteY1" fmla="*/ 3275832 h 3289999"/>
              <a:gd name="connsiteX2" fmla="*/ 1971685 w 2883828"/>
              <a:gd name="connsiteY2" fmla="*/ 3132957 h 3289999"/>
              <a:gd name="connsiteX3" fmla="*/ 2883705 w 2883828"/>
              <a:gd name="connsiteY3" fmla="*/ 2482876 h 3289999"/>
              <a:gd name="connsiteX4" fmla="*/ 1445430 w 2883828"/>
              <a:gd name="connsiteY4" fmla="*/ 1613 h 3289999"/>
              <a:gd name="connsiteX5" fmla="*/ 12 w 2883828"/>
              <a:gd name="connsiteY5" fmla="*/ 2880545 h 3289999"/>
              <a:gd name="connsiteX0" fmla="*/ 12 w 2883828"/>
              <a:gd name="connsiteY0" fmla="*/ 2880545 h 3275969"/>
              <a:gd name="connsiteX1" fmla="*/ 750106 w 2883828"/>
              <a:gd name="connsiteY1" fmla="*/ 3275832 h 3275969"/>
              <a:gd name="connsiteX2" fmla="*/ 1971685 w 2883828"/>
              <a:gd name="connsiteY2" fmla="*/ 3132957 h 3275969"/>
              <a:gd name="connsiteX3" fmla="*/ 2883705 w 2883828"/>
              <a:gd name="connsiteY3" fmla="*/ 2482876 h 3275969"/>
              <a:gd name="connsiteX4" fmla="*/ 1445430 w 2883828"/>
              <a:gd name="connsiteY4" fmla="*/ 1613 h 3275969"/>
              <a:gd name="connsiteX5" fmla="*/ 12 w 2883828"/>
              <a:gd name="connsiteY5" fmla="*/ 2880545 h 3275969"/>
              <a:gd name="connsiteX0" fmla="*/ 12 w 2883828"/>
              <a:gd name="connsiteY0" fmla="*/ 2880545 h 3286656"/>
              <a:gd name="connsiteX1" fmla="*/ 750106 w 2883828"/>
              <a:gd name="connsiteY1" fmla="*/ 3275832 h 3286656"/>
              <a:gd name="connsiteX2" fmla="*/ 1976447 w 2883828"/>
              <a:gd name="connsiteY2" fmla="*/ 3113907 h 3286656"/>
              <a:gd name="connsiteX3" fmla="*/ 2883705 w 2883828"/>
              <a:gd name="connsiteY3" fmla="*/ 2482876 h 3286656"/>
              <a:gd name="connsiteX4" fmla="*/ 1445430 w 2883828"/>
              <a:gd name="connsiteY4" fmla="*/ 1613 h 3286656"/>
              <a:gd name="connsiteX5" fmla="*/ 12 w 2883828"/>
              <a:gd name="connsiteY5" fmla="*/ 2880545 h 3286656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85600"/>
              <a:gd name="connsiteX1" fmla="*/ 750106 w 2883828"/>
              <a:gd name="connsiteY1" fmla="*/ 3275832 h 3285600"/>
              <a:gd name="connsiteX2" fmla="*/ 2038360 w 2883828"/>
              <a:gd name="connsiteY2" fmla="*/ 3106764 h 3285600"/>
              <a:gd name="connsiteX3" fmla="*/ 2883705 w 2883828"/>
              <a:gd name="connsiteY3" fmla="*/ 2482876 h 3285600"/>
              <a:gd name="connsiteX4" fmla="*/ 1445430 w 2883828"/>
              <a:gd name="connsiteY4" fmla="*/ 1613 h 3285600"/>
              <a:gd name="connsiteX5" fmla="*/ 12 w 2883828"/>
              <a:gd name="connsiteY5" fmla="*/ 2880545 h 3285600"/>
              <a:gd name="connsiteX0" fmla="*/ 12 w 2883828"/>
              <a:gd name="connsiteY0" fmla="*/ 2880545 h 3275832"/>
              <a:gd name="connsiteX1" fmla="*/ 750106 w 2883828"/>
              <a:gd name="connsiteY1" fmla="*/ 3275832 h 3275832"/>
              <a:gd name="connsiteX2" fmla="*/ 2038360 w 2883828"/>
              <a:gd name="connsiteY2" fmla="*/ 3106764 h 3275832"/>
              <a:gd name="connsiteX3" fmla="*/ 2883705 w 2883828"/>
              <a:gd name="connsiteY3" fmla="*/ 2482876 h 3275832"/>
              <a:gd name="connsiteX4" fmla="*/ 1445430 w 2883828"/>
              <a:gd name="connsiteY4" fmla="*/ 1613 h 3275832"/>
              <a:gd name="connsiteX5" fmla="*/ 12 w 2883828"/>
              <a:gd name="connsiteY5" fmla="*/ 2880545 h 3275832"/>
              <a:gd name="connsiteX0" fmla="*/ 12 w 2883828"/>
              <a:gd name="connsiteY0" fmla="*/ 2880545 h 3275832"/>
              <a:gd name="connsiteX1" fmla="*/ 750106 w 2883828"/>
              <a:gd name="connsiteY1" fmla="*/ 3275832 h 3275832"/>
              <a:gd name="connsiteX2" fmla="*/ 2038360 w 2883828"/>
              <a:gd name="connsiteY2" fmla="*/ 3106764 h 3275832"/>
              <a:gd name="connsiteX3" fmla="*/ 2883705 w 2883828"/>
              <a:gd name="connsiteY3" fmla="*/ 2482876 h 3275832"/>
              <a:gd name="connsiteX4" fmla="*/ 1445430 w 2883828"/>
              <a:gd name="connsiteY4" fmla="*/ 1613 h 3275832"/>
              <a:gd name="connsiteX5" fmla="*/ 12 w 2883828"/>
              <a:gd name="connsiteY5" fmla="*/ 2880545 h 3275832"/>
              <a:gd name="connsiteX0" fmla="*/ 12 w 2883828"/>
              <a:gd name="connsiteY0" fmla="*/ 2880545 h 3275903"/>
              <a:gd name="connsiteX1" fmla="*/ 750106 w 2883828"/>
              <a:gd name="connsiteY1" fmla="*/ 3275832 h 3275903"/>
              <a:gd name="connsiteX2" fmla="*/ 2038360 w 2883828"/>
              <a:gd name="connsiteY2" fmla="*/ 3106764 h 3275903"/>
              <a:gd name="connsiteX3" fmla="*/ 2883705 w 2883828"/>
              <a:gd name="connsiteY3" fmla="*/ 2482876 h 3275903"/>
              <a:gd name="connsiteX4" fmla="*/ 1445430 w 2883828"/>
              <a:gd name="connsiteY4" fmla="*/ 1613 h 3275903"/>
              <a:gd name="connsiteX5" fmla="*/ 12 w 2883828"/>
              <a:gd name="connsiteY5" fmla="*/ 2880545 h 3275903"/>
              <a:gd name="connsiteX0" fmla="*/ 12 w 2883834"/>
              <a:gd name="connsiteY0" fmla="*/ 2878933 h 3274291"/>
              <a:gd name="connsiteX1" fmla="*/ 750106 w 2883834"/>
              <a:gd name="connsiteY1" fmla="*/ 3274220 h 3274291"/>
              <a:gd name="connsiteX2" fmla="*/ 2038360 w 2883834"/>
              <a:gd name="connsiteY2" fmla="*/ 3105152 h 3274291"/>
              <a:gd name="connsiteX3" fmla="*/ 2883705 w 2883834"/>
              <a:gd name="connsiteY3" fmla="*/ 2481264 h 3274291"/>
              <a:gd name="connsiteX4" fmla="*/ 1445430 w 2883834"/>
              <a:gd name="connsiteY4" fmla="*/ 1 h 3274291"/>
              <a:gd name="connsiteX5" fmla="*/ 12 w 2883834"/>
              <a:gd name="connsiteY5" fmla="*/ 2878933 h 327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834" h="3274291">
                <a:moveTo>
                  <a:pt x="12" y="2878933"/>
                </a:moveTo>
                <a:cubicBezTo>
                  <a:pt x="27793" y="3116263"/>
                  <a:pt x="327038" y="3272235"/>
                  <a:pt x="750106" y="3274220"/>
                </a:cubicBezTo>
                <a:cubicBezTo>
                  <a:pt x="1173174" y="3276205"/>
                  <a:pt x="1682760" y="3237311"/>
                  <a:pt x="2038360" y="3105152"/>
                </a:cubicBezTo>
                <a:cubicBezTo>
                  <a:pt x="2393960" y="2972993"/>
                  <a:pt x="2863465" y="2716611"/>
                  <a:pt x="2883705" y="2481264"/>
                </a:cubicBezTo>
                <a:cubicBezTo>
                  <a:pt x="2896405" y="1929608"/>
                  <a:pt x="1970495" y="398"/>
                  <a:pt x="1445430" y="1"/>
                </a:cubicBezTo>
                <a:cubicBezTo>
                  <a:pt x="920365" y="-396"/>
                  <a:pt x="-3957" y="2327277"/>
                  <a:pt x="12" y="2878933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51000">
                <a:schemeClr val="accent6">
                  <a:lumMod val="60000"/>
                  <a:lumOff val="40000"/>
                  <a:alpha val="50000"/>
                </a:schemeClr>
              </a:gs>
              <a:gs pos="100000">
                <a:schemeClr val="accent6">
                  <a:lumMod val="20000"/>
                  <a:lumOff val="80000"/>
                  <a:alpha val="50000"/>
                </a:schemeClr>
              </a:gs>
            </a:gsLst>
            <a:lin ang="162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21086133">
            <a:off x="1042316" y="3428714"/>
            <a:ext cx="2104482" cy="822960"/>
          </a:xfrm>
          <a:prstGeom prst="ellipse">
            <a:avLst/>
          </a:prstGeom>
          <a:solidFill>
            <a:schemeClr val="accent5">
              <a:alpha val="5019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020090" y="3839401"/>
            <a:ext cx="154792" cy="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081561" y="3565817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BACC6">
                              <a:lumMod val="50000"/>
                            </a:srgbClr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>
                  <a:solidFill>
                    <a:srgbClr val="4BACC6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61" y="3565817"/>
                <a:ext cx="40254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93353" y="1752600"/>
                <a:ext cx="4922178" cy="99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Excursion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 is a circle of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4−</m:t>
                        </m:r>
                        <m:r>
                          <a:rPr lang="en-US" sz="2800" i="1" smtClean="0">
                            <a:solidFill>
                              <a:srgbClr val="4BACC6">
                                <a:lumMod val="75000"/>
                              </a:srgbClr>
                            </a:solidFill>
                            <a:latin typeface="Cambria Math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4BACC6">
                        <a:lumMod val="75000"/>
                      </a:srgbClr>
                    </a:solidFill>
                  </a:rPr>
                  <a:t>.</a:t>
                </a:r>
                <a:endParaRPr lang="en-US" sz="2800" dirty="0">
                  <a:solidFill>
                    <a:srgbClr val="4BACC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353" y="1752600"/>
                <a:ext cx="4922178" cy="993798"/>
              </a:xfrm>
              <a:prstGeom prst="rect">
                <a:avLst/>
              </a:prstGeom>
              <a:blipFill rotWithShape="0">
                <a:blip r:embed="rId9"/>
                <a:stretch>
                  <a:fillRect l="-2475" t="-6135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 60"/>
          <p:cNvSpPr/>
          <p:nvPr/>
        </p:nvSpPr>
        <p:spPr>
          <a:xfrm>
            <a:off x="3191119" y="2249499"/>
            <a:ext cx="802234" cy="1399309"/>
          </a:xfrm>
          <a:custGeom>
            <a:avLst/>
            <a:gdLst>
              <a:gd name="connsiteX0" fmla="*/ 773723 w 773723"/>
              <a:gd name="connsiteY0" fmla="*/ 0 h 750277"/>
              <a:gd name="connsiteX1" fmla="*/ 0 w 773723"/>
              <a:gd name="connsiteY1" fmla="*/ 750277 h 750277"/>
              <a:gd name="connsiteX0" fmla="*/ 818173 w 818173"/>
              <a:gd name="connsiteY0" fmla="*/ 0 h 788377"/>
              <a:gd name="connsiteX1" fmla="*/ 0 w 818173"/>
              <a:gd name="connsiteY1" fmla="*/ 788377 h 788377"/>
              <a:gd name="connsiteX0" fmla="*/ 818173 w 818173"/>
              <a:gd name="connsiteY0" fmla="*/ 0 h 788377"/>
              <a:gd name="connsiteX1" fmla="*/ 0 w 818173"/>
              <a:gd name="connsiteY1" fmla="*/ 788377 h 788377"/>
              <a:gd name="connsiteX0" fmla="*/ 856273 w 856273"/>
              <a:gd name="connsiteY0" fmla="*/ 0 h 794727"/>
              <a:gd name="connsiteX1" fmla="*/ 0 w 856273"/>
              <a:gd name="connsiteY1" fmla="*/ 794727 h 794727"/>
              <a:gd name="connsiteX0" fmla="*/ 856273 w 856273"/>
              <a:gd name="connsiteY0" fmla="*/ 0 h 794727"/>
              <a:gd name="connsiteX1" fmla="*/ 0 w 856273"/>
              <a:gd name="connsiteY1" fmla="*/ 794727 h 794727"/>
              <a:gd name="connsiteX0" fmla="*/ 786423 w 786423"/>
              <a:gd name="connsiteY0" fmla="*/ 0 h 1239227"/>
              <a:gd name="connsiteX1" fmla="*/ 0 w 786423"/>
              <a:gd name="connsiteY1" fmla="*/ 1239227 h 1239227"/>
              <a:gd name="connsiteX0" fmla="*/ 786423 w 786423"/>
              <a:gd name="connsiteY0" fmla="*/ 0 h 1239227"/>
              <a:gd name="connsiteX1" fmla="*/ 0 w 786423"/>
              <a:gd name="connsiteY1" fmla="*/ 1239227 h 1239227"/>
              <a:gd name="connsiteX0" fmla="*/ 786423 w 786423"/>
              <a:gd name="connsiteY0" fmla="*/ 0 h 1239227"/>
              <a:gd name="connsiteX1" fmla="*/ 0 w 786423"/>
              <a:gd name="connsiteY1" fmla="*/ 1239227 h 123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6423" h="1239227">
                <a:moveTo>
                  <a:pt x="786423" y="0"/>
                </a:moveTo>
                <a:cubicBezTo>
                  <a:pt x="348599" y="377092"/>
                  <a:pt x="768024" y="1046285"/>
                  <a:pt x="0" y="1239227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47745" y="2787134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45" y="2787134"/>
                <a:ext cx="43255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993353" y="2895600"/>
            <a:ext cx="300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Hadwiger Integrals: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65" grpId="0"/>
      <p:bldP spid="9" grpId="0"/>
      <p:bldP spid="10" grpId="0"/>
      <p:bldP spid="3" grpId="0"/>
      <p:bldP spid="13" grpId="0"/>
      <p:bldP spid="14" grpId="0"/>
      <p:bldP spid="28" grpId="0" animBg="1"/>
      <p:bldP spid="55" grpId="0" animBg="1"/>
      <p:bldP spid="59" grpId="0"/>
      <p:bldP spid="60" grpId="0"/>
      <p:bldP spid="61" grpId="0" animBg="1"/>
      <p:bldP spid="64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Valuations on Functions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valuation</a:t>
                </a:r>
                <a:r>
                  <a:rPr lang="en-US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on functions is an additive map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: {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“tame” functions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n-US" i="1" baseline="45000" dirty="0" err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en-US" dirty="0" smtClean="0">
                    <a:cs typeface="Times New Roman" pitchFamily="18" charset="0"/>
                  </a:rPr>
                  <a:t>For a valuation on functions, </a:t>
                </a:r>
                <a:r>
                  <a:rPr lang="en-US" i="1" dirty="0" smtClean="0">
                    <a:solidFill>
                      <a:schemeClr val="accent4"/>
                    </a:solidFill>
                    <a:cs typeface="Times New Roman" pitchFamily="18" charset="0"/>
                  </a:rPr>
                  <a:t>additivity</a:t>
                </a:r>
                <a:r>
                  <a:rPr lang="en-US" dirty="0" smtClean="0">
                    <a:solidFill>
                      <a:schemeClr val="accent4"/>
                    </a:solidFill>
                    <a:cs typeface="Times New Roman" pitchFamily="18" charset="0"/>
                  </a:rPr>
                  <a:t> </a:t>
                </a:r>
                <a:r>
                  <a:rPr lang="en-US" dirty="0" smtClean="0">
                    <a:cs typeface="Times New Roman" pitchFamily="18" charset="0"/>
                  </a:rPr>
                  <a:t>means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∨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∧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)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,</a:t>
                </a:r>
              </a:p>
              <a:p>
                <a:pPr>
                  <a:buNone/>
                </a:pPr>
                <a:endParaRPr lang="en-US" dirty="0" smtClean="0"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dirty="0" smtClean="0">
                    <a:cs typeface="Times New Roman" pitchFamily="18" charset="0"/>
                  </a:rPr>
                  <a:t>or equivalently,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en-US" dirty="0" smtClean="0">
                    <a:cs typeface="Lucida Sans Unicode"/>
                  </a:rPr>
                  <a:t>for any subset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cs typeface="Lucida Sans Unicode"/>
                  </a:rPr>
                  <a:t> and its complement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Lucida Sans Unicode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0">
                <a:blip r:embed="rId2"/>
                <a:stretch>
                  <a:fillRect l="-1852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98388" y="3810784"/>
            <a:ext cx="1599092" cy="559048"/>
            <a:chOff x="1162186" y="3886200"/>
            <a:chExt cx="1599092" cy="559048"/>
          </a:xfrm>
        </p:grpSpPr>
        <p:sp>
          <p:nvSpPr>
            <p:cNvPr id="5" name="TextBox 4"/>
            <p:cNvSpPr txBox="1"/>
            <p:nvPr/>
          </p:nvSpPr>
          <p:spPr>
            <a:xfrm>
              <a:off x="1162186" y="4075916"/>
              <a:ext cx="159909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pointwise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 max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850870" y="3999706"/>
              <a:ext cx="228600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467100" y="3810784"/>
            <a:ext cx="1565942" cy="567452"/>
            <a:chOff x="3567906" y="3886200"/>
            <a:chExt cx="1565942" cy="567452"/>
          </a:xfrm>
        </p:grpSpPr>
        <p:sp>
          <p:nvSpPr>
            <p:cNvPr id="8" name="TextBox 7"/>
            <p:cNvSpPr txBox="1"/>
            <p:nvPr/>
          </p:nvSpPr>
          <p:spPr>
            <a:xfrm>
              <a:off x="3567906" y="4084320"/>
              <a:ext cx="156594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</a:rPr>
                <a:t>pointwise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  min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229894" y="3999706"/>
              <a:ext cx="228600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H="1">
            <a:off x="-1564748" y="944881"/>
            <a:ext cx="887994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 smtClean="0"/>
                  <a:t>A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valuation</a:t>
                </a:r>
                <a:r>
                  <a:rPr lang="en-US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on functions is an additive map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: {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“tame” functions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  <m:r>
                      <a:rPr lang="en-US" i="1" baseline="45000" dirty="0" err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}→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en-US" dirty="0" smtClean="0"/>
                  <a:t>Valuation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Euclidean-invariant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) 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 for any Euclidean motion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continuous </a:t>
                </a:r>
                <a:r>
                  <a:rPr lang="en-US" dirty="0" smtClean="0"/>
                  <a:t>if a “small” change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corresponds to a “small” change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indent="0">
                  <a:spcBef>
                    <a:spcPts val="0"/>
                  </a:spcBef>
                  <a:buNone/>
                </a:pPr>
                <a:r>
                  <a:rPr lang="en-US" dirty="0" smtClean="0"/>
                  <a:t>(a precise definition of continuity requires a discussion of the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flat topology</a:t>
                </a:r>
                <a:r>
                  <a:rPr lang="en-US" dirty="0" smtClean="0"/>
                  <a:t> on functions).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  <a:blipFill rotWithShape="0">
                <a:blip r:embed="rId2"/>
                <a:stretch>
                  <a:fillRect l="-1852" t="-1599" b="-2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Valuations on Functions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-1564748" y="944881"/>
            <a:ext cx="887994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79254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How can we assign a notion of </a:t>
            </a:r>
            <a:r>
              <a:rPr lang="en-US" sz="4800" i="1" dirty="0" smtClean="0">
                <a:solidFill>
                  <a:srgbClr val="8064A2"/>
                </a:solidFill>
              </a:rPr>
              <a:t>size</a:t>
            </a:r>
            <a:r>
              <a:rPr lang="en-US" sz="4800" dirty="0" smtClean="0">
                <a:solidFill>
                  <a:srgbClr val="8064A2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to functions?</a:t>
            </a:r>
            <a:endParaRPr lang="en-US" sz="4800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2971800"/>
            <a:ext cx="3657600" cy="1066800"/>
            <a:chOff x="609600" y="3733800"/>
            <a:chExt cx="3657600" cy="1066800"/>
          </a:xfrm>
        </p:grpSpPr>
        <p:sp>
          <p:nvSpPr>
            <p:cNvPr id="12" name="Oval 11"/>
            <p:cNvSpPr/>
            <p:nvPr/>
          </p:nvSpPr>
          <p:spPr>
            <a:xfrm>
              <a:off x="609600" y="3733800"/>
              <a:ext cx="3657600" cy="106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0732" y="3962400"/>
              <a:ext cx="3112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prstClr val="black"/>
                  </a:solidFill>
                </a:rPr>
                <a:t>Lebesgue</a:t>
              </a:r>
              <a:r>
                <a:rPr lang="en-US" sz="3200" dirty="0" smtClean="0">
                  <a:solidFill>
                    <a:prstClr val="black"/>
                  </a:solidFill>
                </a:rPr>
                <a:t>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19400" y="4800600"/>
            <a:ext cx="3276600" cy="1066800"/>
            <a:chOff x="2590800" y="5029200"/>
            <a:chExt cx="3276600" cy="1066800"/>
          </a:xfrm>
        </p:grpSpPr>
        <p:sp>
          <p:nvSpPr>
            <p:cNvPr id="13" name="Oval 12"/>
            <p:cNvSpPr/>
            <p:nvPr/>
          </p:nvSpPr>
          <p:spPr>
            <a:xfrm>
              <a:off x="2590800" y="5029200"/>
              <a:ext cx="3276600" cy="106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9947" y="5257800"/>
              <a:ext cx="26236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Anything else?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3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-333022" y="944881"/>
            <a:ext cx="887994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Any Euclidean-invariant, continuous valuation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on “tame” functions can be written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some increasing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 is, any valuation on functions can be written as a sum of </a:t>
                </a:r>
                <a:r>
                  <a:rPr lang="en-US" dirty="0" err="1" smtClean="0"/>
                  <a:t>Hadwiger</a:t>
                </a:r>
                <a:r>
                  <a:rPr lang="en-US" dirty="0" smtClean="0"/>
                  <a:t> integrals.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760" y="228600"/>
            <a:ext cx="8412480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Hadwiger’s</a:t>
            </a:r>
            <a:r>
              <a:rPr lang="en-US" b="1" dirty="0"/>
              <a:t> Theorem for </a:t>
            </a:r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700109" y="981054"/>
            <a:ext cx="374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(Baryshnikov, Ghrist, Wright)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200400" y="3143250"/>
            <a:ext cx="381000" cy="666750"/>
          </a:xfrm>
          <a:prstGeom prst="line">
            <a:avLst/>
          </a:prstGeom>
          <a:ln w="254000"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29390" y="3281484"/>
            <a:ext cx="400754" cy="541216"/>
          </a:xfrm>
          <a:prstGeom prst="line">
            <a:avLst/>
          </a:prstGeom>
          <a:ln w="254000">
            <a:gradFill>
              <a:gsLst>
                <a:gs pos="0">
                  <a:schemeClr val="accent6"/>
                </a:gs>
                <a:gs pos="100000">
                  <a:schemeClr val="accent4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457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</a:rPr>
              <a:t>How can we assign a notion of </a:t>
            </a:r>
            <a:r>
              <a:rPr lang="en-US" sz="4800" i="1" dirty="0" smtClean="0">
                <a:solidFill>
                  <a:schemeClr val="accent4"/>
                </a:solidFill>
              </a:rPr>
              <a:t>size</a:t>
            </a:r>
            <a:r>
              <a:rPr lang="en-US" sz="4800" dirty="0" smtClean="0">
                <a:solidFill>
                  <a:schemeClr val="accent4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to functions?</a:t>
            </a:r>
            <a:endParaRPr lang="en-US" sz="4800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2209800"/>
            <a:ext cx="3657600" cy="1066800"/>
            <a:chOff x="609600" y="3733800"/>
            <a:chExt cx="3657600" cy="1066800"/>
          </a:xfrm>
        </p:grpSpPr>
        <p:sp>
          <p:nvSpPr>
            <p:cNvPr id="12" name="Oval 11"/>
            <p:cNvSpPr/>
            <p:nvPr/>
          </p:nvSpPr>
          <p:spPr>
            <a:xfrm>
              <a:off x="609600" y="3733800"/>
              <a:ext cx="3657600" cy="1066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0732" y="3962400"/>
              <a:ext cx="3112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prstClr val="black"/>
                  </a:solidFill>
                </a:rPr>
                <a:t>Lebesgue</a:t>
              </a:r>
              <a:r>
                <a:rPr lang="en-US" sz="3200" dirty="0" smtClean="0">
                  <a:solidFill>
                    <a:prstClr val="black"/>
                  </a:solidFill>
                </a:rPr>
                <a:t>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2438400"/>
            <a:ext cx="3276600" cy="1066800"/>
            <a:chOff x="5334000" y="4038600"/>
            <a:chExt cx="3276600" cy="1066800"/>
          </a:xfrm>
        </p:grpSpPr>
        <p:sp>
          <p:nvSpPr>
            <p:cNvPr id="11" name="Oval 10"/>
            <p:cNvSpPr/>
            <p:nvPr/>
          </p:nvSpPr>
          <p:spPr>
            <a:xfrm>
              <a:off x="5334000" y="4038600"/>
              <a:ext cx="3276600" cy="1066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80567" y="4288466"/>
              <a:ext cx="23994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Euler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19400" y="3657600"/>
            <a:ext cx="3276600" cy="1066800"/>
            <a:chOff x="2590800" y="5029200"/>
            <a:chExt cx="3276600" cy="1066800"/>
          </a:xfrm>
        </p:grpSpPr>
        <p:sp>
          <p:nvSpPr>
            <p:cNvPr id="13" name="Oval 12"/>
            <p:cNvSpPr/>
            <p:nvPr/>
          </p:nvSpPr>
          <p:spPr>
            <a:xfrm>
              <a:off x="2590800" y="5029200"/>
              <a:ext cx="3276600" cy="1066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8568" y="5257800"/>
              <a:ext cx="31462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Hadwiger Integral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4953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Any valuation on functions can be written in terms of </a:t>
            </a:r>
            <a:r>
              <a:rPr lang="en-US" sz="3200" dirty="0" err="1" smtClean="0"/>
              <a:t>Hadwiger</a:t>
            </a:r>
            <a:r>
              <a:rPr lang="en-US" sz="3200" dirty="0" smtClean="0"/>
              <a:t> integrals.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50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dient 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1322377">
            <a:off x="-1126677" y="-1262182"/>
            <a:ext cx="6844524" cy="8548314"/>
            <a:chOff x="242076" y="1509832"/>
            <a:chExt cx="4169430" cy="4768700"/>
          </a:xfrm>
        </p:grpSpPr>
        <p:sp>
          <p:nvSpPr>
            <p:cNvPr id="7" name="Freeform 6"/>
            <p:cNvSpPr/>
            <p:nvPr/>
          </p:nvSpPr>
          <p:spPr>
            <a:xfrm>
              <a:off x="242076" y="1630332"/>
              <a:ext cx="3200400" cy="4160868"/>
            </a:xfrm>
            <a:custGeom>
              <a:avLst/>
              <a:gdLst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752600 w 2157413"/>
                <a:gd name="connsiteY2" fmla="*/ 68134 h 2795475"/>
                <a:gd name="connsiteX3" fmla="*/ 1571625 w 2157413"/>
                <a:gd name="connsiteY3" fmla="*/ 20509 h 2795475"/>
                <a:gd name="connsiteX4" fmla="*/ 1352550 w 2157413"/>
                <a:gd name="connsiteY4" fmla="*/ 1459 h 2795475"/>
                <a:gd name="connsiteX5" fmla="*/ 857250 w 2157413"/>
                <a:gd name="connsiteY5" fmla="*/ 10984 h 2795475"/>
                <a:gd name="connsiteX6" fmla="*/ 714375 w 2157413"/>
                <a:gd name="connsiteY6" fmla="*/ 68134 h 2795475"/>
                <a:gd name="connsiteX7" fmla="*/ 552450 w 2157413"/>
                <a:gd name="connsiteY7" fmla="*/ 125284 h 2795475"/>
                <a:gd name="connsiteX8" fmla="*/ 485775 w 2157413"/>
                <a:gd name="connsiteY8" fmla="*/ 172909 h 2795475"/>
                <a:gd name="connsiteX9" fmla="*/ 419100 w 2157413"/>
                <a:gd name="connsiteY9" fmla="*/ 211009 h 2795475"/>
                <a:gd name="connsiteX10" fmla="*/ 361950 w 2157413"/>
                <a:gd name="connsiteY10" fmla="*/ 277684 h 2795475"/>
                <a:gd name="connsiteX11" fmla="*/ 276225 w 2157413"/>
                <a:gd name="connsiteY11" fmla="*/ 372934 h 2795475"/>
                <a:gd name="connsiteX12" fmla="*/ 190500 w 2157413"/>
                <a:gd name="connsiteY12" fmla="*/ 534859 h 2795475"/>
                <a:gd name="connsiteX13" fmla="*/ 142875 w 2157413"/>
                <a:gd name="connsiteY13" fmla="*/ 611059 h 2795475"/>
                <a:gd name="connsiteX14" fmla="*/ 123825 w 2157413"/>
                <a:gd name="connsiteY14" fmla="*/ 658684 h 2795475"/>
                <a:gd name="connsiteX15" fmla="*/ 104775 w 2157413"/>
                <a:gd name="connsiteY15" fmla="*/ 696784 h 2795475"/>
                <a:gd name="connsiteX16" fmla="*/ 66675 w 2157413"/>
                <a:gd name="connsiteY16" fmla="*/ 801559 h 2795475"/>
                <a:gd name="connsiteX17" fmla="*/ 28575 w 2157413"/>
                <a:gd name="connsiteY17" fmla="*/ 915859 h 2795475"/>
                <a:gd name="connsiteX18" fmla="*/ 0 w 2157413"/>
                <a:gd name="connsiteY18" fmla="*/ 1039684 h 2795475"/>
                <a:gd name="connsiteX19" fmla="*/ 19050 w 2157413"/>
                <a:gd name="connsiteY19" fmla="*/ 1792159 h 2795475"/>
                <a:gd name="connsiteX20" fmla="*/ 85725 w 2157413"/>
                <a:gd name="connsiteY20" fmla="*/ 1944559 h 2795475"/>
                <a:gd name="connsiteX21" fmla="*/ 142875 w 2157413"/>
                <a:gd name="connsiteY21" fmla="*/ 2077909 h 2795475"/>
                <a:gd name="connsiteX22" fmla="*/ 400050 w 2157413"/>
                <a:gd name="connsiteY22" fmla="*/ 2392234 h 2795475"/>
                <a:gd name="connsiteX23" fmla="*/ 723900 w 2157413"/>
                <a:gd name="connsiteY23" fmla="*/ 2620834 h 2795475"/>
                <a:gd name="connsiteX24" fmla="*/ 962025 w 2157413"/>
                <a:gd name="connsiteY24" fmla="*/ 2706559 h 2795475"/>
                <a:gd name="connsiteX25" fmla="*/ 1123950 w 2157413"/>
                <a:gd name="connsiteY25" fmla="*/ 2773234 h 2795475"/>
                <a:gd name="connsiteX26" fmla="*/ 1276350 w 2157413"/>
                <a:gd name="connsiteY26" fmla="*/ 2792284 h 2795475"/>
                <a:gd name="connsiteX27" fmla="*/ 1514475 w 2157413"/>
                <a:gd name="connsiteY27" fmla="*/ 2782759 h 2795475"/>
                <a:gd name="connsiteX28" fmla="*/ 1657350 w 2157413"/>
                <a:gd name="connsiteY28" fmla="*/ 2716084 h 2795475"/>
                <a:gd name="connsiteX29" fmla="*/ 1676400 w 2157413"/>
                <a:gd name="connsiteY29" fmla="*/ 2687509 h 2795475"/>
                <a:gd name="connsiteX30" fmla="*/ 1714500 w 2157413"/>
                <a:gd name="connsiteY30" fmla="*/ 2658934 h 2795475"/>
                <a:gd name="connsiteX31" fmla="*/ 1733550 w 2157413"/>
                <a:gd name="connsiteY31" fmla="*/ 2620834 h 2795475"/>
                <a:gd name="connsiteX32" fmla="*/ 1752600 w 2157413"/>
                <a:gd name="connsiteY32" fmla="*/ 2592259 h 2795475"/>
                <a:gd name="connsiteX33" fmla="*/ 1771650 w 2157413"/>
                <a:gd name="connsiteY33" fmla="*/ 2506534 h 2795475"/>
                <a:gd name="connsiteX34" fmla="*/ 1762125 w 2157413"/>
                <a:gd name="connsiteY34" fmla="*/ 2373184 h 2795475"/>
                <a:gd name="connsiteX35" fmla="*/ 1714500 w 2157413"/>
                <a:gd name="connsiteY35" fmla="*/ 2277934 h 2795475"/>
                <a:gd name="connsiteX36" fmla="*/ 1676400 w 2157413"/>
                <a:gd name="connsiteY36" fmla="*/ 2211259 h 2795475"/>
                <a:gd name="connsiteX37" fmla="*/ 1619250 w 2157413"/>
                <a:gd name="connsiteY37" fmla="*/ 2116009 h 2795475"/>
                <a:gd name="connsiteX38" fmla="*/ 1590675 w 2157413"/>
                <a:gd name="connsiteY38" fmla="*/ 2087434 h 2795475"/>
                <a:gd name="connsiteX39" fmla="*/ 1514475 w 2157413"/>
                <a:gd name="connsiteY39" fmla="*/ 1973134 h 2795475"/>
                <a:gd name="connsiteX40" fmla="*/ 1419225 w 2157413"/>
                <a:gd name="connsiteY40" fmla="*/ 1896934 h 2795475"/>
                <a:gd name="connsiteX41" fmla="*/ 1371600 w 2157413"/>
                <a:gd name="connsiteY41" fmla="*/ 1849309 h 2795475"/>
                <a:gd name="connsiteX42" fmla="*/ 1323975 w 2157413"/>
                <a:gd name="connsiteY42" fmla="*/ 1820734 h 2795475"/>
                <a:gd name="connsiteX43" fmla="*/ 1285875 w 2157413"/>
                <a:gd name="connsiteY43" fmla="*/ 1782634 h 2795475"/>
                <a:gd name="connsiteX44" fmla="*/ 1238250 w 2157413"/>
                <a:gd name="connsiteY44" fmla="*/ 1744534 h 2795475"/>
                <a:gd name="connsiteX45" fmla="*/ 1181100 w 2157413"/>
                <a:gd name="connsiteY45" fmla="*/ 1677859 h 2795475"/>
                <a:gd name="connsiteX46" fmla="*/ 1104900 w 2157413"/>
                <a:gd name="connsiteY46" fmla="*/ 1601659 h 2795475"/>
                <a:gd name="connsiteX47" fmla="*/ 1076325 w 2157413"/>
                <a:gd name="connsiteY47" fmla="*/ 1573084 h 2795475"/>
                <a:gd name="connsiteX48" fmla="*/ 1028700 w 2157413"/>
                <a:gd name="connsiteY48" fmla="*/ 1487359 h 2795475"/>
                <a:gd name="connsiteX49" fmla="*/ 990600 w 2157413"/>
                <a:gd name="connsiteY49" fmla="*/ 1439734 h 2795475"/>
                <a:gd name="connsiteX50" fmla="*/ 971550 w 2157413"/>
                <a:gd name="connsiteY50" fmla="*/ 1392109 h 2795475"/>
                <a:gd name="connsiteX51" fmla="*/ 952500 w 2157413"/>
                <a:gd name="connsiteY51" fmla="*/ 1354009 h 2795475"/>
                <a:gd name="connsiteX52" fmla="*/ 933450 w 2157413"/>
                <a:gd name="connsiteY52" fmla="*/ 1249234 h 2795475"/>
                <a:gd name="connsiteX53" fmla="*/ 962025 w 2157413"/>
                <a:gd name="connsiteY53" fmla="*/ 1134934 h 2795475"/>
                <a:gd name="connsiteX54" fmla="*/ 990600 w 2157413"/>
                <a:gd name="connsiteY54" fmla="*/ 1049209 h 2795475"/>
                <a:gd name="connsiteX55" fmla="*/ 1019175 w 2157413"/>
                <a:gd name="connsiteY55" fmla="*/ 1001584 h 2795475"/>
                <a:gd name="connsiteX56" fmla="*/ 1076325 w 2157413"/>
                <a:gd name="connsiteY56" fmla="*/ 925384 h 2795475"/>
                <a:gd name="connsiteX57" fmla="*/ 1114425 w 2157413"/>
                <a:gd name="connsiteY57" fmla="*/ 906334 h 2795475"/>
                <a:gd name="connsiteX58" fmla="*/ 1152525 w 2157413"/>
                <a:gd name="connsiteY58" fmla="*/ 868234 h 2795475"/>
                <a:gd name="connsiteX59" fmla="*/ 1228725 w 2157413"/>
                <a:gd name="connsiteY59" fmla="*/ 830134 h 2795475"/>
                <a:gd name="connsiteX60" fmla="*/ 1333500 w 2157413"/>
                <a:gd name="connsiteY60" fmla="*/ 811084 h 2795475"/>
                <a:gd name="connsiteX61" fmla="*/ 1552575 w 2157413"/>
                <a:gd name="connsiteY61" fmla="*/ 801559 h 2795475"/>
                <a:gd name="connsiteX62" fmla="*/ 1933575 w 2157413"/>
                <a:gd name="connsiteY62" fmla="*/ 792034 h 2795475"/>
                <a:gd name="connsiteX63" fmla="*/ 2009775 w 2157413"/>
                <a:gd name="connsiteY63" fmla="*/ 753934 h 2795475"/>
                <a:gd name="connsiteX64" fmla="*/ 2066925 w 2157413"/>
                <a:gd name="connsiteY64" fmla="*/ 696784 h 2795475"/>
                <a:gd name="connsiteX65" fmla="*/ 2085975 w 2157413"/>
                <a:gd name="connsiteY65" fmla="*/ 668209 h 2795475"/>
                <a:gd name="connsiteX66" fmla="*/ 2124075 w 2157413"/>
                <a:gd name="connsiteY6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714375 w 2157413"/>
                <a:gd name="connsiteY5" fmla="*/ 68134 h 2795475"/>
                <a:gd name="connsiteX6" fmla="*/ 552450 w 2157413"/>
                <a:gd name="connsiteY6" fmla="*/ 125284 h 2795475"/>
                <a:gd name="connsiteX7" fmla="*/ 485775 w 2157413"/>
                <a:gd name="connsiteY7" fmla="*/ 172909 h 2795475"/>
                <a:gd name="connsiteX8" fmla="*/ 419100 w 2157413"/>
                <a:gd name="connsiteY8" fmla="*/ 211009 h 2795475"/>
                <a:gd name="connsiteX9" fmla="*/ 361950 w 2157413"/>
                <a:gd name="connsiteY9" fmla="*/ 277684 h 2795475"/>
                <a:gd name="connsiteX10" fmla="*/ 276225 w 2157413"/>
                <a:gd name="connsiteY10" fmla="*/ 372934 h 2795475"/>
                <a:gd name="connsiteX11" fmla="*/ 190500 w 2157413"/>
                <a:gd name="connsiteY11" fmla="*/ 534859 h 2795475"/>
                <a:gd name="connsiteX12" fmla="*/ 142875 w 2157413"/>
                <a:gd name="connsiteY12" fmla="*/ 611059 h 2795475"/>
                <a:gd name="connsiteX13" fmla="*/ 123825 w 2157413"/>
                <a:gd name="connsiteY13" fmla="*/ 658684 h 2795475"/>
                <a:gd name="connsiteX14" fmla="*/ 104775 w 2157413"/>
                <a:gd name="connsiteY14" fmla="*/ 696784 h 2795475"/>
                <a:gd name="connsiteX15" fmla="*/ 66675 w 2157413"/>
                <a:gd name="connsiteY15" fmla="*/ 801559 h 2795475"/>
                <a:gd name="connsiteX16" fmla="*/ 28575 w 2157413"/>
                <a:gd name="connsiteY16" fmla="*/ 915859 h 2795475"/>
                <a:gd name="connsiteX17" fmla="*/ 0 w 2157413"/>
                <a:gd name="connsiteY17" fmla="*/ 1039684 h 2795475"/>
                <a:gd name="connsiteX18" fmla="*/ 19050 w 2157413"/>
                <a:gd name="connsiteY18" fmla="*/ 1792159 h 2795475"/>
                <a:gd name="connsiteX19" fmla="*/ 85725 w 2157413"/>
                <a:gd name="connsiteY19" fmla="*/ 1944559 h 2795475"/>
                <a:gd name="connsiteX20" fmla="*/ 142875 w 2157413"/>
                <a:gd name="connsiteY20" fmla="*/ 2077909 h 2795475"/>
                <a:gd name="connsiteX21" fmla="*/ 400050 w 2157413"/>
                <a:gd name="connsiteY21" fmla="*/ 2392234 h 2795475"/>
                <a:gd name="connsiteX22" fmla="*/ 723900 w 2157413"/>
                <a:gd name="connsiteY22" fmla="*/ 2620834 h 2795475"/>
                <a:gd name="connsiteX23" fmla="*/ 962025 w 2157413"/>
                <a:gd name="connsiteY23" fmla="*/ 2706559 h 2795475"/>
                <a:gd name="connsiteX24" fmla="*/ 1123950 w 2157413"/>
                <a:gd name="connsiteY24" fmla="*/ 2773234 h 2795475"/>
                <a:gd name="connsiteX25" fmla="*/ 1276350 w 2157413"/>
                <a:gd name="connsiteY25" fmla="*/ 2792284 h 2795475"/>
                <a:gd name="connsiteX26" fmla="*/ 1514475 w 2157413"/>
                <a:gd name="connsiteY26" fmla="*/ 2782759 h 2795475"/>
                <a:gd name="connsiteX27" fmla="*/ 1657350 w 2157413"/>
                <a:gd name="connsiteY27" fmla="*/ 2716084 h 2795475"/>
                <a:gd name="connsiteX28" fmla="*/ 1676400 w 2157413"/>
                <a:gd name="connsiteY28" fmla="*/ 2687509 h 2795475"/>
                <a:gd name="connsiteX29" fmla="*/ 1714500 w 2157413"/>
                <a:gd name="connsiteY29" fmla="*/ 2658934 h 2795475"/>
                <a:gd name="connsiteX30" fmla="*/ 1733550 w 2157413"/>
                <a:gd name="connsiteY30" fmla="*/ 2620834 h 2795475"/>
                <a:gd name="connsiteX31" fmla="*/ 1752600 w 2157413"/>
                <a:gd name="connsiteY31" fmla="*/ 2592259 h 2795475"/>
                <a:gd name="connsiteX32" fmla="*/ 1771650 w 2157413"/>
                <a:gd name="connsiteY32" fmla="*/ 2506534 h 2795475"/>
                <a:gd name="connsiteX33" fmla="*/ 1762125 w 2157413"/>
                <a:gd name="connsiteY33" fmla="*/ 2373184 h 2795475"/>
                <a:gd name="connsiteX34" fmla="*/ 1714500 w 2157413"/>
                <a:gd name="connsiteY34" fmla="*/ 2277934 h 2795475"/>
                <a:gd name="connsiteX35" fmla="*/ 1676400 w 2157413"/>
                <a:gd name="connsiteY35" fmla="*/ 2211259 h 2795475"/>
                <a:gd name="connsiteX36" fmla="*/ 1619250 w 2157413"/>
                <a:gd name="connsiteY36" fmla="*/ 2116009 h 2795475"/>
                <a:gd name="connsiteX37" fmla="*/ 1590675 w 2157413"/>
                <a:gd name="connsiteY37" fmla="*/ 2087434 h 2795475"/>
                <a:gd name="connsiteX38" fmla="*/ 1514475 w 2157413"/>
                <a:gd name="connsiteY38" fmla="*/ 1973134 h 2795475"/>
                <a:gd name="connsiteX39" fmla="*/ 1419225 w 2157413"/>
                <a:gd name="connsiteY39" fmla="*/ 1896934 h 2795475"/>
                <a:gd name="connsiteX40" fmla="*/ 1371600 w 2157413"/>
                <a:gd name="connsiteY40" fmla="*/ 1849309 h 2795475"/>
                <a:gd name="connsiteX41" fmla="*/ 1323975 w 2157413"/>
                <a:gd name="connsiteY41" fmla="*/ 1820734 h 2795475"/>
                <a:gd name="connsiteX42" fmla="*/ 1285875 w 2157413"/>
                <a:gd name="connsiteY42" fmla="*/ 1782634 h 2795475"/>
                <a:gd name="connsiteX43" fmla="*/ 1238250 w 2157413"/>
                <a:gd name="connsiteY43" fmla="*/ 1744534 h 2795475"/>
                <a:gd name="connsiteX44" fmla="*/ 1181100 w 2157413"/>
                <a:gd name="connsiteY44" fmla="*/ 1677859 h 2795475"/>
                <a:gd name="connsiteX45" fmla="*/ 1104900 w 2157413"/>
                <a:gd name="connsiteY45" fmla="*/ 1601659 h 2795475"/>
                <a:gd name="connsiteX46" fmla="*/ 1076325 w 2157413"/>
                <a:gd name="connsiteY46" fmla="*/ 1573084 h 2795475"/>
                <a:gd name="connsiteX47" fmla="*/ 1028700 w 2157413"/>
                <a:gd name="connsiteY47" fmla="*/ 1487359 h 2795475"/>
                <a:gd name="connsiteX48" fmla="*/ 990600 w 2157413"/>
                <a:gd name="connsiteY48" fmla="*/ 1439734 h 2795475"/>
                <a:gd name="connsiteX49" fmla="*/ 971550 w 2157413"/>
                <a:gd name="connsiteY49" fmla="*/ 1392109 h 2795475"/>
                <a:gd name="connsiteX50" fmla="*/ 952500 w 2157413"/>
                <a:gd name="connsiteY50" fmla="*/ 1354009 h 2795475"/>
                <a:gd name="connsiteX51" fmla="*/ 933450 w 2157413"/>
                <a:gd name="connsiteY51" fmla="*/ 1249234 h 2795475"/>
                <a:gd name="connsiteX52" fmla="*/ 962025 w 2157413"/>
                <a:gd name="connsiteY52" fmla="*/ 1134934 h 2795475"/>
                <a:gd name="connsiteX53" fmla="*/ 990600 w 2157413"/>
                <a:gd name="connsiteY53" fmla="*/ 1049209 h 2795475"/>
                <a:gd name="connsiteX54" fmla="*/ 1019175 w 2157413"/>
                <a:gd name="connsiteY54" fmla="*/ 1001584 h 2795475"/>
                <a:gd name="connsiteX55" fmla="*/ 1076325 w 2157413"/>
                <a:gd name="connsiteY55" fmla="*/ 925384 h 2795475"/>
                <a:gd name="connsiteX56" fmla="*/ 1114425 w 2157413"/>
                <a:gd name="connsiteY56" fmla="*/ 906334 h 2795475"/>
                <a:gd name="connsiteX57" fmla="*/ 1152525 w 2157413"/>
                <a:gd name="connsiteY57" fmla="*/ 868234 h 2795475"/>
                <a:gd name="connsiteX58" fmla="*/ 1228725 w 2157413"/>
                <a:gd name="connsiteY58" fmla="*/ 830134 h 2795475"/>
                <a:gd name="connsiteX59" fmla="*/ 1333500 w 2157413"/>
                <a:gd name="connsiteY59" fmla="*/ 811084 h 2795475"/>
                <a:gd name="connsiteX60" fmla="*/ 1552575 w 2157413"/>
                <a:gd name="connsiteY60" fmla="*/ 801559 h 2795475"/>
                <a:gd name="connsiteX61" fmla="*/ 1933575 w 2157413"/>
                <a:gd name="connsiteY61" fmla="*/ 792034 h 2795475"/>
                <a:gd name="connsiteX62" fmla="*/ 2009775 w 2157413"/>
                <a:gd name="connsiteY62" fmla="*/ 753934 h 2795475"/>
                <a:gd name="connsiteX63" fmla="*/ 2066925 w 2157413"/>
                <a:gd name="connsiteY63" fmla="*/ 696784 h 2795475"/>
                <a:gd name="connsiteX64" fmla="*/ 2085975 w 2157413"/>
                <a:gd name="connsiteY64" fmla="*/ 668209 h 2795475"/>
                <a:gd name="connsiteX65" fmla="*/ 2124075 w 2157413"/>
                <a:gd name="connsiteY6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85775 w 2157413"/>
                <a:gd name="connsiteY6" fmla="*/ 172909 h 2795475"/>
                <a:gd name="connsiteX7" fmla="*/ 419100 w 2157413"/>
                <a:gd name="connsiteY7" fmla="*/ 211009 h 2795475"/>
                <a:gd name="connsiteX8" fmla="*/ 361950 w 2157413"/>
                <a:gd name="connsiteY8" fmla="*/ 277684 h 2795475"/>
                <a:gd name="connsiteX9" fmla="*/ 276225 w 2157413"/>
                <a:gd name="connsiteY9" fmla="*/ 372934 h 2795475"/>
                <a:gd name="connsiteX10" fmla="*/ 190500 w 2157413"/>
                <a:gd name="connsiteY10" fmla="*/ 534859 h 2795475"/>
                <a:gd name="connsiteX11" fmla="*/ 142875 w 2157413"/>
                <a:gd name="connsiteY11" fmla="*/ 611059 h 2795475"/>
                <a:gd name="connsiteX12" fmla="*/ 123825 w 2157413"/>
                <a:gd name="connsiteY12" fmla="*/ 658684 h 2795475"/>
                <a:gd name="connsiteX13" fmla="*/ 104775 w 2157413"/>
                <a:gd name="connsiteY13" fmla="*/ 696784 h 2795475"/>
                <a:gd name="connsiteX14" fmla="*/ 66675 w 2157413"/>
                <a:gd name="connsiteY14" fmla="*/ 801559 h 2795475"/>
                <a:gd name="connsiteX15" fmla="*/ 28575 w 2157413"/>
                <a:gd name="connsiteY15" fmla="*/ 915859 h 2795475"/>
                <a:gd name="connsiteX16" fmla="*/ 0 w 2157413"/>
                <a:gd name="connsiteY16" fmla="*/ 1039684 h 2795475"/>
                <a:gd name="connsiteX17" fmla="*/ 19050 w 2157413"/>
                <a:gd name="connsiteY17" fmla="*/ 1792159 h 2795475"/>
                <a:gd name="connsiteX18" fmla="*/ 85725 w 2157413"/>
                <a:gd name="connsiteY18" fmla="*/ 1944559 h 2795475"/>
                <a:gd name="connsiteX19" fmla="*/ 142875 w 2157413"/>
                <a:gd name="connsiteY19" fmla="*/ 2077909 h 2795475"/>
                <a:gd name="connsiteX20" fmla="*/ 400050 w 2157413"/>
                <a:gd name="connsiteY20" fmla="*/ 2392234 h 2795475"/>
                <a:gd name="connsiteX21" fmla="*/ 723900 w 2157413"/>
                <a:gd name="connsiteY21" fmla="*/ 2620834 h 2795475"/>
                <a:gd name="connsiteX22" fmla="*/ 962025 w 2157413"/>
                <a:gd name="connsiteY22" fmla="*/ 2706559 h 2795475"/>
                <a:gd name="connsiteX23" fmla="*/ 1123950 w 2157413"/>
                <a:gd name="connsiteY23" fmla="*/ 2773234 h 2795475"/>
                <a:gd name="connsiteX24" fmla="*/ 1276350 w 2157413"/>
                <a:gd name="connsiteY24" fmla="*/ 2792284 h 2795475"/>
                <a:gd name="connsiteX25" fmla="*/ 1514475 w 2157413"/>
                <a:gd name="connsiteY25" fmla="*/ 2782759 h 2795475"/>
                <a:gd name="connsiteX26" fmla="*/ 1657350 w 2157413"/>
                <a:gd name="connsiteY26" fmla="*/ 2716084 h 2795475"/>
                <a:gd name="connsiteX27" fmla="*/ 1676400 w 2157413"/>
                <a:gd name="connsiteY27" fmla="*/ 2687509 h 2795475"/>
                <a:gd name="connsiteX28" fmla="*/ 1714500 w 2157413"/>
                <a:gd name="connsiteY28" fmla="*/ 2658934 h 2795475"/>
                <a:gd name="connsiteX29" fmla="*/ 1733550 w 2157413"/>
                <a:gd name="connsiteY29" fmla="*/ 2620834 h 2795475"/>
                <a:gd name="connsiteX30" fmla="*/ 1752600 w 2157413"/>
                <a:gd name="connsiteY30" fmla="*/ 2592259 h 2795475"/>
                <a:gd name="connsiteX31" fmla="*/ 1771650 w 2157413"/>
                <a:gd name="connsiteY31" fmla="*/ 2506534 h 2795475"/>
                <a:gd name="connsiteX32" fmla="*/ 1762125 w 2157413"/>
                <a:gd name="connsiteY32" fmla="*/ 2373184 h 2795475"/>
                <a:gd name="connsiteX33" fmla="*/ 1714500 w 2157413"/>
                <a:gd name="connsiteY33" fmla="*/ 2277934 h 2795475"/>
                <a:gd name="connsiteX34" fmla="*/ 1676400 w 2157413"/>
                <a:gd name="connsiteY34" fmla="*/ 2211259 h 2795475"/>
                <a:gd name="connsiteX35" fmla="*/ 1619250 w 2157413"/>
                <a:gd name="connsiteY35" fmla="*/ 2116009 h 2795475"/>
                <a:gd name="connsiteX36" fmla="*/ 1590675 w 2157413"/>
                <a:gd name="connsiteY36" fmla="*/ 2087434 h 2795475"/>
                <a:gd name="connsiteX37" fmla="*/ 1514475 w 2157413"/>
                <a:gd name="connsiteY37" fmla="*/ 1973134 h 2795475"/>
                <a:gd name="connsiteX38" fmla="*/ 1419225 w 2157413"/>
                <a:gd name="connsiteY38" fmla="*/ 1896934 h 2795475"/>
                <a:gd name="connsiteX39" fmla="*/ 1371600 w 2157413"/>
                <a:gd name="connsiteY39" fmla="*/ 1849309 h 2795475"/>
                <a:gd name="connsiteX40" fmla="*/ 1323975 w 2157413"/>
                <a:gd name="connsiteY40" fmla="*/ 1820734 h 2795475"/>
                <a:gd name="connsiteX41" fmla="*/ 1285875 w 2157413"/>
                <a:gd name="connsiteY41" fmla="*/ 1782634 h 2795475"/>
                <a:gd name="connsiteX42" fmla="*/ 1238250 w 2157413"/>
                <a:gd name="connsiteY42" fmla="*/ 1744534 h 2795475"/>
                <a:gd name="connsiteX43" fmla="*/ 1181100 w 2157413"/>
                <a:gd name="connsiteY43" fmla="*/ 1677859 h 2795475"/>
                <a:gd name="connsiteX44" fmla="*/ 1104900 w 2157413"/>
                <a:gd name="connsiteY44" fmla="*/ 1601659 h 2795475"/>
                <a:gd name="connsiteX45" fmla="*/ 1076325 w 2157413"/>
                <a:gd name="connsiteY45" fmla="*/ 1573084 h 2795475"/>
                <a:gd name="connsiteX46" fmla="*/ 1028700 w 2157413"/>
                <a:gd name="connsiteY46" fmla="*/ 1487359 h 2795475"/>
                <a:gd name="connsiteX47" fmla="*/ 990600 w 2157413"/>
                <a:gd name="connsiteY47" fmla="*/ 1439734 h 2795475"/>
                <a:gd name="connsiteX48" fmla="*/ 971550 w 2157413"/>
                <a:gd name="connsiteY48" fmla="*/ 1392109 h 2795475"/>
                <a:gd name="connsiteX49" fmla="*/ 952500 w 2157413"/>
                <a:gd name="connsiteY49" fmla="*/ 1354009 h 2795475"/>
                <a:gd name="connsiteX50" fmla="*/ 933450 w 2157413"/>
                <a:gd name="connsiteY50" fmla="*/ 1249234 h 2795475"/>
                <a:gd name="connsiteX51" fmla="*/ 962025 w 2157413"/>
                <a:gd name="connsiteY51" fmla="*/ 1134934 h 2795475"/>
                <a:gd name="connsiteX52" fmla="*/ 990600 w 2157413"/>
                <a:gd name="connsiteY52" fmla="*/ 1049209 h 2795475"/>
                <a:gd name="connsiteX53" fmla="*/ 1019175 w 2157413"/>
                <a:gd name="connsiteY53" fmla="*/ 1001584 h 2795475"/>
                <a:gd name="connsiteX54" fmla="*/ 1076325 w 2157413"/>
                <a:gd name="connsiteY54" fmla="*/ 925384 h 2795475"/>
                <a:gd name="connsiteX55" fmla="*/ 1114425 w 2157413"/>
                <a:gd name="connsiteY55" fmla="*/ 906334 h 2795475"/>
                <a:gd name="connsiteX56" fmla="*/ 1152525 w 2157413"/>
                <a:gd name="connsiteY56" fmla="*/ 868234 h 2795475"/>
                <a:gd name="connsiteX57" fmla="*/ 1228725 w 2157413"/>
                <a:gd name="connsiteY57" fmla="*/ 830134 h 2795475"/>
                <a:gd name="connsiteX58" fmla="*/ 1333500 w 2157413"/>
                <a:gd name="connsiteY58" fmla="*/ 811084 h 2795475"/>
                <a:gd name="connsiteX59" fmla="*/ 1552575 w 2157413"/>
                <a:gd name="connsiteY59" fmla="*/ 801559 h 2795475"/>
                <a:gd name="connsiteX60" fmla="*/ 1933575 w 2157413"/>
                <a:gd name="connsiteY60" fmla="*/ 792034 h 2795475"/>
                <a:gd name="connsiteX61" fmla="*/ 2009775 w 2157413"/>
                <a:gd name="connsiteY61" fmla="*/ 753934 h 2795475"/>
                <a:gd name="connsiteX62" fmla="*/ 2066925 w 2157413"/>
                <a:gd name="connsiteY62" fmla="*/ 696784 h 2795475"/>
                <a:gd name="connsiteX63" fmla="*/ 2085975 w 2157413"/>
                <a:gd name="connsiteY63" fmla="*/ 668209 h 2795475"/>
                <a:gd name="connsiteX64" fmla="*/ 2124075 w 2157413"/>
                <a:gd name="connsiteY6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361950 w 2157413"/>
                <a:gd name="connsiteY7" fmla="*/ 277684 h 2795475"/>
                <a:gd name="connsiteX8" fmla="*/ 276225 w 2157413"/>
                <a:gd name="connsiteY8" fmla="*/ 372934 h 2795475"/>
                <a:gd name="connsiteX9" fmla="*/ 190500 w 2157413"/>
                <a:gd name="connsiteY9" fmla="*/ 534859 h 2795475"/>
                <a:gd name="connsiteX10" fmla="*/ 142875 w 2157413"/>
                <a:gd name="connsiteY10" fmla="*/ 611059 h 2795475"/>
                <a:gd name="connsiteX11" fmla="*/ 123825 w 2157413"/>
                <a:gd name="connsiteY11" fmla="*/ 658684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52400 w 2157413"/>
                <a:gd name="connsiteY11" fmla="*/ 611059 h 2795475"/>
                <a:gd name="connsiteX12" fmla="*/ 104775 w 2157413"/>
                <a:gd name="connsiteY12" fmla="*/ 696784 h 2795475"/>
                <a:gd name="connsiteX13" fmla="*/ 66675 w 2157413"/>
                <a:gd name="connsiteY13" fmla="*/ 801559 h 2795475"/>
                <a:gd name="connsiteX14" fmla="*/ 28575 w 2157413"/>
                <a:gd name="connsiteY14" fmla="*/ 915859 h 2795475"/>
                <a:gd name="connsiteX15" fmla="*/ 0 w 2157413"/>
                <a:gd name="connsiteY15" fmla="*/ 1039684 h 2795475"/>
                <a:gd name="connsiteX16" fmla="*/ 19050 w 2157413"/>
                <a:gd name="connsiteY16" fmla="*/ 1792159 h 2795475"/>
                <a:gd name="connsiteX17" fmla="*/ 85725 w 2157413"/>
                <a:gd name="connsiteY17" fmla="*/ 1944559 h 2795475"/>
                <a:gd name="connsiteX18" fmla="*/ 142875 w 2157413"/>
                <a:gd name="connsiteY18" fmla="*/ 2077909 h 2795475"/>
                <a:gd name="connsiteX19" fmla="*/ 400050 w 2157413"/>
                <a:gd name="connsiteY19" fmla="*/ 2392234 h 2795475"/>
                <a:gd name="connsiteX20" fmla="*/ 723900 w 2157413"/>
                <a:gd name="connsiteY20" fmla="*/ 2620834 h 2795475"/>
                <a:gd name="connsiteX21" fmla="*/ 962025 w 2157413"/>
                <a:gd name="connsiteY21" fmla="*/ 2706559 h 2795475"/>
                <a:gd name="connsiteX22" fmla="*/ 1123950 w 2157413"/>
                <a:gd name="connsiteY22" fmla="*/ 2773234 h 2795475"/>
                <a:gd name="connsiteX23" fmla="*/ 1276350 w 2157413"/>
                <a:gd name="connsiteY23" fmla="*/ 2792284 h 2795475"/>
                <a:gd name="connsiteX24" fmla="*/ 1514475 w 2157413"/>
                <a:gd name="connsiteY24" fmla="*/ 2782759 h 2795475"/>
                <a:gd name="connsiteX25" fmla="*/ 1657350 w 2157413"/>
                <a:gd name="connsiteY25" fmla="*/ 2716084 h 2795475"/>
                <a:gd name="connsiteX26" fmla="*/ 1676400 w 2157413"/>
                <a:gd name="connsiteY26" fmla="*/ 2687509 h 2795475"/>
                <a:gd name="connsiteX27" fmla="*/ 1714500 w 2157413"/>
                <a:gd name="connsiteY27" fmla="*/ 2658934 h 2795475"/>
                <a:gd name="connsiteX28" fmla="*/ 1733550 w 2157413"/>
                <a:gd name="connsiteY28" fmla="*/ 2620834 h 2795475"/>
                <a:gd name="connsiteX29" fmla="*/ 1752600 w 2157413"/>
                <a:gd name="connsiteY29" fmla="*/ 2592259 h 2795475"/>
                <a:gd name="connsiteX30" fmla="*/ 1771650 w 2157413"/>
                <a:gd name="connsiteY30" fmla="*/ 2506534 h 2795475"/>
                <a:gd name="connsiteX31" fmla="*/ 1762125 w 2157413"/>
                <a:gd name="connsiteY31" fmla="*/ 2373184 h 2795475"/>
                <a:gd name="connsiteX32" fmla="*/ 1714500 w 2157413"/>
                <a:gd name="connsiteY32" fmla="*/ 2277934 h 2795475"/>
                <a:gd name="connsiteX33" fmla="*/ 1676400 w 2157413"/>
                <a:gd name="connsiteY33" fmla="*/ 2211259 h 2795475"/>
                <a:gd name="connsiteX34" fmla="*/ 1619250 w 2157413"/>
                <a:gd name="connsiteY34" fmla="*/ 2116009 h 2795475"/>
                <a:gd name="connsiteX35" fmla="*/ 1590675 w 2157413"/>
                <a:gd name="connsiteY35" fmla="*/ 2087434 h 2795475"/>
                <a:gd name="connsiteX36" fmla="*/ 1514475 w 2157413"/>
                <a:gd name="connsiteY36" fmla="*/ 1973134 h 2795475"/>
                <a:gd name="connsiteX37" fmla="*/ 1419225 w 2157413"/>
                <a:gd name="connsiteY37" fmla="*/ 1896934 h 2795475"/>
                <a:gd name="connsiteX38" fmla="*/ 1371600 w 2157413"/>
                <a:gd name="connsiteY38" fmla="*/ 1849309 h 2795475"/>
                <a:gd name="connsiteX39" fmla="*/ 1323975 w 2157413"/>
                <a:gd name="connsiteY39" fmla="*/ 1820734 h 2795475"/>
                <a:gd name="connsiteX40" fmla="*/ 1285875 w 2157413"/>
                <a:gd name="connsiteY40" fmla="*/ 1782634 h 2795475"/>
                <a:gd name="connsiteX41" fmla="*/ 1238250 w 2157413"/>
                <a:gd name="connsiteY41" fmla="*/ 1744534 h 2795475"/>
                <a:gd name="connsiteX42" fmla="*/ 1181100 w 2157413"/>
                <a:gd name="connsiteY42" fmla="*/ 1677859 h 2795475"/>
                <a:gd name="connsiteX43" fmla="*/ 1104900 w 2157413"/>
                <a:gd name="connsiteY43" fmla="*/ 1601659 h 2795475"/>
                <a:gd name="connsiteX44" fmla="*/ 1076325 w 2157413"/>
                <a:gd name="connsiteY44" fmla="*/ 1573084 h 2795475"/>
                <a:gd name="connsiteX45" fmla="*/ 1028700 w 2157413"/>
                <a:gd name="connsiteY45" fmla="*/ 1487359 h 2795475"/>
                <a:gd name="connsiteX46" fmla="*/ 990600 w 2157413"/>
                <a:gd name="connsiteY46" fmla="*/ 1439734 h 2795475"/>
                <a:gd name="connsiteX47" fmla="*/ 971550 w 2157413"/>
                <a:gd name="connsiteY47" fmla="*/ 1392109 h 2795475"/>
                <a:gd name="connsiteX48" fmla="*/ 952500 w 2157413"/>
                <a:gd name="connsiteY48" fmla="*/ 1354009 h 2795475"/>
                <a:gd name="connsiteX49" fmla="*/ 933450 w 2157413"/>
                <a:gd name="connsiteY49" fmla="*/ 1249234 h 2795475"/>
                <a:gd name="connsiteX50" fmla="*/ 962025 w 2157413"/>
                <a:gd name="connsiteY50" fmla="*/ 1134934 h 2795475"/>
                <a:gd name="connsiteX51" fmla="*/ 990600 w 2157413"/>
                <a:gd name="connsiteY51" fmla="*/ 1049209 h 2795475"/>
                <a:gd name="connsiteX52" fmla="*/ 1019175 w 2157413"/>
                <a:gd name="connsiteY52" fmla="*/ 1001584 h 2795475"/>
                <a:gd name="connsiteX53" fmla="*/ 1076325 w 2157413"/>
                <a:gd name="connsiteY53" fmla="*/ 925384 h 2795475"/>
                <a:gd name="connsiteX54" fmla="*/ 1114425 w 2157413"/>
                <a:gd name="connsiteY54" fmla="*/ 906334 h 2795475"/>
                <a:gd name="connsiteX55" fmla="*/ 1152525 w 2157413"/>
                <a:gd name="connsiteY55" fmla="*/ 868234 h 2795475"/>
                <a:gd name="connsiteX56" fmla="*/ 1228725 w 2157413"/>
                <a:gd name="connsiteY56" fmla="*/ 830134 h 2795475"/>
                <a:gd name="connsiteX57" fmla="*/ 1333500 w 2157413"/>
                <a:gd name="connsiteY57" fmla="*/ 811084 h 2795475"/>
                <a:gd name="connsiteX58" fmla="*/ 1552575 w 2157413"/>
                <a:gd name="connsiteY58" fmla="*/ 801559 h 2795475"/>
                <a:gd name="connsiteX59" fmla="*/ 1933575 w 2157413"/>
                <a:gd name="connsiteY59" fmla="*/ 792034 h 2795475"/>
                <a:gd name="connsiteX60" fmla="*/ 2009775 w 2157413"/>
                <a:gd name="connsiteY60" fmla="*/ 753934 h 2795475"/>
                <a:gd name="connsiteX61" fmla="*/ 2066925 w 2157413"/>
                <a:gd name="connsiteY61" fmla="*/ 696784 h 2795475"/>
                <a:gd name="connsiteX62" fmla="*/ 2085975 w 2157413"/>
                <a:gd name="connsiteY62" fmla="*/ 668209 h 2795475"/>
                <a:gd name="connsiteX63" fmla="*/ 2124075 w 2157413"/>
                <a:gd name="connsiteY6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104775 w 2157413"/>
                <a:gd name="connsiteY11" fmla="*/ 696784 h 2795475"/>
                <a:gd name="connsiteX12" fmla="*/ 66675 w 2157413"/>
                <a:gd name="connsiteY12" fmla="*/ 801559 h 2795475"/>
                <a:gd name="connsiteX13" fmla="*/ 28575 w 2157413"/>
                <a:gd name="connsiteY13" fmla="*/ 915859 h 2795475"/>
                <a:gd name="connsiteX14" fmla="*/ 0 w 2157413"/>
                <a:gd name="connsiteY14" fmla="*/ 1039684 h 2795475"/>
                <a:gd name="connsiteX15" fmla="*/ 19050 w 2157413"/>
                <a:gd name="connsiteY15" fmla="*/ 1792159 h 2795475"/>
                <a:gd name="connsiteX16" fmla="*/ 85725 w 2157413"/>
                <a:gd name="connsiteY16" fmla="*/ 1944559 h 2795475"/>
                <a:gd name="connsiteX17" fmla="*/ 142875 w 2157413"/>
                <a:gd name="connsiteY17" fmla="*/ 2077909 h 2795475"/>
                <a:gd name="connsiteX18" fmla="*/ 400050 w 2157413"/>
                <a:gd name="connsiteY18" fmla="*/ 2392234 h 2795475"/>
                <a:gd name="connsiteX19" fmla="*/ 723900 w 2157413"/>
                <a:gd name="connsiteY19" fmla="*/ 2620834 h 2795475"/>
                <a:gd name="connsiteX20" fmla="*/ 962025 w 2157413"/>
                <a:gd name="connsiteY20" fmla="*/ 2706559 h 2795475"/>
                <a:gd name="connsiteX21" fmla="*/ 1123950 w 2157413"/>
                <a:gd name="connsiteY21" fmla="*/ 2773234 h 2795475"/>
                <a:gd name="connsiteX22" fmla="*/ 1276350 w 2157413"/>
                <a:gd name="connsiteY22" fmla="*/ 2792284 h 2795475"/>
                <a:gd name="connsiteX23" fmla="*/ 1514475 w 2157413"/>
                <a:gd name="connsiteY23" fmla="*/ 2782759 h 2795475"/>
                <a:gd name="connsiteX24" fmla="*/ 1657350 w 2157413"/>
                <a:gd name="connsiteY24" fmla="*/ 2716084 h 2795475"/>
                <a:gd name="connsiteX25" fmla="*/ 1676400 w 2157413"/>
                <a:gd name="connsiteY25" fmla="*/ 2687509 h 2795475"/>
                <a:gd name="connsiteX26" fmla="*/ 1714500 w 2157413"/>
                <a:gd name="connsiteY26" fmla="*/ 2658934 h 2795475"/>
                <a:gd name="connsiteX27" fmla="*/ 1733550 w 2157413"/>
                <a:gd name="connsiteY27" fmla="*/ 2620834 h 2795475"/>
                <a:gd name="connsiteX28" fmla="*/ 1752600 w 2157413"/>
                <a:gd name="connsiteY28" fmla="*/ 2592259 h 2795475"/>
                <a:gd name="connsiteX29" fmla="*/ 1771650 w 2157413"/>
                <a:gd name="connsiteY29" fmla="*/ 2506534 h 2795475"/>
                <a:gd name="connsiteX30" fmla="*/ 1762125 w 2157413"/>
                <a:gd name="connsiteY30" fmla="*/ 2373184 h 2795475"/>
                <a:gd name="connsiteX31" fmla="*/ 1714500 w 2157413"/>
                <a:gd name="connsiteY31" fmla="*/ 2277934 h 2795475"/>
                <a:gd name="connsiteX32" fmla="*/ 1676400 w 2157413"/>
                <a:gd name="connsiteY32" fmla="*/ 2211259 h 2795475"/>
                <a:gd name="connsiteX33" fmla="*/ 1619250 w 2157413"/>
                <a:gd name="connsiteY33" fmla="*/ 2116009 h 2795475"/>
                <a:gd name="connsiteX34" fmla="*/ 1590675 w 2157413"/>
                <a:gd name="connsiteY34" fmla="*/ 2087434 h 2795475"/>
                <a:gd name="connsiteX35" fmla="*/ 1514475 w 2157413"/>
                <a:gd name="connsiteY35" fmla="*/ 1973134 h 2795475"/>
                <a:gd name="connsiteX36" fmla="*/ 1419225 w 2157413"/>
                <a:gd name="connsiteY36" fmla="*/ 1896934 h 2795475"/>
                <a:gd name="connsiteX37" fmla="*/ 1371600 w 2157413"/>
                <a:gd name="connsiteY37" fmla="*/ 1849309 h 2795475"/>
                <a:gd name="connsiteX38" fmla="*/ 1323975 w 2157413"/>
                <a:gd name="connsiteY38" fmla="*/ 1820734 h 2795475"/>
                <a:gd name="connsiteX39" fmla="*/ 1285875 w 2157413"/>
                <a:gd name="connsiteY39" fmla="*/ 1782634 h 2795475"/>
                <a:gd name="connsiteX40" fmla="*/ 1238250 w 2157413"/>
                <a:gd name="connsiteY40" fmla="*/ 1744534 h 2795475"/>
                <a:gd name="connsiteX41" fmla="*/ 1181100 w 2157413"/>
                <a:gd name="connsiteY41" fmla="*/ 1677859 h 2795475"/>
                <a:gd name="connsiteX42" fmla="*/ 1104900 w 2157413"/>
                <a:gd name="connsiteY42" fmla="*/ 1601659 h 2795475"/>
                <a:gd name="connsiteX43" fmla="*/ 1076325 w 2157413"/>
                <a:gd name="connsiteY43" fmla="*/ 1573084 h 2795475"/>
                <a:gd name="connsiteX44" fmla="*/ 1028700 w 2157413"/>
                <a:gd name="connsiteY44" fmla="*/ 1487359 h 2795475"/>
                <a:gd name="connsiteX45" fmla="*/ 990600 w 2157413"/>
                <a:gd name="connsiteY45" fmla="*/ 1439734 h 2795475"/>
                <a:gd name="connsiteX46" fmla="*/ 971550 w 2157413"/>
                <a:gd name="connsiteY46" fmla="*/ 1392109 h 2795475"/>
                <a:gd name="connsiteX47" fmla="*/ 952500 w 2157413"/>
                <a:gd name="connsiteY47" fmla="*/ 1354009 h 2795475"/>
                <a:gd name="connsiteX48" fmla="*/ 933450 w 2157413"/>
                <a:gd name="connsiteY48" fmla="*/ 1249234 h 2795475"/>
                <a:gd name="connsiteX49" fmla="*/ 962025 w 2157413"/>
                <a:gd name="connsiteY49" fmla="*/ 1134934 h 2795475"/>
                <a:gd name="connsiteX50" fmla="*/ 990600 w 2157413"/>
                <a:gd name="connsiteY50" fmla="*/ 1049209 h 2795475"/>
                <a:gd name="connsiteX51" fmla="*/ 1019175 w 2157413"/>
                <a:gd name="connsiteY51" fmla="*/ 1001584 h 2795475"/>
                <a:gd name="connsiteX52" fmla="*/ 1076325 w 2157413"/>
                <a:gd name="connsiteY52" fmla="*/ 925384 h 2795475"/>
                <a:gd name="connsiteX53" fmla="*/ 1114425 w 2157413"/>
                <a:gd name="connsiteY53" fmla="*/ 906334 h 2795475"/>
                <a:gd name="connsiteX54" fmla="*/ 1152525 w 2157413"/>
                <a:gd name="connsiteY54" fmla="*/ 868234 h 2795475"/>
                <a:gd name="connsiteX55" fmla="*/ 1228725 w 2157413"/>
                <a:gd name="connsiteY55" fmla="*/ 830134 h 2795475"/>
                <a:gd name="connsiteX56" fmla="*/ 1333500 w 2157413"/>
                <a:gd name="connsiteY56" fmla="*/ 811084 h 2795475"/>
                <a:gd name="connsiteX57" fmla="*/ 1552575 w 2157413"/>
                <a:gd name="connsiteY57" fmla="*/ 801559 h 2795475"/>
                <a:gd name="connsiteX58" fmla="*/ 1933575 w 2157413"/>
                <a:gd name="connsiteY58" fmla="*/ 792034 h 2795475"/>
                <a:gd name="connsiteX59" fmla="*/ 2009775 w 2157413"/>
                <a:gd name="connsiteY59" fmla="*/ 753934 h 2795475"/>
                <a:gd name="connsiteX60" fmla="*/ 2066925 w 2157413"/>
                <a:gd name="connsiteY60" fmla="*/ 696784 h 2795475"/>
                <a:gd name="connsiteX61" fmla="*/ 2085975 w 2157413"/>
                <a:gd name="connsiteY61" fmla="*/ 668209 h 2795475"/>
                <a:gd name="connsiteX62" fmla="*/ 2124075 w 2157413"/>
                <a:gd name="connsiteY6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123825 w 2157413"/>
                <a:gd name="connsiteY10" fmla="*/ 658684 h 2795475"/>
                <a:gd name="connsiteX11" fmla="*/ 66675 w 2157413"/>
                <a:gd name="connsiteY11" fmla="*/ 801559 h 2795475"/>
                <a:gd name="connsiteX12" fmla="*/ 28575 w 2157413"/>
                <a:gd name="connsiteY12" fmla="*/ 915859 h 2795475"/>
                <a:gd name="connsiteX13" fmla="*/ 0 w 2157413"/>
                <a:gd name="connsiteY13" fmla="*/ 1039684 h 2795475"/>
                <a:gd name="connsiteX14" fmla="*/ 19050 w 2157413"/>
                <a:gd name="connsiteY14" fmla="*/ 1792159 h 2795475"/>
                <a:gd name="connsiteX15" fmla="*/ 85725 w 2157413"/>
                <a:gd name="connsiteY15" fmla="*/ 1944559 h 2795475"/>
                <a:gd name="connsiteX16" fmla="*/ 142875 w 2157413"/>
                <a:gd name="connsiteY16" fmla="*/ 2077909 h 2795475"/>
                <a:gd name="connsiteX17" fmla="*/ 400050 w 2157413"/>
                <a:gd name="connsiteY17" fmla="*/ 2392234 h 2795475"/>
                <a:gd name="connsiteX18" fmla="*/ 723900 w 2157413"/>
                <a:gd name="connsiteY18" fmla="*/ 2620834 h 2795475"/>
                <a:gd name="connsiteX19" fmla="*/ 962025 w 2157413"/>
                <a:gd name="connsiteY19" fmla="*/ 2706559 h 2795475"/>
                <a:gd name="connsiteX20" fmla="*/ 1123950 w 2157413"/>
                <a:gd name="connsiteY20" fmla="*/ 2773234 h 2795475"/>
                <a:gd name="connsiteX21" fmla="*/ 1276350 w 2157413"/>
                <a:gd name="connsiteY21" fmla="*/ 2792284 h 2795475"/>
                <a:gd name="connsiteX22" fmla="*/ 1514475 w 2157413"/>
                <a:gd name="connsiteY22" fmla="*/ 2782759 h 2795475"/>
                <a:gd name="connsiteX23" fmla="*/ 1657350 w 2157413"/>
                <a:gd name="connsiteY23" fmla="*/ 2716084 h 2795475"/>
                <a:gd name="connsiteX24" fmla="*/ 1676400 w 2157413"/>
                <a:gd name="connsiteY24" fmla="*/ 2687509 h 2795475"/>
                <a:gd name="connsiteX25" fmla="*/ 1714500 w 2157413"/>
                <a:gd name="connsiteY25" fmla="*/ 2658934 h 2795475"/>
                <a:gd name="connsiteX26" fmla="*/ 1733550 w 2157413"/>
                <a:gd name="connsiteY26" fmla="*/ 2620834 h 2795475"/>
                <a:gd name="connsiteX27" fmla="*/ 1752600 w 2157413"/>
                <a:gd name="connsiteY27" fmla="*/ 2592259 h 2795475"/>
                <a:gd name="connsiteX28" fmla="*/ 1771650 w 2157413"/>
                <a:gd name="connsiteY28" fmla="*/ 2506534 h 2795475"/>
                <a:gd name="connsiteX29" fmla="*/ 1762125 w 2157413"/>
                <a:gd name="connsiteY29" fmla="*/ 2373184 h 2795475"/>
                <a:gd name="connsiteX30" fmla="*/ 1714500 w 2157413"/>
                <a:gd name="connsiteY30" fmla="*/ 2277934 h 2795475"/>
                <a:gd name="connsiteX31" fmla="*/ 1676400 w 2157413"/>
                <a:gd name="connsiteY31" fmla="*/ 2211259 h 2795475"/>
                <a:gd name="connsiteX32" fmla="*/ 1619250 w 2157413"/>
                <a:gd name="connsiteY32" fmla="*/ 2116009 h 2795475"/>
                <a:gd name="connsiteX33" fmla="*/ 1590675 w 2157413"/>
                <a:gd name="connsiteY33" fmla="*/ 2087434 h 2795475"/>
                <a:gd name="connsiteX34" fmla="*/ 1514475 w 2157413"/>
                <a:gd name="connsiteY34" fmla="*/ 1973134 h 2795475"/>
                <a:gd name="connsiteX35" fmla="*/ 1419225 w 2157413"/>
                <a:gd name="connsiteY35" fmla="*/ 1896934 h 2795475"/>
                <a:gd name="connsiteX36" fmla="*/ 1371600 w 2157413"/>
                <a:gd name="connsiteY36" fmla="*/ 1849309 h 2795475"/>
                <a:gd name="connsiteX37" fmla="*/ 1323975 w 2157413"/>
                <a:gd name="connsiteY37" fmla="*/ 1820734 h 2795475"/>
                <a:gd name="connsiteX38" fmla="*/ 1285875 w 2157413"/>
                <a:gd name="connsiteY38" fmla="*/ 1782634 h 2795475"/>
                <a:gd name="connsiteX39" fmla="*/ 1238250 w 2157413"/>
                <a:gd name="connsiteY39" fmla="*/ 1744534 h 2795475"/>
                <a:gd name="connsiteX40" fmla="*/ 1181100 w 2157413"/>
                <a:gd name="connsiteY40" fmla="*/ 1677859 h 2795475"/>
                <a:gd name="connsiteX41" fmla="*/ 1104900 w 2157413"/>
                <a:gd name="connsiteY41" fmla="*/ 1601659 h 2795475"/>
                <a:gd name="connsiteX42" fmla="*/ 1076325 w 2157413"/>
                <a:gd name="connsiteY42" fmla="*/ 1573084 h 2795475"/>
                <a:gd name="connsiteX43" fmla="*/ 1028700 w 2157413"/>
                <a:gd name="connsiteY43" fmla="*/ 1487359 h 2795475"/>
                <a:gd name="connsiteX44" fmla="*/ 990600 w 2157413"/>
                <a:gd name="connsiteY44" fmla="*/ 1439734 h 2795475"/>
                <a:gd name="connsiteX45" fmla="*/ 971550 w 2157413"/>
                <a:gd name="connsiteY45" fmla="*/ 1392109 h 2795475"/>
                <a:gd name="connsiteX46" fmla="*/ 952500 w 2157413"/>
                <a:gd name="connsiteY46" fmla="*/ 1354009 h 2795475"/>
                <a:gd name="connsiteX47" fmla="*/ 933450 w 2157413"/>
                <a:gd name="connsiteY47" fmla="*/ 1249234 h 2795475"/>
                <a:gd name="connsiteX48" fmla="*/ 962025 w 2157413"/>
                <a:gd name="connsiteY48" fmla="*/ 1134934 h 2795475"/>
                <a:gd name="connsiteX49" fmla="*/ 990600 w 2157413"/>
                <a:gd name="connsiteY49" fmla="*/ 1049209 h 2795475"/>
                <a:gd name="connsiteX50" fmla="*/ 1019175 w 2157413"/>
                <a:gd name="connsiteY50" fmla="*/ 1001584 h 2795475"/>
                <a:gd name="connsiteX51" fmla="*/ 1076325 w 2157413"/>
                <a:gd name="connsiteY51" fmla="*/ 925384 h 2795475"/>
                <a:gd name="connsiteX52" fmla="*/ 1114425 w 2157413"/>
                <a:gd name="connsiteY52" fmla="*/ 906334 h 2795475"/>
                <a:gd name="connsiteX53" fmla="*/ 1152525 w 2157413"/>
                <a:gd name="connsiteY53" fmla="*/ 868234 h 2795475"/>
                <a:gd name="connsiteX54" fmla="*/ 1228725 w 2157413"/>
                <a:gd name="connsiteY54" fmla="*/ 830134 h 2795475"/>
                <a:gd name="connsiteX55" fmla="*/ 1333500 w 2157413"/>
                <a:gd name="connsiteY55" fmla="*/ 811084 h 2795475"/>
                <a:gd name="connsiteX56" fmla="*/ 1552575 w 2157413"/>
                <a:gd name="connsiteY56" fmla="*/ 801559 h 2795475"/>
                <a:gd name="connsiteX57" fmla="*/ 1933575 w 2157413"/>
                <a:gd name="connsiteY57" fmla="*/ 792034 h 2795475"/>
                <a:gd name="connsiteX58" fmla="*/ 2009775 w 2157413"/>
                <a:gd name="connsiteY58" fmla="*/ 753934 h 2795475"/>
                <a:gd name="connsiteX59" fmla="*/ 2066925 w 2157413"/>
                <a:gd name="connsiteY59" fmla="*/ 696784 h 2795475"/>
                <a:gd name="connsiteX60" fmla="*/ 2085975 w 2157413"/>
                <a:gd name="connsiteY60" fmla="*/ 668209 h 2795475"/>
                <a:gd name="connsiteX61" fmla="*/ 2124075 w 2157413"/>
                <a:gd name="connsiteY6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238250 w 2157413"/>
                <a:gd name="connsiteY38" fmla="*/ 1744534 h 2795475"/>
                <a:gd name="connsiteX39" fmla="*/ 1181100 w 2157413"/>
                <a:gd name="connsiteY39" fmla="*/ 1677859 h 2795475"/>
                <a:gd name="connsiteX40" fmla="*/ 1104900 w 2157413"/>
                <a:gd name="connsiteY40" fmla="*/ 1601659 h 2795475"/>
                <a:gd name="connsiteX41" fmla="*/ 1076325 w 2157413"/>
                <a:gd name="connsiteY41" fmla="*/ 1573084 h 2795475"/>
                <a:gd name="connsiteX42" fmla="*/ 1028700 w 2157413"/>
                <a:gd name="connsiteY42" fmla="*/ 1487359 h 2795475"/>
                <a:gd name="connsiteX43" fmla="*/ 990600 w 2157413"/>
                <a:gd name="connsiteY43" fmla="*/ 1439734 h 2795475"/>
                <a:gd name="connsiteX44" fmla="*/ 971550 w 2157413"/>
                <a:gd name="connsiteY44" fmla="*/ 1392109 h 2795475"/>
                <a:gd name="connsiteX45" fmla="*/ 952500 w 2157413"/>
                <a:gd name="connsiteY45" fmla="*/ 1354009 h 2795475"/>
                <a:gd name="connsiteX46" fmla="*/ 933450 w 2157413"/>
                <a:gd name="connsiteY46" fmla="*/ 1249234 h 2795475"/>
                <a:gd name="connsiteX47" fmla="*/ 962025 w 2157413"/>
                <a:gd name="connsiteY47" fmla="*/ 1134934 h 2795475"/>
                <a:gd name="connsiteX48" fmla="*/ 990600 w 2157413"/>
                <a:gd name="connsiteY48" fmla="*/ 1049209 h 2795475"/>
                <a:gd name="connsiteX49" fmla="*/ 1019175 w 2157413"/>
                <a:gd name="connsiteY49" fmla="*/ 1001584 h 2795475"/>
                <a:gd name="connsiteX50" fmla="*/ 1076325 w 2157413"/>
                <a:gd name="connsiteY50" fmla="*/ 925384 h 2795475"/>
                <a:gd name="connsiteX51" fmla="*/ 1114425 w 2157413"/>
                <a:gd name="connsiteY51" fmla="*/ 906334 h 2795475"/>
                <a:gd name="connsiteX52" fmla="*/ 1152525 w 2157413"/>
                <a:gd name="connsiteY52" fmla="*/ 868234 h 2795475"/>
                <a:gd name="connsiteX53" fmla="*/ 1228725 w 2157413"/>
                <a:gd name="connsiteY53" fmla="*/ 830134 h 2795475"/>
                <a:gd name="connsiteX54" fmla="*/ 1333500 w 2157413"/>
                <a:gd name="connsiteY54" fmla="*/ 811084 h 2795475"/>
                <a:gd name="connsiteX55" fmla="*/ 1552575 w 2157413"/>
                <a:gd name="connsiteY55" fmla="*/ 801559 h 2795475"/>
                <a:gd name="connsiteX56" fmla="*/ 1933575 w 2157413"/>
                <a:gd name="connsiteY56" fmla="*/ 792034 h 2795475"/>
                <a:gd name="connsiteX57" fmla="*/ 2009775 w 2157413"/>
                <a:gd name="connsiteY57" fmla="*/ 753934 h 2795475"/>
                <a:gd name="connsiteX58" fmla="*/ 2066925 w 2157413"/>
                <a:gd name="connsiteY58" fmla="*/ 696784 h 2795475"/>
                <a:gd name="connsiteX59" fmla="*/ 2085975 w 2157413"/>
                <a:gd name="connsiteY59" fmla="*/ 668209 h 2795475"/>
                <a:gd name="connsiteX60" fmla="*/ 2124075 w 2157413"/>
                <a:gd name="connsiteY6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76325 w 2157413"/>
                <a:gd name="connsiteY40" fmla="*/ 1573084 h 2795475"/>
                <a:gd name="connsiteX41" fmla="*/ 1028700 w 2157413"/>
                <a:gd name="connsiteY41" fmla="*/ 1487359 h 2795475"/>
                <a:gd name="connsiteX42" fmla="*/ 990600 w 2157413"/>
                <a:gd name="connsiteY42" fmla="*/ 1439734 h 2795475"/>
                <a:gd name="connsiteX43" fmla="*/ 971550 w 2157413"/>
                <a:gd name="connsiteY43" fmla="*/ 1392109 h 2795475"/>
                <a:gd name="connsiteX44" fmla="*/ 952500 w 2157413"/>
                <a:gd name="connsiteY44" fmla="*/ 1354009 h 2795475"/>
                <a:gd name="connsiteX45" fmla="*/ 933450 w 2157413"/>
                <a:gd name="connsiteY45" fmla="*/ 1249234 h 2795475"/>
                <a:gd name="connsiteX46" fmla="*/ 962025 w 2157413"/>
                <a:gd name="connsiteY46" fmla="*/ 1134934 h 2795475"/>
                <a:gd name="connsiteX47" fmla="*/ 990600 w 2157413"/>
                <a:gd name="connsiteY47" fmla="*/ 1049209 h 2795475"/>
                <a:gd name="connsiteX48" fmla="*/ 1019175 w 2157413"/>
                <a:gd name="connsiteY48" fmla="*/ 1001584 h 2795475"/>
                <a:gd name="connsiteX49" fmla="*/ 1076325 w 2157413"/>
                <a:gd name="connsiteY49" fmla="*/ 925384 h 2795475"/>
                <a:gd name="connsiteX50" fmla="*/ 1114425 w 2157413"/>
                <a:gd name="connsiteY50" fmla="*/ 906334 h 2795475"/>
                <a:gd name="connsiteX51" fmla="*/ 1152525 w 2157413"/>
                <a:gd name="connsiteY51" fmla="*/ 868234 h 2795475"/>
                <a:gd name="connsiteX52" fmla="*/ 1228725 w 2157413"/>
                <a:gd name="connsiteY52" fmla="*/ 830134 h 2795475"/>
                <a:gd name="connsiteX53" fmla="*/ 1333500 w 2157413"/>
                <a:gd name="connsiteY53" fmla="*/ 811084 h 2795475"/>
                <a:gd name="connsiteX54" fmla="*/ 1552575 w 2157413"/>
                <a:gd name="connsiteY54" fmla="*/ 801559 h 2795475"/>
                <a:gd name="connsiteX55" fmla="*/ 1933575 w 2157413"/>
                <a:gd name="connsiteY55" fmla="*/ 792034 h 2795475"/>
                <a:gd name="connsiteX56" fmla="*/ 2009775 w 2157413"/>
                <a:gd name="connsiteY56" fmla="*/ 753934 h 2795475"/>
                <a:gd name="connsiteX57" fmla="*/ 2066925 w 2157413"/>
                <a:gd name="connsiteY57" fmla="*/ 696784 h 2795475"/>
                <a:gd name="connsiteX58" fmla="*/ 2085975 w 2157413"/>
                <a:gd name="connsiteY58" fmla="*/ 668209 h 2795475"/>
                <a:gd name="connsiteX59" fmla="*/ 2124075 w 2157413"/>
                <a:gd name="connsiteY5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71550 w 2157413"/>
                <a:gd name="connsiteY42" fmla="*/ 1392109 h 2795475"/>
                <a:gd name="connsiteX43" fmla="*/ 952500 w 2157413"/>
                <a:gd name="connsiteY43" fmla="*/ 1354009 h 2795475"/>
                <a:gd name="connsiteX44" fmla="*/ 933450 w 2157413"/>
                <a:gd name="connsiteY44" fmla="*/ 1249234 h 2795475"/>
                <a:gd name="connsiteX45" fmla="*/ 962025 w 2157413"/>
                <a:gd name="connsiteY45" fmla="*/ 1134934 h 2795475"/>
                <a:gd name="connsiteX46" fmla="*/ 990600 w 2157413"/>
                <a:gd name="connsiteY46" fmla="*/ 1049209 h 2795475"/>
                <a:gd name="connsiteX47" fmla="*/ 1019175 w 2157413"/>
                <a:gd name="connsiteY47" fmla="*/ 1001584 h 2795475"/>
                <a:gd name="connsiteX48" fmla="*/ 1076325 w 2157413"/>
                <a:gd name="connsiteY48" fmla="*/ 925384 h 2795475"/>
                <a:gd name="connsiteX49" fmla="*/ 1114425 w 2157413"/>
                <a:gd name="connsiteY49" fmla="*/ 906334 h 2795475"/>
                <a:gd name="connsiteX50" fmla="*/ 1152525 w 2157413"/>
                <a:gd name="connsiteY50" fmla="*/ 868234 h 2795475"/>
                <a:gd name="connsiteX51" fmla="*/ 1228725 w 2157413"/>
                <a:gd name="connsiteY51" fmla="*/ 830134 h 2795475"/>
                <a:gd name="connsiteX52" fmla="*/ 1333500 w 2157413"/>
                <a:gd name="connsiteY52" fmla="*/ 811084 h 2795475"/>
                <a:gd name="connsiteX53" fmla="*/ 1552575 w 2157413"/>
                <a:gd name="connsiteY53" fmla="*/ 801559 h 2795475"/>
                <a:gd name="connsiteX54" fmla="*/ 1933575 w 2157413"/>
                <a:gd name="connsiteY54" fmla="*/ 792034 h 2795475"/>
                <a:gd name="connsiteX55" fmla="*/ 2009775 w 2157413"/>
                <a:gd name="connsiteY55" fmla="*/ 753934 h 2795475"/>
                <a:gd name="connsiteX56" fmla="*/ 2066925 w 2157413"/>
                <a:gd name="connsiteY56" fmla="*/ 696784 h 2795475"/>
                <a:gd name="connsiteX57" fmla="*/ 2085975 w 2157413"/>
                <a:gd name="connsiteY57" fmla="*/ 668209 h 2795475"/>
                <a:gd name="connsiteX58" fmla="*/ 2124075 w 2157413"/>
                <a:gd name="connsiteY5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19175 w 2157413"/>
                <a:gd name="connsiteY46" fmla="*/ 1001584 h 2795475"/>
                <a:gd name="connsiteX47" fmla="*/ 1076325 w 2157413"/>
                <a:gd name="connsiteY47" fmla="*/ 925384 h 2795475"/>
                <a:gd name="connsiteX48" fmla="*/ 1114425 w 2157413"/>
                <a:gd name="connsiteY48" fmla="*/ 906334 h 2795475"/>
                <a:gd name="connsiteX49" fmla="*/ 1152525 w 2157413"/>
                <a:gd name="connsiteY49" fmla="*/ 868234 h 2795475"/>
                <a:gd name="connsiteX50" fmla="*/ 1228725 w 2157413"/>
                <a:gd name="connsiteY50" fmla="*/ 830134 h 2795475"/>
                <a:gd name="connsiteX51" fmla="*/ 1333500 w 2157413"/>
                <a:gd name="connsiteY51" fmla="*/ 811084 h 2795475"/>
                <a:gd name="connsiteX52" fmla="*/ 1552575 w 2157413"/>
                <a:gd name="connsiteY52" fmla="*/ 801559 h 2795475"/>
                <a:gd name="connsiteX53" fmla="*/ 1933575 w 2157413"/>
                <a:gd name="connsiteY53" fmla="*/ 792034 h 2795475"/>
                <a:gd name="connsiteX54" fmla="*/ 2009775 w 2157413"/>
                <a:gd name="connsiteY54" fmla="*/ 753934 h 2795475"/>
                <a:gd name="connsiteX55" fmla="*/ 2066925 w 2157413"/>
                <a:gd name="connsiteY55" fmla="*/ 696784 h 2795475"/>
                <a:gd name="connsiteX56" fmla="*/ 2085975 w 2157413"/>
                <a:gd name="connsiteY56" fmla="*/ 668209 h 2795475"/>
                <a:gd name="connsiteX57" fmla="*/ 2124075 w 2157413"/>
                <a:gd name="connsiteY5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152525 w 2157413"/>
                <a:gd name="connsiteY48" fmla="*/ 868234 h 2795475"/>
                <a:gd name="connsiteX49" fmla="*/ 1228725 w 2157413"/>
                <a:gd name="connsiteY49" fmla="*/ 830134 h 2795475"/>
                <a:gd name="connsiteX50" fmla="*/ 1333500 w 2157413"/>
                <a:gd name="connsiteY50" fmla="*/ 811084 h 2795475"/>
                <a:gd name="connsiteX51" fmla="*/ 1552575 w 2157413"/>
                <a:gd name="connsiteY51" fmla="*/ 801559 h 2795475"/>
                <a:gd name="connsiteX52" fmla="*/ 1933575 w 2157413"/>
                <a:gd name="connsiteY52" fmla="*/ 792034 h 2795475"/>
                <a:gd name="connsiteX53" fmla="*/ 2009775 w 2157413"/>
                <a:gd name="connsiteY53" fmla="*/ 753934 h 2795475"/>
                <a:gd name="connsiteX54" fmla="*/ 2066925 w 2157413"/>
                <a:gd name="connsiteY54" fmla="*/ 696784 h 2795475"/>
                <a:gd name="connsiteX55" fmla="*/ 2085975 w 2157413"/>
                <a:gd name="connsiteY55" fmla="*/ 668209 h 2795475"/>
                <a:gd name="connsiteX56" fmla="*/ 2124075 w 2157413"/>
                <a:gd name="connsiteY5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114425 w 2157413"/>
                <a:gd name="connsiteY47" fmla="*/ 906334 h 2795475"/>
                <a:gd name="connsiteX48" fmla="*/ 1228725 w 2157413"/>
                <a:gd name="connsiteY48" fmla="*/ 830134 h 2795475"/>
                <a:gd name="connsiteX49" fmla="*/ 1333500 w 2157413"/>
                <a:gd name="connsiteY49" fmla="*/ 811084 h 2795475"/>
                <a:gd name="connsiteX50" fmla="*/ 1552575 w 2157413"/>
                <a:gd name="connsiteY50" fmla="*/ 801559 h 2795475"/>
                <a:gd name="connsiteX51" fmla="*/ 1933575 w 2157413"/>
                <a:gd name="connsiteY51" fmla="*/ 792034 h 2795475"/>
                <a:gd name="connsiteX52" fmla="*/ 2009775 w 2157413"/>
                <a:gd name="connsiteY52" fmla="*/ 753934 h 2795475"/>
                <a:gd name="connsiteX53" fmla="*/ 2066925 w 2157413"/>
                <a:gd name="connsiteY53" fmla="*/ 696784 h 2795475"/>
                <a:gd name="connsiteX54" fmla="*/ 2085975 w 2157413"/>
                <a:gd name="connsiteY54" fmla="*/ 668209 h 2795475"/>
                <a:gd name="connsiteX55" fmla="*/ 2124075 w 2157413"/>
                <a:gd name="connsiteY5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33550 w 2157413"/>
                <a:gd name="connsiteY25" fmla="*/ 2620834 h 2795475"/>
                <a:gd name="connsiteX26" fmla="*/ 1752600 w 2157413"/>
                <a:gd name="connsiteY26" fmla="*/ 2592259 h 2795475"/>
                <a:gd name="connsiteX27" fmla="*/ 1771650 w 2157413"/>
                <a:gd name="connsiteY27" fmla="*/ 2506534 h 2795475"/>
                <a:gd name="connsiteX28" fmla="*/ 1762125 w 2157413"/>
                <a:gd name="connsiteY28" fmla="*/ 2373184 h 2795475"/>
                <a:gd name="connsiteX29" fmla="*/ 1714500 w 2157413"/>
                <a:gd name="connsiteY29" fmla="*/ 2277934 h 2795475"/>
                <a:gd name="connsiteX30" fmla="*/ 1676400 w 2157413"/>
                <a:gd name="connsiteY30" fmla="*/ 2211259 h 2795475"/>
                <a:gd name="connsiteX31" fmla="*/ 1619250 w 2157413"/>
                <a:gd name="connsiteY31" fmla="*/ 2116009 h 2795475"/>
                <a:gd name="connsiteX32" fmla="*/ 1590675 w 2157413"/>
                <a:gd name="connsiteY32" fmla="*/ 2087434 h 2795475"/>
                <a:gd name="connsiteX33" fmla="*/ 1514475 w 2157413"/>
                <a:gd name="connsiteY33" fmla="*/ 1973134 h 2795475"/>
                <a:gd name="connsiteX34" fmla="*/ 1419225 w 2157413"/>
                <a:gd name="connsiteY34" fmla="*/ 1896934 h 2795475"/>
                <a:gd name="connsiteX35" fmla="*/ 1371600 w 2157413"/>
                <a:gd name="connsiteY35" fmla="*/ 1849309 h 2795475"/>
                <a:gd name="connsiteX36" fmla="*/ 1323975 w 2157413"/>
                <a:gd name="connsiteY36" fmla="*/ 1820734 h 2795475"/>
                <a:gd name="connsiteX37" fmla="*/ 1285875 w 2157413"/>
                <a:gd name="connsiteY37" fmla="*/ 1782634 h 2795475"/>
                <a:gd name="connsiteX38" fmla="*/ 1181100 w 2157413"/>
                <a:gd name="connsiteY38" fmla="*/ 1677859 h 2795475"/>
                <a:gd name="connsiteX39" fmla="*/ 1104900 w 2157413"/>
                <a:gd name="connsiteY39" fmla="*/ 1601659 h 2795475"/>
                <a:gd name="connsiteX40" fmla="*/ 1028700 w 2157413"/>
                <a:gd name="connsiteY40" fmla="*/ 1487359 h 2795475"/>
                <a:gd name="connsiteX41" fmla="*/ 990600 w 2157413"/>
                <a:gd name="connsiteY41" fmla="*/ 1439734 h 2795475"/>
                <a:gd name="connsiteX42" fmla="*/ 952500 w 2157413"/>
                <a:gd name="connsiteY42" fmla="*/ 1354009 h 2795475"/>
                <a:gd name="connsiteX43" fmla="*/ 933450 w 2157413"/>
                <a:gd name="connsiteY43" fmla="*/ 1249234 h 2795475"/>
                <a:gd name="connsiteX44" fmla="*/ 962025 w 2157413"/>
                <a:gd name="connsiteY44" fmla="*/ 1134934 h 2795475"/>
                <a:gd name="connsiteX45" fmla="*/ 990600 w 2157413"/>
                <a:gd name="connsiteY45" fmla="*/ 1049209 h 2795475"/>
                <a:gd name="connsiteX46" fmla="*/ 1076325 w 2157413"/>
                <a:gd name="connsiteY46" fmla="*/ 925384 h 2795475"/>
                <a:gd name="connsiteX47" fmla="*/ 1228725 w 2157413"/>
                <a:gd name="connsiteY47" fmla="*/ 830134 h 2795475"/>
                <a:gd name="connsiteX48" fmla="*/ 1333500 w 2157413"/>
                <a:gd name="connsiteY48" fmla="*/ 811084 h 2795475"/>
                <a:gd name="connsiteX49" fmla="*/ 1552575 w 2157413"/>
                <a:gd name="connsiteY49" fmla="*/ 801559 h 2795475"/>
                <a:gd name="connsiteX50" fmla="*/ 1933575 w 2157413"/>
                <a:gd name="connsiteY50" fmla="*/ 792034 h 2795475"/>
                <a:gd name="connsiteX51" fmla="*/ 2009775 w 2157413"/>
                <a:gd name="connsiteY51" fmla="*/ 753934 h 2795475"/>
                <a:gd name="connsiteX52" fmla="*/ 2066925 w 2157413"/>
                <a:gd name="connsiteY52" fmla="*/ 696784 h 2795475"/>
                <a:gd name="connsiteX53" fmla="*/ 2085975 w 2157413"/>
                <a:gd name="connsiteY53" fmla="*/ 668209 h 2795475"/>
                <a:gd name="connsiteX54" fmla="*/ 2124075 w 2157413"/>
                <a:gd name="connsiteY54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676400 w 2157413"/>
                <a:gd name="connsiteY23" fmla="*/ 2687509 h 2795475"/>
                <a:gd name="connsiteX24" fmla="*/ 1714500 w 2157413"/>
                <a:gd name="connsiteY24" fmla="*/ 2658934 h 2795475"/>
                <a:gd name="connsiteX25" fmla="*/ 1752600 w 2157413"/>
                <a:gd name="connsiteY25" fmla="*/ 2592259 h 2795475"/>
                <a:gd name="connsiteX26" fmla="*/ 1771650 w 2157413"/>
                <a:gd name="connsiteY26" fmla="*/ 2506534 h 2795475"/>
                <a:gd name="connsiteX27" fmla="*/ 1762125 w 2157413"/>
                <a:gd name="connsiteY27" fmla="*/ 2373184 h 2795475"/>
                <a:gd name="connsiteX28" fmla="*/ 1714500 w 2157413"/>
                <a:gd name="connsiteY28" fmla="*/ 2277934 h 2795475"/>
                <a:gd name="connsiteX29" fmla="*/ 1676400 w 2157413"/>
                <a:gd name="connsiteY29" fmla="*/ 2211259 h 2795475"/>
                <a:gd name="connsiteX30" fmla="*/ 1619250 w 2157413"/>
                <a:gd name="connsiteY30" fmla="*/ 2116009 h 2795475"/>
                <a:gd name="connsiteX31" fmla="*/ 1590675 w 2157413"/>
                <a:gd name="connsiteY31" fmla="*/ 2087434 h 2795475"/>
                <a:gd name="connsiteX32" fmla="*/ 1514475 w 2157413"/>
                <a:gd name="connsiteY32" fmla="*/ 1973134 h 2795475"/>
                <a:gd name="connsiteX33" fmla="*/ 1419225 w 2157413"/>
                <a:gd name="connsiteY33" fmla="*/ 1896934 h 2795475"/>
                <a:gd name="connsiteX34" fmla="*/ 1371600 w 2157413"/>
                <a:gd name="connsiteY34" fmla="*/ 1849309 h 2795475"/>
                <a:gd name="connsiteX35" fmla="*/ 1323975 w 2157413"/>
                <a:gd name="connsiteY35" fmla="*/ 1820734 h 2795475"/>
                <a:gd name="connsiteX36" fmla="*/ 1285875 w 2157413"/>
                <a:gd name="connsiteY36" fmla="*/ 1782634 h 2795475"/>
                <a:gd name="connsiteX37" fmla="*/ 1181100 w 2157413"/>
                <a:gd name="connsiteY37" fmla="*/ 1677859 h 2795475"/>
                <a:gd name="connsiteX38" fmla="*/ 1104900 w 2157413"/>
                <a:gd name="connsiteY38" fmla="*/ 1601659 h 2795475"/>
                <a:gd name="connsiteX39" fmla="*/ 1028700 w 2157413"/>
                <a:gd name="connsiteY39" fmla="*/ 1487359 h 2795475"/>
                <a:gd name="connsiteX40" fmla="*/ 990600 w 2157413"/>
                <a:gd name="connsiteY40" fmla="*/ 1439734 h 2795475"/>
                <a:gd name="connsiteX41" fmla="*/ 952500 w 2157413"/>
                <a:gd name="connsiteY41" fmla="*/ 1354009 h 2795475"/>
                <a:gd name="connsiteX42" fmla="*/ 933450 w 2157413"/>
                <a:gd name="connsiteY42" fmla="*/ 1249234 h 2795475"/>
                <a:gd name="connsiteX43" fmla="*/ 962025 w 2157413"/>
                <a:gd name="connsiteY43" fmla="*/ 1134934 h 2795475"/>
                <a:gd name="connsiteX44" fmla="*/ 990600 w 2157413"/>
                <a:gd name="connsiteY44" fmla="*/ 1049209 h 2795475"/>
                <a:gd name="connsiteX45" fmla="*/ 1076325 w 2157413"/>
                <a:gd name="connsiteY45" fmla="*/ 925384 h 2795475"/>
                <a:gd name="connsiteX46" fmla="*/ 1228725 w 2157413"/>
                <a:gd name="connsiteY46" fmla="*/ 830134 h 2795475"/>
                <a:gd name="connsiteX47" fmla="*/ 1333500 w 2157413"/>
                <a:gd name="connsiteY47" fmla="*/ 811084 h 2795475"/>
                <a:gd name="connsiteX48" fmla="*/ 1552575 w 2157413"/>
                <a:gd name="connsiteY48" fmla="*/ 801559 h 2795475"/>
                <a:gd name="connsiteX49" fmla="*/ 1933575 w 2157413"/>
                <a:gd name="connsiteY49" fmla="*/ 792034 h 2795475"/>
                <a:gd name="connsiteX50" fmla="*/ 2009775 w 2157413"/>
                <a:gd name="connsiteY50" fmla="*/ 753934 h 2795475"/>
                <a:gd name="connsiteX51" fmla="*/ 2066925 w 2157413"/>
                <a:gd name="connsiteY51" fmla="*/ 696784 h 2795475"/>
                <a:gd name="connsiteX52" fmla="*/ 2085975 w 2157413"/>
                <a:gd name="connsiteY52" fmla="*/ 668209 h 2795475"/>
                <a:gd name="connsiteX53" fmla="*/ 2124075 w 2157413"/>
                <a:gd name="connsiteY53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228725 w 2157413"/>
                <a:gd name="connsiteY45" fmla="*/ 830134 h 2795475"/>
                <a:gd name="connsiteX46" fmla="*/ 1333500 w 2157413"/>
                <a:gd name="connsiteY46" fmla="*/ 811084 h 2795475"/>
                <a:gd name="connsiteX47" fmla="*/ 1552575 w 2157413"/>
                <a:gd name="connsiteY47" fmla="*/ 801559 h 2795475"/>
                <a:gd name="connsiteX48" fmla="*/ 1933575 w 2157413"/>
                <a:gd name="connsiteY48" fmla="*/ 792034 h 2795475"/>
                <a:gd name="connsiteX49" fmla="*/ 2009775 w 2157413"/>
                <a:gd name="connsiteY49" fmla="*/ 753934 h 2795475"/>
                <a:gd name="connsiteX50" fmla="*/ 2066925 w 2157413"/>
                <a:gd name="connsiteY50" fmla="*/ 696784 h 2795475"/>
                <a:gd name="connsiteX51" fmla="*/ 2085975 w 2157413"/>
                <a:gd name="connsiteY51" fmla="*/ 668209 h 2795475"/>
                <a:gd name="connsiteX52" fmla="*/ 2124075 w 2157413"/>
                <a:gd name="connsiteY52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990600 w 2157413"/>
                <a:gd name="connsiteY43" fmla="*/ 1049209 h 2795475"/>
                <a:gd name="connsiteX44" fmla="*/ 1076325 w 2157413"/>
                <a:gd name="connsiteY44" fmla="*/ 925384 h 2795475"/>
                <a:gd name="connsiteX45" fmla="*/ 1333500 w 2157413"/>
                <a:gd name="connsiteY45" fmla="*/ 811084 h 2795475"/>
                <a:gd name="connsiteX46" fmla="*/ 1552575 w 2157413"/>
                <a:gd name="connsiteY46" fmla="*/ 801559 h 2795475"/>
                <a:gd name="connsiteX47" fmla="*/ 1933575 w 2157413"/>
                <a:gd name="connsiteY47" fmla="*/ 792034 h 2795475"/>
                <a:gd name="connsiteX48" fmla="*/ 2009775 w 2157413"/>
                <a:gd name="connsiteY48" fmla="*/ 753934 h 2795475"/>
                <a:gd name="connsiteX49" fmla="*/ 2066925 w 2157413"/>
                <a:gd name="connsiteY49" fmla="*/ 696784 h 2795475"/>
                <a:gd name="connsiteX50" fmla="*/ 2085975 w 2157413"/>
                <a:gd name="connsiteY50" fmla="*/ 668209 h 2795475"/>
                <a:gd name="connsiteX51" fmla="*/ 2124075 w 2157413"/>
                <a:gd name="connsiteY51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33450 w 2157413"/>
                <a:gd name="connsiteY41" fmla="*/ 1249234 h 2795475"/>
                <a:gd name="connsiteX42" fmla="*/ 962025 w 2157413"/>
                <a:gd name="connsiteY42" fmla="*/ 1134934 h 2795475"/>
                <a:gd name="connsiteX43" fmla="*/ 1076325 w 2157413"/>
                <a:gd name="connsiteY43" fmla="*/ 925384 h 2795475"/>
                <a:gd name="connsiteX44" fmla="*/ 1333500 w 2157413"/>
                <a:gd name="connsiteY44" fmla="*/ 811084 h 2795475"/>
                <a:gd name="connsiteX45" fmla="*/ 1552575 w 2157413"/>
                <a:gd name="connsiteY45" fmla="*/ 801559 h 2795475"/>
                <a:gd name="connsiteX46" fmla="*/ 1933575 w 2157413"/>
                <a:gd name="connsiteY46" fmla="*/ 792034 h 2795475"/>
                <a:gd name="connsiteX47" fmla="*/ 2009775 w 2157413"/>
                <a:gd name="connsiteY47" fmla="*/ 753934 h 2795475"/>
                <a:gd name="connsiteX48" fmla="*/ 2066925 w 2157413"/>
                <a:gd name="connsiteY48" fmla="*/ 696784 h 2795475"/>
                <a:gd name="connsiteX49" fmla="*/ 2085975 w 2157413"/>
                <a:gd name="connsiteY49" fmla="*/ 668209 h 2795475"/>
                <a:gd name="connsiteX50" fmla="*/ 2124075 w 2157413"/>
                <a:gd name="connsiteY50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90600 w 2157413"/>
                <a:gd name="connsiteY39" fmla="*/ 1439734 h 2795475"/>
                <a:gd name="connsiteX40" fmla="*/ 952500 w 2157413"/>
                <a:gd name="connsiteY40" fmla="*/ 1354009 h 2795475"/>
                <a:gd name="connsiteX41" fmla="*/ 962025 w 2157413"/>
                <a:gd name="connsiteY41" fmla="*/ 1134934 h 2795475"/>
                <a:gd name="connsiteX42" fmla="*/ 1076325 w 2157413"/>
                <a:gd name="connsiteY42" fmla="*/ 925384 h 2795475"/>
                <a:gd name="connsiteX43" fmla="*/ 1333500 w 2157413"/>
                <a:gd name="connsiteY43" fmla="*/ 811084 h 2795475"/>
                <a:gd name="connsiteX44" fmla="*/ 1552575 w 2157413"/>
                <a:gd name="connsiteY44" fmla="*/ 801559 h 2795475"/>
                <a:gd name="connsiteX45" fmla="*/ 1933575 w 2157413"/>
                <a:gd name="connsiteY45" fmla="*/ 792034 h 2795475"/>
                <a:gd name="connsiteX46" fmla="*/ 2009775 w 2157413"/>
                <a:gd name="connsiteY46" fmla="*/ 753934 h 2795475"/>
                <a:gd name="connsiteX47" fmla="*/ 2066925 w 2157413"/>
                <a:gd name="connsiteY47" fmla="*/ 696784 h 2795475"/>
                <a:gd name="connsiteX48" fmla="*/ 2085975 w 2157413"/>
                <a:gd name="connsiteY48" fmla="*/ 668209 h 2795475"/>
                <a:gd name="connsiteX49" fmla="*/ 2124075 w 2157413"/>
                <a:gd name="connsiteY49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1028700 w 2157413"/>
                <a:gd name="connsiteY38" fmla="*/ 1487359 h 2795475"/>
                <a:gd name="connsiteX39" fmla="*/ 952500 w 2157413"/>
                <a:gd name="connsiteY39" fmla="*/ 1354009 h 2795475"/>
                <a:gd name="connsiteX40" fmla="*/ 962025 w 2157413"/>
                <a:gd name="connsiteY40" fmla="*/ 1134934 h 2795475"/>
                <a:gd name="connsiteX41" fmla="*/ 1076325 w 2157413"/>
                <a:gd name="connsiteY41" fmla="*/ 925384 h 2795475"/>
                <a:gd name="connsiteX42" fmla="*/ 1333500 w 2157413"/>
                <a:gd name="connsiteY42" fmla="*/ 811084 h 2795475"/>
                <a:gd name="connsiteX43" fmla="*/ 1552575 w 2157413"/>
                <a:gd name="connsiteY43" fmla="*/ 801559 h 2795475"/>
                <a:gd name="connsiteX44" fmla="*/ 1933575 w 2157413"/>
                <a:gd name="connsiteY44" fmla="*/ 792034 h 2795475"/>
                <a:gd name="connsiteX45" fmla="*/ 2009775 w 2157413"/>
                <a:gd name="connsiteY45" fmla="*/ 753934 h 2795475"/>
                <a:gd name="connsiteX46" fmla="*/ 2066925 w 2157413"/>
                <a:gd name="connsiteY46" fmla="*/ 696784 h 2795475"/>
                <a:gd name="connsiteX47" fmla="*/ 2085975 w 2157413"/>
                <a:gd name="connsiteY47" fmla="*/ 668209 h 2795475"/>
                <a:gd name="connsiteX48" fmla="*/ 2124075 w 2157413"/>
                <a:gd name="connsiteY48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85725 w 2157413"/>
                <a:gd name="connsiteY14" fmla="*/ 1944559 h 2795475"/>
                <a:gd name="connsiteX15" fmla="*/ 142875 w 2157413"/>
                <a:gd name="connsiteY15" fmla="*/ 2077909 h 2795475"/>
                <a:gd name="connsiteX16" fmla="*/ 400050 w 2157413"/>
                <a:gd name="connsiteY16" fmla="*/ 2392234 h 2795475"/>
                <a:gd name="connsiteX17" fmla="*/ 723900 w 2157413"/>
                <a:gd name="connsiteY17" fmla="*/ 2620834 h 2795475"/>
                <a:gd name="connsiteX18" fmla="*/ 962025 w 2157413"/>
                <a:gd name="connsiteY18" fmla="*/ 2706559 h 2795475"/>
                <a:gd name="connsiteX19" fmla="*/ 1123950 w 2157413"/>
                <a:gd name="connsiteY19" fmla="*/ 2773234 h 2795475"/>
                <a:gd name="connsiteX20" fmla="*/ 1276350 w 2157413"/>
                <a:gd name="connsiteY20" fmla="*/ 2792284 h 2795475"/>
                <a:gd name="connsiteX21" fmla="*/ 1514475 w 2157413"/>
                <a:gd name="connsiteY21" fmla="*/ 2782759 h 2795475"/>
                <a:gd name="connsiteX22" fmla="*/ 1657350 w 2157413"/>
                <a:gd name="connsiteY22" fmla="*/ 2716084 h 2795475"/>
                <a:gd name="connsiteX23" fmla="*/ 1714500 w 2157413"/>
                <a:gd name="connsiteY23" fmla="*/ 2658934 h 2795475"/>
                <a:gd name="connsiteX24" fmla="*/ 1752600 w 2157413"/>
                <a:gd name="connsiteY24" fmla="*/ 2592259 h 2795475"/>
                <a:gd name="connsiteX25" fmla="*/ 1771650 w 2157413"/>
                <a:gd name="connsiteY25" fmla="*/ 2506534 h 2795475"/>
                <a:gd name="connsiteX26" fmla="*/ 1762125 w 2157413"/>
                <a:gd name="connsiteY26" fmla="*/ 2373184 h 2795475"/>
                <a:gd name="connsiteX27" fmla="*/ 1714500 w 2157413"/>
                <a:gd name="connsiteY27" fmla="*/ 2277934 h 2795475"/>
                <a:gd name="connsiteX28" fmla="*/ 1676400 w 2157413"/>
                <a:gd name="connsiteY28" fmla="*/ 2211259 h 2795475"/>
                <a:gd name="connsiteX29" fmla="*/ 1619250 w 2157413"/>
                <a:gd name="connsiteY29" fmla="*/ 2116009 h 2795475"/>
                <a:gd name="connsiteX30" fmla="*/ 1590675 w 2157413"/>
                <a:gd name="connsiteY30" fmla="*/ 2087434 h 2795475"/>
                <a:gd name="connsiteX31" fmla="*/ 1514475 w 2157413"/>
                <a:gd name="connsiteY31" fmla="*/ 1973134 h 2795475"/>
                <a:gd name="connsiteX32" fmla="*/ 1419225 w 2157413"/>
                <a:gd name="connsiteY32" fmla="*/ 1896934 h 2795475"/>
                <a:gd name="connsiteX33" fmla="*/ 1371600 w 2157413"/>
                <a:gd name="connsiteY33" fmla="*/ 1849309 h 2795475"/>
                <a:gd name="connsiteX34" fmla="*/ 1323975 w 2157413"/>
                <a:gd name="connsiteY34" fmla="*/ 1820734 h 2795475"/>
                <a:gd name="connsiteX35" fmla="*/ 1285875 w 2157413"/>
                <a:gd name="connsiteY35" fmla="*/ 1782634 h 2795475"/>
                <a:gd name="connsiteX36" fmla="*/ 1181100 w 2157413"/>
                <a:gd name="connsiteY36" fmla="*/ 1677859 h 2795475"/>
                <a:gd name="connsiteX37" fmla="*/ 1104900 w 2157413"/>
                <a:gd name="connsiteY37" fmla="*/ 1601659 h 2795475"/>
                <a:gd name="connsiteX38" fmla="*/ 952500 w 2157413"/>
                <a:gd name="connsiteY38" fmla="*/ 1354009 h 2795475"/>
                <a:gd name="connsiteX39" fmla="*/ 962025 w 2157413"/>
                <a:gd name="connsiteY39" fmla="*/ 1134934 h 2795475"/>
                <a:gd name="connsiteX40" fmla="*/ 1076325 w 2157413"/>
                <a:gd name="connsiteY40" fmla="*/ 925384 h 2795475"/>
                <a:gd name="connsiteX41" fmla="*/ 1333500 w 2157413"/>
                <a:gd name="connsiteY41" fmla="*/ 811084 h 2795475"/>
                <a:gd name="connsiteX42" fmla="*/ 1552575 w 2157413"/>
                <a:gd name="connsiteY42" fmla="*/ 801559 h 2795475"/>
                <a:gd name="connsiteX43" fmla="*/ 1933575 w 2157413"/>
                <a:gd name="connsiteY43" fmla="*/ 792034 h 2795475"/>
                <a:gd name="connsiteX44" fmla="*/ 2009775 w 2157413"/>
                <a:gd name="connsiteY44" fmla="*/ 753934 h 2795475"/>
                <a:gd name="connsiteX45" fmla="*/ 2066925 w 2157413"/>
                <a:gd name="connsiteY45" fmla="*/ 696784 h 2795475"/>
                <a:gd name="connsiteX46" fmla="*/ 2085975 w 2157413"/>
                <a:gd name="connsiteY46" fmla="*/ 668209 h 2795475"/>
                <a:gd name="connsiteX47" fmla="*/ 2124075 w 2157413"/>
                <a:gd name="connsiteY47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142875 w 2157413"/>
                <a:gd name="connsiteY14" fmla="*/ 2077909 h 2795475"/>
                <a:gd name="connsiteX15" fmla="*/ 400050 w 2157413"/>
                <a:gd name="connsiteY15" fmla="*/ 2392234 h 2795475"/>
                <a:gd name="connsiteX16" fmla="*/ 723900 w 2157413"/>
                <a:gd name="connsiteY16" fmla="*/ 2620834 h 2795475"/>
                <a:gd name="connsiteX17" fmla="*/ 962025 w 2157413"/>
                <a:gd name="connsiteY17" fmla="*/ 2706559 h 2795475"/>
                <a:gd name="connsiteX18" fmla="*/ 1123950 w 2157413"/>
                <a:gd name="connsiteY18" fmla="*/ 2773234 h 2795475"/>
                <a:gd name="connsiteX19" fmla="*/ 1276350 w 2157413"/>
                <a:gd name="connsiteY19" fmla="*/ 2792284 h 2795475"/>
                <a:gd name="connsiteX20" fmla="*/ 1514475 w 2157413"/>
                <a:gd name="connsiteY20" fmla="*/ 2782759 h 2795475"/>
                <a:gd name="connsiteX21" fmla="*/ 1657350 w 2157413"/>
                <a:gd name="connsiteY21" fmla="*/ 2716084 h 2795475"/>
                <a:gd name="connsiteX22" fmla="*/ 1714500 w 2157413"/>
                <a:gd name="connsiteY22" fmla="*/ 2658934 h 2795475"/>
                <a:gd name="connsiteX23" fmla="*/ 1752600 w 2157413"/>
                <a:gd name="connsiteY23" fmla="*/ 2592259 h 2795475"/>
                <a:gd name="connsiteX24" fmla="*/ 1771650 w 2157413"/>
                <a:gd name="connsiteY24" fmla="*/ 2506534 h 2795475"/>
                <a:gd name="connsiteX25" fmla="*/ 1762125 w 2157413"/>
                <a:gd name="connsiteY25" fmla="*/ 2373184 h 2795475"/>
                <a:gd name="connsiteX26" fmla="*/ 1714500 w 2157413"/>
                <a:gd name="connsiteY26" fmla="*/ 2277934 h 2795475"/>
                <a:gd name="connsiteX27" fmla="*/ 1676400 w 2157413"/>
                <a:gd name="connsiteY27" fmla="*/ 2211259 h 2795475"/>
                <a:gd name="connsiteX28" fmla="*/ 1619250 w 2157413"/>
                <a:gd name="connsiteY28" fmla="*/ 2116009 h 2795475"/>
                <a:gd name="connsiteX29" fmla="*/ 1590675 w 2157413"/>
                <a:gd name="connsiteY29" fmla="*/ 2087434 h 2795475"/>
                <a:gd name="connsiteX30" fmla="*/ 1514475 w 2157413"/>
                <a:gd name="connsiteY30" fmla="*/ 1973134 h 2795475"/>
                <a:gd name="connsiteX31" fmla="*/ 1419225 w 2157413"/>
                <a:gd name="connsiteY31" fmla="*/ 1896934 h 2795475"/>
                <a:gd name="connsiteX32" fmla="*/ 1371600 w 2157413"/>
                <a:gd name="connsiteY32" fmla="*/ 1849309 h 2795475"/>
                <a:gd name="connsiteX33" fmla="*/ 1323975 w 2157413"/>
                <a:gd name="connsiteY33" fmla="*/ 1820734 h 2795475"/>
                <a:gd name="connsiteX34" fmla="*/ 1285875 w 2157413"/>
                <a:gd name="connsiteY34" fmla="*/ 1782634 h 2795475"/>
                <a:gd name="connsiteX35" fmla="*/ 1181100 w 2157413"/>
                <a:gd name="connsiteY35" fmla="*/ 1677859 h 2795475"/>
                <a:gd name="connsiteX36" fmla="*/ 1104900 w 2157413"/>
                <a:gd name="connsiteY36" fmla="*/ 1601659 h 2795475"/>
                <a:gd name="connsiteX37" fmla="*/ 952500 w 2157413"/>
                <a:gd name="connsiteY37" fmla="*/ 1354009 h 2795475"/>
                <a:gd name="connsiteX38" fmla="*/ 962025 w 2157413"/>
                <a:gd name="connsiteY38" fmla="*/ 1134934 h 2795475"/>
                <a:gd name="connsiteX39" fmla="*/ 1076325 w 2157413"/>
                <a:gd name="connsiteY39" fmla="*/ 925384 h 2795475"/>
                <a:gd name="connsiteX40" fmla="*/ 1333500 w 2157413"/>
                <a:gd name="connsiteY40" fmla="*/ 811084 h 2795475"/>
                <a:gd name="connsiteX41" fmla="*/ 1552575 w 2157413"/>
                <a:gd name="connsiteY41" fmla="*/ 801559 h 2795475"/>
                <a:gd name="connsiteX42" fmla="*/ 1933575 w 2157413"/>
                <a:gd name="connsiteY42" fmla="*/ 792034 h 2795475"/>
                <a:gd name="connsiteX43" fmla="*/ 2009775 w 2157413"/>
                <a:gd name="connsiteY43" fmla="*/ 753934 h 2795475"/>
                <a:gd name="connsiteX44" fmla="*/ 2066925 w 2157413"/>
                <a:gd name="connsiteY44" fmla="*/ 696784 h 2795475"/>
                <a:gd name="connsiteX45" fmla="*/ 2085975 w 2157413"/>
                <a:gd name="connsiteY45" fmla="*/ 668209 h 2795475"/>
                <a:gd name="connsiteX46" fmla="*/ 2124075 w 2157413"/>
                <a:gd name="connsiteY46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962025 w 2157413"/>
                <a:gd name="connsiteY16" fmla="*/ 2706559 h 2795475"/>
                <a:gd name="connsiteX17" fmla="*/ 1123950 w 2157413"/>
                <a:gd name="connsiteY17" fmla="*/ 2773234 h 2795475"/>
                <a:gd name="connsiteX18" fmla="*/ 1276350 w 2157413"/>
                <a:gd name="connsiteY18" fmla="*/ 2792284 h 2795475"/>
                <a:gd name="connsiteX19" fmla="*/ 1514475 w 2157413"/>
                <a:gd name="connsiteY19" fmla="*/ 2782759 h 2795475"/>
                <a:gd name="connsiteX20" fmla="*/ 1657350 w 2157413"/>
                <a:gd name="connsiteY20" fmla="*/ 2716084 h 2795475"/>
                <a:gd name="connsiteX21" fmla="*/ 1714500 w 2157413"/>
                <a:gd name="connsiteY21" fmla="*/ 2658934 h 2795475"/>
                <a:gd name="connsiteX22" fmla="*/ 1752600 w 2157413"/>
                <a:gd name="connsiteY22" fmla="*/ 2592259 h 2795475"/>
                <a:gd name="connsiteX23" fmla="*/ 1771650 w 2157413"/>
                <a:gd name="connsiteY23" fmla="*/ 2506534 h 2795475"/>
                <a:gd name="connsiteX24" fmla="*/ 1762125 w 2157413"/>
                <a:gd name="connsiteY24" fmla="*/ 2373184 h 2795475"/>
                <a:gd name="connsiteX25" fmla="*/ 1714500 w 2157413"/>
                <a:gd name="connsiteY25" fmla="*/ 2277934 h 2795475"/>
                <a:gd name="connsiteX26" fmla="*/ 1676400 w 2157413"/>
                <a:gd name="connsiteY26" fmla="*/ 2211259 h 2795475"/>
                <a:gd name="connsiteX27" fmla="*/ 1619250 w 2157413"/>
                <a:gd name="connsiteY27" fmla="*/ 2116009 h 2795475"/>
                <a:gd name="connsiteX28" fmla="*/ 1590675 w 2157413"/>
                <a:gd name="connsiteY28" fmla="*/ 2087434 h 2795475"/>
                <a:gd name="connsiteX29" fmla="*/ 1514475 w 2157413"/>
                <a:gd name="connsiteY29" fmla="*/ 1973134 h 2795475"/>
                <a:gd name="connsiteX30" fmla="*/ 1419225 w 2157413"/>
                <a:gd name="connsiteY30" fmla="*/ 1896934 h 2795475"/>
                <a:gd name="connsiteX31" fmla="*/ 1371600 w 2157413"/>
                <a:gd name="connsiteY31" fmla="*/ 1849309 h 2795475"/>
                <a:gd name="connsiteX32" fmla="*/ 1323975 w 2157413"/>
                <a:gd name="connsiteY32" fmla="*/ 1820734 h 2795475"/>
                <a:gd name="connsiteX33" fmla="*/ 1285875 w 2157413"/>
                <a:gd name="connsiteY33" fmla="*/ 1782634 h 2795475"/>
                <a:gd name="connsiteX34" fmla="*/ 1181100 w 2157413"/>
                <a:gd name="connsiteY34" fmla="*/ 1677859 h 2795475"/>
                <a:gd name="connsiteX35" fmla="*/ 1104900 w 2157413"/>
                <a:gd name="connsiteY35" fmla="*/ 1601659 h 2795475"/>
                <a:gd name="connsiteX36" fmla="*/ 952500 w 2157413"/>
                <a:gd name="connsiteY36" fmla="*/ 1354009 h 2795475"/>
                <a:gd name="connsiteX37" fmla="*/ 962025 w 2157413"/>
                <a:gd name="connsiteY37" fmla="*/ 1134934 h 2795475"/>
                <a:gd name="connsiteX38" fmla="*/ 1076325 w 2157413"/>
                <a:gd name="connsiteY38" fmla="*/ 925384 h 2795475"/>
                <a:gd name="connsiteX39" fmla="*/ 1333500 w 2157413"/>
                <a:gd name="connsiteY39" fmla="*/ 811084 h 2795475"/>
                <a:gd name="connsiteX40" fmla="*/ 1552575 w 2157413"/>
                <a:gd name="connsiteY40" fmla="*/ 801559 h 2795475"/>
                <a:gd name="connsiteX41" fmla="*/ 1933575 w 2157413"/>
                <a:gd name="connsiteY41" fmla="*/ 792034 h 2795475"/>
                <a:gd name="connsiteX42" fmla="*/ 2009775 w 2157413"/>
                <a:gd name="connsiteY42" fmla="*/ 753934 h 2795475"/>
                <a:gd name="connsiteX43" fmla="*/ 2066925 w 2157413"/>
                <a:gd name="connsiteY43" fmla="*/ 696784 h 2795475"/>
                <a:gd name="connsiteX44" fmla="*/ 2085975 w 2157413"/>
                <a:gd name="connsiteY44" fmla="*/ 668209 h 2795475"/>
                <a:gd name="connsiteX45" fmla="*/ 2124075 w 2157413"/>
                <a:gd name="connsiteY45" fmla="*/ 420559 h 2795475"/>
                <a:gd name="connsiteX0" fmla="*/ 2124075 w 2157413"/>
                <a:gd name="connsiteY0" fmla="*/ 420559 h 2795475"/>
                <a:gd name="connsiteX1" fmla="*/ 1885950 w 2157413"/>
                <a:gd name="connsiteY1" fmla="*/ 134809 h 2795475"/>
                <a:gd name="connsiteX2" fmla="*/ 1571625 w 2157413"/>
                <a:gd name="connsiteY2" fmla="*/ 20509 h 2795475"/>
                <a:gd name="connsiteX3" fmla="*/ 1352550 w 2157413"/>
                <a:gd name="connsiteY3" fmla="*/ 1459 h 2795475"/>
                <a:gd name="connsiteX4" fmla="*/ 857250 w 2157413"/>
                <a:gd name="connsiteY4" fmla="*/ 10984 h 2795475"/>
                <a:gd name="connsiteX5" fmla="*/ 552450 w 2157413"/>
                <a:gd name="connsiteY5" fmla="*/ 125284 h 2795475"/>
                <a:gd name="connsiteX6" fmla="*/ 419100 w 2157413"/>
                <a:gd name="connsiteY6" fmla="*/ 211009 h 2795475"/>
                <a:gd name="connsiteX7" fmla="*/ 276225 w 2157413"/>
                <a:gd name="connsiteY7" fmla="*/ 372934 h 2795475"/>
                <a:gd name="connsiteX8" fmla="*/ 190500 w 2157413"/>
                <a:gd name="connsiteY8" fmla="*/ 534859 h 2795475"/>
                <a:gd name="connsiteX9" fmla="*/ 142875 w 2157413"/>
                <a:gd name="connsiteY9" fmla="*/ 611059 h 2795475"/>
                <a:gd name="connsiteX10" fmla="*/ 66675 w 2157413"/>
                <a:gd name="connsiteY10" fmla="*/ 801559 h 2795475"/>
                <a:gd name="connsiteX11" fmla="*/ 28575 w 2157413"/>
                <a:gd name="connsiteY11" fmla="*/ 915859 h 2795475"/>
                <a:gd name="connsiteX12" fmla="*/ 0 w 2157413"/>
                <a:gd name="connsiteY12" fmla="*/ 1039684 h 2795475"/>
                <a:gd name="connsiteX13" fmla="*/ 19050 w 2157413"/>
                <a:gd name="connsiteY13" fmla="*/ 1792159 h 2795475"/>
                <a:gd name="connsiteX14" fmla="*/ 400050 w 2157413"/>
                <a:gd name="connsiteY14" fmla="*/ 2392234 h 2795475"/>
                <a:gd name="connsiteX15" fmla="*/ 723900 w 2157413"/>
                <a:gd name="connsiteY15" fmla="*/ 2620834 h 2795475"/>
                <a:gd name="connsiteX16" fmla="*/ 1123950 w 2157413"/>
                <a:gd name="connsiteY16" fmla="*/ 2773234 h 2795475"/>
                <a:gd name="connsiteX17" fmla="*/ 1276350 w 2157413"/>
                <a:gd name="connsiteY17" fmla="*/ 2792284 h 2795475"/>
                <a:gd name="connsiteX18" fmla="*/ 1514475 w 2157413"/>
                <a:gd name="connsiteY18" fmla="*/ 2782759 h 2795475"/>
                <a:gd name="connsiteX19" fmla="*/ 1657350 w 2157413"/>
                <a:gd name="connsiteY19" fmla="*/ 2716084 h 2795475"/>
                <a:gd name="connsiteX20" fmla="*/ 1714500 w 2157413"/>
                <a:gd name="connsiteY20" fmla="*/ 2658934 h 2795475"/>
                <a:gd name="connsiteX21" fmla="*/ 1752600 w 2157413"/>
                <a:gd name="connsiteY21" fmla="*/ 2592259 h 2795475"/>
                <a:gd name="connsiteX22" fmla="*/ 1771650 w 2157413"/>
                <a:gd name="connsiteY22" fmla="*/ 2506534 h 2795475"/>
                <a:gd name="connsiteX23" fmla="*/ 1762125 w 2157413"/>
                <a:gd name="connsiteY23" fmla="*/ 2373184 h 2795475"/>
                <a:gd name="connsiteX24" fmla="*/ 1714500 w 2157413"/>
                <a:gd name="connsiteY24" fmla="*/ 2277934 h 2795475"/>
                <a:gd name="connsiteX25" fmla="*/ 1676400 w 2157413"/>
                <a:gd name="connsiteY25" fmla="*/ 2211259 h 2795475"/>
                <a:gd name="connsiteX26" fmla="*/ 1619250 w 2157413"/>
                <a:gd name="connsiteY26" fmla="*/ 2116009 h 2795475"/>
                <a:gd name="connsiteX27" fmla="*/ 1590675 w 2157413"/>
                <a:gd name="connsiteY27" fmla="*/ 2087434 h 2795475"/>
                <a:gd name="connsiteX28" fmla="*/ 1514475 w 2157413"/>
                <a:gd name="connsiteY28" fmla="*/ 1973134 h 2795475"/>
                <a:gd name="connsiteX29" fmla="*/ 1419225 w 2157413"/>
                <a:gd name="connsiteY29" fmla="*/ 1896934 h 2795475"/>
                <a:gd name="connsiteX30" fmla="*/ 1371600 w 2157413"/>
                <a:gd name="connsiteY30" fmla="*/ 1849309 h 2795475"/>
                <a:gd name="connsiteX31" fmla="*/ 1323975 w 2157413"/>
                <a:gd name="connsiteY31" fmla="*/ 1820734 h 2795475"/>
                <a:gd name="connsiteX32" fmla="*/ 1285875 w 2157413"/>
                <a:gd name="connsiteY32" fmla="*/ 1782634 h 2795475"/>
                <a:gd name="connsiteX33" fmla="*/ 1181100 w 2157413"/>
                <a:gd name="connsiteY33" fmla="*/ 1677859 h 2795475"/>
                <a:gd name="connsiteX34" fmla="*/ 1104900 w 2157413"/>
                <a:gd name="connsiteY34" fmla="*/ 1601659 h 2795475"/>
                <a:gd name="connsiteX35" fmla="*/ 952500 w 2157413"/>
                <a:gd name="connsiteY35" fmla="*/ 1354009 h 2795475"/>
                <a:gd name="connsiteX36" fmla="*/ 962025 w 2157413"/>
                <a:gd name="connsiteY36" fmla="*/ 1134934 h 2795475"/>
                <a:gd name="connsiteX37" fmla="*/ 1076325 w 2157413"/>
                <a:gd name="connsiteY37" fmla="*/ 925384 h 2795475"/>
                <a:gd name="connsiteX38" fmla="*/ 1333500 w 2157413"/>
                <a:gd name="connsiteY38" fmla="*/ 811084 h 2795475"/>
                <a:gd name="connsiteX39" fmla="*/ 1552575 w 2157413"/>
                <a:gd name="connsiteY39" fmla="*/ 801559 h 2795475"/>
                <a:gd name="connsiteX40" fmla="*/ 1933575 w 2157413"/>
                <a:gd name="connsiteY40" fmla="*/ 792034 h 2795475"/>
                <a:gd name="connsiteX41" fmla="*/ 2009775 w 2157413"/>
                <a:gd name="connsiteY41" fmla="*/ 753934 h 2795475"/>
                <a:gd name="connsiteX42" fmla="*/ 2066925 w 2157413"/>
                <a:gd name="connsiteY42" fmla="*/ 696784 h 2795475"/>
                <a:gd name="connsiteX43" fmla="*/ 2085975 w 2157413"/>
                <a:gd name="connsiteY43" fmla="*/ 668209 h 2795475"/>
                <a:gd name="connsiteX44" fmla="*/ 2124075 w 2157413"/>
                <a:gd name="connsiteY44" fmla="*/ 420559 h 2795475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657350 w 2157413"/>
                <a:gd name="connsiteY18" fmla="*/ 2716084 h 2800222"/>
                <a:gd name="connsiteX19" fmla="*/ 1714500 w 2157413"/>
                <a:gd name="connsiteY19" fmla="*/ 2658934 h 2800222"/>
                <a:gd name="connsiteX20" fmla="*/ 1752600 w 2157413"/>
                <a:gd name="connsiteY20" fmla="*/ 2592259 h 2800222"/>
                <a:gd name="connsiteX21" fmla="*/ 1771650 w 2157413"/>
                <a:gd name="connsiteY21" fmla="*/ 2506534 h 2800222"/>
                <a:gd name="connsiteX22" fmla="*/ 1762125 w 2157413"/>
                <a:gd name="connsiteY22" fmla="*/ 2373184 h 2800222"/>
                <a:gd name="connsiteX23" fmla="*/ 1714500 w 2157413"/>
                <a:gd name="connsiteY23" fmla="*/ 2277934 h 2800222"/>
                <a:gd name="connsiteX24" fmla="*/ 1676400 w 2157413"/>
                <a:gd name="connsiteY24" fmla="*/ 2211259 h 2800222"/>
                <a:gd name="connsiteX25" fmla="*/ 1619250 w 2157413"/>
                <a:gd name="connsiteY25" fmla="*/ 2116009 h 2800222"/>
                <a:gd name="connsiteX26" fmla="*/ 1590675 w 2157413"/>
                <a:gd name="connsiteY26" fmla="*/ 2087434 h 2800222"/>
                <a:gd name="connsiteX27" fmla="*/ 1514475 w 2157413"/>
                <a:gd name="connsiteY27" fmla="*/ 1973134 h 2800222"/>
                <a:gd name="connsiteX28" fmla="*/ 1419225 w 2157413"/>
                <a:gd name="connsiteY28" fmla="*/ 1896934 h 2800222"/>
                <a:gd name="connsiteX29" fmla="*/ 1371600 w 2157413"/>
                <a:gd name="connsiteY29" fmla="*/ 1849309 h 2800222"/>
                <a:gd name="connsiteX30" fmla="*/ 1323975 w 2157413"/>
                <a:gd name="connsiteY30" fmla="*/ 1820734 h 2800222"/>
                <a:gd name="connsiteX31" fmla="*/ 1285875 w 2157413"/>
                <a:gd name="connsiteY31" fmla="*/ 1782634 h 2800222"/>
                <a:gd name="connsiteX32" fmla="*/ 1181100 w 2157413"/>
                <a:gd name="connsiteY32" fmla="*/ 1677859 h 2800222"/>
                <a:gd name="connsiteX33" fmla="*/ 1104900 w 2157413"/>
                <a:gd name="connsiteY33" fmla="*/ 1601659 h 2800222"/>
                <a:gd name="connsiteX34" fmla="*/ 952500 w 2157413"/>
                <a:gd name="connsiteY34" fmla="*/ 1354009 h 2800222"/>
                <a:gd name="connsiteX35" fmla="*/ 962025 w 2157413"/>
                <a:gd name="connsiteY35" fmla="*/ 1134934 h 2800222"/>
                <a:gd name="connsiteX36" fmla="*/ 1076325 w 2157413"/>
                <a:gd name="connsiteY36" fmla="*/ 925384 h 2800222"/>
                <a:gd name="connsiteX37" fmla="*/ 1333500 w 2157413"/>
                <a:gd name="connsiteY37" fmla="*/ 811084 h 2800222"/>
                <a:gd name="connsiteX38" fmla="*/ 1552575 w 2157413"/>
                <a:gd name="connsiteY38" fmla="*/ 801559 h 2800222"/>
                <a:gd name="connsiteX39" fmla="*/ 1933575 w 2157413"/>
                <a:gd name="connsiteY39" fmla="*/ 792034 h 2800222"/>
                <a:gd name="connsiteX40" fmla="*/ 2009775 w 2157413"/>
                <a:gd name="connsiteY40" fmla="*/ 753934 h 2800222"/>
                <a:gd name="connsiteX41" fmla="*/ 2066925 w 2157413"/>
                <a:gd name="connsiteY41" fmla="*/ 696784 h 2800222"/>
                <a:gd name="connsiteX42" fmla="*/ 2085975 w 2157413"/>
                <a:gd name="connsiteY42" fmla="*/ 668209 h 2800222"/>
                <a:gd name="connsiteX43" fmla="*/ 2124075 w 2157413"/>
                <a:gd name="connsiteY43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52600 w 2157413"/>
                <a:gd name="connsiteY19" fmla="*/ 2592259 h 2800222"/>
                <a:gd name="connsiteX20" fmla="*/ 1771650 w 2157413"/>
                <a:gd name="connsiteY20" fmla="*/ 2506534 h 2800222"/>
                <a:gd name="connsiteX21" fmla="*/ 1762125 w 2157413"/>
                <a:gd name="connsiteY21" fmla="*/ 2373184 h 2800222"/>
                <a:gd name="connsiteX22" fmla="*/ 1714500 w 2157413"/>
                <a:gd name="connsiteY22" fmla="*/ 2277934 h 2800222"/>
                <a:gd name="connsiteX23" fmla="*/ 1676400 w 2157413"/>
                <a:gd name="connsiteY23" fmla="*/ 2211259 h 2800222"/>
                <a:gd name="connsiteX24" fmla="*/ 1619250 w 2157413"/>
                <a:gd name="connsiteY24" fmla="*/ 2116009 h 2800222"/>
                <a:gd name="connsiteX25" fmla="*/ 1590675 w 2157413"/>
                <a:gd name="connsiteY25" fmla="*/ 2087434 h 2800222"/>
                <a:gd name="connsiteX26" fmla="*/ 1514475 w 2157413"/>
                <a:gd name="connsiteY26" fmla="*/ 1973134 h 2800222"/>
                <a:gd name="connsiteX27" fmla="*/ 1419225 w 2157413"/>
                <a:gd name="connsiteY27" fmla="*/ 1896934 h 2800222"/>
                <a:gd name="connsiteX28" fmla="*/ 1371600 w 2157413"/>
                <a:gd name="connsiteY28" fmla="*/ 1849309 h 2800222"/>
                <a:gd name="connsiteX29" fmla="*/ 1323975 w 2157413"/>
                <a:gd name="connsiteY29" fmla="*/ 1820734 h 2800222"/>
                <a:gd name="connsiteX30" fmla="*/ 1285875 w 2157413"/>
                <a:gd name="connsiteY30" fmla="*/ 1782634 h 2800222"/>
                <a:gd name="connsiteX31" fmla="*/ 1181100 w 2157413"/>
                <a:gd name="connsiteY31" fmla="*/ 1677859 h 2800222"/>
                <a:gd name="connsiteX32" fmla="*/ 1104900 w 2157413"/>
                <a:gd name="connsiteY32" fmla="*/ 1601659 h 2800222"/>
                <a:gd name="connsiteX33" fmla="*/ 952500 w 2157413"/>
                <a:gd name="connsiteY33" fmla="*/ 1354009 h 2800222"/>
                <a:gd name="connsiteX34" fmla="*/ 962025 w 2157413"/>
                <a:gd name="connsiteY34" fmla="*/ 1134934 h 2800222"/>
                <a:gd name="connsiteX35" fmla="*/ 1076325 w 2157413"/>
                <a:gd name="connsiteY35" fmla="*/ 925384 h 2800222"/>
                <a:gd name="connsiteX36" fmla="*/ 1333500 w 2157413"/>
                <a:gd name="connsiteY36" fmla="*/ 811084 h 2800222"/>
                <a:gd name="connsiteX37" fmla="*/ 1552575 w 2157413"/>
                <a:gd name="connsiteY37" fmla="*/ 801559 h 2800222"/>
                <a:gd name="connsiteX38" fmla="*/ 1933575 w 2157413"/>
                <a:gd name="connsiteY38" fmla="*/ 792034 h 2800222"/>
                <a:gd name="connsiteX39" fmla="*/ 2009775 w 2157413"/>
                <a:gd name="connsiteY39" fmla="*/ 753934 h 2800222"/>
                <a:gd name="connsiteX40" fmla="*/ 2066925 w 2157413"/>
                <a:gd name="connsiteY40" fmla="*/ 696784 h 2800222"/>
                <a:gd name="connsiteX41" fmla="*/ 2085975 w 2157413"/>
                <a:gd name="connsiteY41" fmla="*/ 668209 h 2800222"/>
                <a:gd name="connsiteX42" fmla="*/ 2124075 w 2157413"/>
                <a:gd name="connsiteY42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62125 w 2157413"/>
                <a:gd name="connsiteY20" fmla="*/ 2373184 h 2800222"/>
                <a:gd name="connsiteX21" fmla="*/ 1714500 w 2157413"/>
                <a:gd name="connsiteY21" fmla="*/ 2277934 h 2800222"/>
                <a:gd name="connsiteX22" fmla="*/ 1676400 w 2157413"/>
                <a:gd name="connsiteY22" fmla="*/ 2211259 h 2800222"/>
                <a:gd name="connsiteX23" fmla="*/ 1619250 w 2157413"/>
                <a:gd name="connsiteY23" fmla="*/ 2116009 h 2800222"/>
                <a:gd name="connsiteX24" fmla="*/ 1590675 w 2157413"/>
                <a:gd name="connsiteY24" fmla="*/ 2087434 h 2800222"/>
                <a:gd name="connsiteX25" fmla="*/ 1514475 w 2157413"/>
                <a:gd name="connsiteY25" fmla="*/ 1973134 h 2800222"/>
                <a:gd name="connsiteX26" fmla="*/ 1419225 w 2157413"/>
                <a:gd name="connsiteY26" fmla="*/ 1896934 h 2800222"/>
                <a:gd name="connsiteX27" fmla="*/ 1371600 w 2157413"/>
                <a:gd name="connsiteY27" fmla="*/ 1849309 h 2800222"/>
                <a:gd name="connsiteX28" fmla="*/ 1323975 w 2157413"/>
                <a:gd name="connsiteY28" fmla="*/ 1820734 h 2800222"/>
                <a:gd name="connsiteX29" fmla="*/ 1285875 w 2157413"/>
                <a:gd name="connsiteY29" fmla="*/ 1782634 h 2800222"/>
                <a:gd name="connsiteX30" fmla="*/ 1181100 w 2157413"/>
                <a:gd name="connsiteY30" fmla="*/ 1677859 h 2800222"/>
                <a:gd name="connsiteX31" fmla="*/ 1104900 w 2157413"/>
                <a:gd name="connsiteY31" fmla="*/ 1601659 h 2800222"/>
                <a:gd name="connsiteX32" fmla="*/ 952500 w 2157413"/>
                <a:gd name="connsiteY32" fmla="*/ 1354009 h 2800222"/>
                <a:gd name="connsiteX33" fmla="*/ 962025 w 2157413"/>
                <a:gd name="connsiteY33" fmla="*/ 1134934 h 2800222"/>
                <a:gd name="connsiteX34" fmla="*/ 1076325 w 2157413"/>
                <a:gd name="connsiteY34" fmla="*/ 925384 h 2800222"/>
                <a:gd name="connsiteX35" fmla="*/ 1333500 w 2157413"/>
                <a:gd name="connsiteY35" fmla="*/ 811084 h 2800222"/>
                <a:gd name="connsiteX36" fmla="*/ 1552575 w 2157413"/>
                <a:gd name="connsiteY36" fmla="*/ 801559 h 2800222"/>
                <a:gd name="connsiteX37" fmla="*/ 1933575 w 2157413"/>
                <a:gd name="connsiteY37" fmla="*/ 792034 h 2800222"/>
                <a:gd name="connsiteX38" fmla="*/ 2009775 w 2157413"/>
                <a:gd name="connsiteY38" fmla="*/ 753934 h 2800222"/>
                <a:gd name="connsiteX39" fmla="*/ 2066925 w 2157413"/>
                <a:gd name="connsiteY39" fmla="*/ 696784 h 2800222"/>
                <a:gd name="connsiteX40" fmla="*/ 2085975 w 2157413"/>
                <a:gd name="connsiteY40" fmla="*/ 668209 h 2800222"/>
                <a:gd name="connsiteX41" fmla="*/ 2124075 w 2157413"/>
                <a:gd name="connsiteY41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76400 w 2157413"/>
                <a:gd name="connsiteY21" fmla="*/ 2211259 h 2800222"/>
                <a:gd name="connsiteX22" fmla="*/ 1619250 w 2157413"/>
                <a:gd name="connsiteY22" fmla="*/ 2116009 h 2800222"/>
                <a:gd name="connsiteX23" fmla="*/ 1590675 w 2157413"/>
                <a:gd name="connsiteY23" fmla="*/ 2087434 h 2800222"/>
                <a:gd name="connsiteX24" fmla="*/ 1514475 w 2157413"/>
                <a:gd name="connsiteY24" fmla="*/ 1973134 h 2800222"/>
                <a:gd name="connsiteX25" fmla="*/ 1419225 w 2157413"/>
                <a:gd name="connsiteY25" fmla="*/ 1896934 h 2800222"/>
                <a:gd name="connsiteX26" fmla="*/ 1371600 w 2157413"/>
                <a:gd name="connsiteY26" fmla="*/ 1849309 h 2800222"/>
                <a:gd name="connsiteX27" fmla="*/ 1323975 w 2157413"/>
                <a:gd name="connsiteY27" fmla="*/ 1820734 h 2800222"/>
                <a:gd name="connsiteX28" fmla="*/ 1285875 w 2157413"/>
                <a:gd name="connsiteY28" fmla="*/ 1782634 h 2800222"/>
                <a:gd name="connsiteX29" fmla="*/ 1181100 w 2157413"/>
                <a:gd name="connsiteY29" fmla="*/ 1677859 h 2800222"/>
                <a:gd name="connsiteX30" fmla="*/ 1104900 w 2157413"/>
                <a:gd name="connsiteY30" fmla="*/ 1601659 h 2800222"/>
                <a:gd name="connsiteX31" fmla="*/ 952500 w 2157413"/>
                <a:gd name="connsiteY31" fmla="*/ 1354009 h 2800222"/>
                <a:gd name="connsiteX32" fmla="*/ 962025 w 2157413"/>
                <a:gd name="connsiteY32" fmla="*/ 1134934 h 2800222"/>
                <a:gd name="connsiteX33" fmla="*/ 1076325 w 2157413"/>
                <a:gd name="connsiteY33" fmla="*/ 925384 h 2800222"/>
                <a:gd name="connsiteX34" fmla="*/ 1333500 w 2157413"/>
                <a:gd name="connsiteY34" fmla="*/ 811084 h 2800222"/>
                <a:gd name="connsiteX35" fmla="*/ 1552575 w 2157413"/>
                <a:gd name="connsiteY35" fmla="*/ 801559 h 2800222"/>
                <a:gd name="connsiteX36" fmla="*/ 1933575 w 2157413"/>
                <a:gd name="connsiteY36" fmla="*/ 792034 h 2800222"/>
                <a:gd name="connsiteX37" fmla="*/ 2009775 w 2157413"/>
                <a:gd name="connsiteY37" fmla="*/ 753934 h 2800222"/>
                <a:gd name="connsiteX38" fmla="*/ 2066925 w 2157413"/>
                <a:gd name="connsiteY38" fmla="*/ 696784 h 2800222"/>
                <a:gd name="connsiteX39" fmla="*/ 2085975 w 2157413"/>
                <a:gd name="connsiteY39" fmla="*/ 668209 h 2800222"/>
                <a:gd name="connsiteX40" fmla="*/ 2124075 w 2157413"/>
                <a:gd name="connsiteY40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90675 w 2157413"/>
                <a:gd name="connsiteY22" fmla="*/ 2087434 h 2800222"/>
                <a:gd name="connsiteX23" fmla="*/ 1514475 w 2157413"/>
                <a:gd name="connsiteY23" fmla="*/ 1973134 h 2800222"/>
                <a:gd name="connsiteX24" fmla="*/ 1419225 w 2157413"/>
                <a:gd name="connsiteY24" fmla="*/ 1896934 h 2800222"/>
                <a:gd name="connsiteX25" fmla="*/ 1371600 w 2157413"/>
                <a:gd name="connsiteY25" fmla="*/ 1849309 h 2800222"/>
                <a:gd name="connsiteX26" fmla="*/ 1323975 w 2157413"/>
                <a:gd name="connsiteY26" fmla="*/ 1820734 h 2800222"/>
                <a:gd name="connsiteX27" fmla="*/ 1285875 w 2157413"/>
                <a:gd name="connsiteY27" fmla="*/ 1782634 h 2800222"/>
                <a:gd name="connsiteX28" fmla="*/ 1181100 w 2157413"/>
                <a:gd name="connsiteY28" fmla="*/ 1677859 h 2800222"/>
                <a:gd name="connsiteX29" fmla="*/ 1104900 w 2157413"/>
                <a:gd name="connsiteY29" fmla="*/ 1601659 h 2800222"/>
                <a:gd name="connsiteX30" fmla="*/ 952500 w 2157413"/>
                <a:gd name="connsiteY30" fmla="*/ 1354009 h 2800222"/>
                <a:gd name="connsiteX31" fmla="*/ 962025 w 2157413"/>
                <a:gd name="connsiteY31" fmla="*/ 1134934 h 2800222"/>
                <a:gd name="connsiteX32" fmla="*/ 1076325 w 2157413"/>
                <a:gd name="connsiteY32" fmla="*/ 925384 h 2800222"/>
                <a:gd name="connsiteX33" fmla="*/ 1333500 w 2157413"/>
                <a:gd name="connsiteY33" fmla="*/ 811084 h 2800222"/>
                <a:gd name="connsiteX34" fmla="*/ 1552575 w 2157413"/>
                <a:gd name="connsiteY34" fmla="*/ 801559 h 2800222"/>
                <a:gd name="connsiteX35" fmla="*/ 1933575 w 2157413"/>
                <a:gd name="connsiteY35" fmla="*/ 792034 h 2800222"/>
                <a:gd name="connsiteX36" fmla="*/ 2009775 w 2157413"/>
                <a:gd name="connsiteY36" fmla="*/ 753934 h 2800222"/>
                <a:gd name="connsiteX37" fmla="*/ 2066925 w 2157413"/>
                <a:gd name="connsiteY37" fmla="*/ 696784 h 2800222"/>
                <a:gd name="connsiteX38" fmla="*/ 2085975 w 2157413"/>
                <a:gd name="connsiteY38" fmla="*/ 668209 h 2800222"/>
                <a:gd name="connsiteX39" fmla="*/ 2124075 w 2157413"/>
                <a:gd name="connsiteY39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323975 w 2157413"/>
                <a:gd name="connsiteY25" fmla="*/ 1820734 h 2800222"/>
                <a:gd name="connsiteX26" fmla="*/ 1285875 w 2157413"/>
                <a:gd name="connsiteY26" fmla="*/ 1782634 h 2800222"/>
                <a:gd name="connsiteX27" fmla="*/ 1181100 w 2157413"/>
                <a:gd name="connsiteY27" fmla="*/ 1677859 h 2800222"/>
                <a:gd name="connsiteX28" fmla="*/ 1104900 w 2157413"/>
                <a:gd name="connsiteY28" fmla="*/ 1601659 h 2800222"/>
                <a:gd name="connsiteX29" fmla="*/ 952500 w 2157413"/>
                <a:gd name="connsiteY29" fmla="*/ 1354009 h 2800222"/>
                <a:gd name="connsiteX30" fmla="*/ 962025 w 2157413"/>
                <a:gd name="connsiteY30" fmla="*/ 1134934 h 2800222"/>
                <a:gd name="connsiteX31" fmla="*/ 1076325 w 2157413"/>
                <a:gd name="connsiteY31" fmla="*/ 925384 h 2800222"/>
                <a:gd name="connsiteX32" fmla="*/ 1333500 w 2157413"/>
                <a:gd name="connsiteY32" fmla="*/ 811084 h 2800222"/>
                <a:gd name="connsiteX33" fmla="*/ 1552575 w 2157413"/>
                <a:gd name="connsiteY33" fmla="*/ 801559 h 2800222"/>
                <a:gd name="connsiteX34" fmla="*/ 1933575 w 2157413"/>
                <a:gd name="connsiteY34" fmla="*/ 792034 h 2800222"/>
                <a:gd name="connsiteX35" fmla="*/ 2009775 w 2157413"/>
                <a:gd name="connsiteY35" fmla="*/ 753934 h 2800222"/>
                <a:gd name="connsiteX36" fmla="*/ 2066925 w 2157413"/>
                <a:gd name="connsiteY36" fmla="*/ 696784 h 2800222"/>
                <a:gd name="connsiteX37" fmla="*/ 2085975 w 2157413"/>
                <a:gd name="connsiteY37" fmla="*/ 668209 h 2800222"/>
                <a:gd name="connsiteX38" fmla="*/ 2124075 w 2157413"/>
                <a:gd name="connsiteY38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371600 w 2157413"/>
                <a:gd name="connsiteY24" fmla="*/ 1849309 h 2800222"/>
                <a:gd name="connsiteX25" fmla="*/ 1285875 w 2157413"/>
                <a:gd name="connsiteY25" fmla="*/ 1782634 h 2800222"/>
                <a:gd name="connsiteX26" fmla="*/ 1181100 w 2157413"/>
                <a:gd name="connsiteY26" fmla="*/ 1677859 h 2800222"/>
                <a:gd name="connsiteX27" fmla="*/ 1104900 w 2157413"/>
                <a:gd name="connsiteY27" fmla="*/ 1601659 h 2800222"/>
                <a:gd name="connsiteX28" fmla="*/ 952500 w 2157413"/>
                <a:gd name="connsiteY28" fmla="*/ 1354009 h 2800222"/>
                <a:gd name="connsiteX29" fmla="*/ 962025 w 2157413"/>
                <a:gd name="connsiteY29" fmla="*/ 1134934 h 2800222"/>
                <a:gd name="connsiteX30" fmla="*/ 1076325 w 2157413"/>
                <a:gd name="connsiteY30" fmla="*/ 925384 h 2800222"/>
                <a:gd name="connsiteX31" fmla="*/ 1333500 w 2157413"/>
                <a:gd name="connsiteY31" fmla="*/ 811084 h 2800222"/>
                <a:gd name="connsiteX32" fmla="*/ 1552575 w 2157413"/>
                <a:gd name="connsiteY32" fmla="*/ 801559 h 2800222"/>
                <a:gd name="connsiteX33" fmla="*/ 1933575 w 2157413"/>
                <a:gd name="connsiteY33" fmla="*/ 792034 h 2800222"/>
                <a:gd name="connsiteX34" fmla="*/ 2009775 w 2157413"/>
                <a:gd name="connsiteY34" fmla="*/ 753934 h 2800222"/>
                <a:gd name="connsiteX35" fmla="*/ 2066925 w 2157413"/>
                <a:gd name="connsiteY35" fmla="*/ 696784 h 2800222"/>
                <a:gd name="connsiteX36" fmla="*/ 2085975 w 2157413"/>
                <a:gd name="connsiteY36" fmla="*/ 668209 h 2800222"/>
                <a:gd name="connsiteX37" fmla="*/ 2124075 w 2157413"/>
                <a:gd name="connsiteY37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81100 w 2157413"/>
                <a:gd name="connsiteY25" fmla="*/ 1677859 h 2800222"/>
                <a:gd name="connsiteX26" fmla="*/ 1104900 w 2157413"/>
                <a:gd name="connsiteY26" fmla="*/ 1601659 h 2800222"/>
                <a:gd name="connsiteX27" fmla="*/ 952500 w 2157413"/>
                <a:gd name="connsiteY27" fmla="*/ 1354009 h 2800222"/>
                <a:gd name="connsiteX28" fmla="*/ 962025 w 2157413"/>
                <a:gd name="connsiteY28" fmla="*/ 1134934 h 2800222"/>
                <a:gd name="connsiteX29" fmla="*/ 1076325 w 2157413"/>
                <a:gd name="connsiteY29" fmla="*/ 925384 h 2800222"/>
                <a:gd name="connsiteX30" fmla="*/ 1333500 w 2157413"/>
                <a:gd name="connsiteY30" fmla="*/ 811084 h 2800222"/>
                <a:gd name="connsiteX31" fmla="*/ 1552575 w 2157413"/>
                <a:gd name="connsiteY31" fmla="*/ 801559 h 2800222"/>
                <a:gd name="connsiteX32" fmla="*/ 1933575 w 2157413"/>
                <a:gd name="connsiteY32" fmla="*/ 792034 h 2800222"/>
                <a:gd name="connsiteX33" fmla="*/ 2009775 w 2157413"/>
                <a:gd name="connsiteY33" fmla="*/ 753934 h 2800222"/>
                <a:gd name="connsiteX34" fmla="*/ 2066925 w 2157413"/>
                <a:gd name="connsiteY34" fmla="*/ 696784 h 2800222"/>
                <a:gd name="connsiteX35" fmla="*/ 2085975 w 2157413"/>
                <a:gd name="connsiteY35" fmla="*/ 668209 h 2800222"/>
                <a:gd name="connsiteX36" fmla="*/ 2124075 w 2157413"/>
                <a:gd name="connsiteY36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419225 w 2157413"/>
                <a:gd name="connsiteY23" fmla="*/ 1896934 h 2800222"/>
                <a:gd name="connsiteX24" fmla="*/ 1285875 w 2157413"/>
                <a:gd name="connsiteY24" fmla="*/ 1782634 h 2800222"/>
                <a:gd name="connsiteX25" fmla="*/ 1104900 w 2157413"/>
                <a:gd name="connsiteY25" fmla="*/ 1601659 h 2800222"/>
                <a:gd name="connsiteX26" fmla="*/ 952500 w 2157413"/>
                <a:gd name="connsiteY26" fmla="*/ 1354009 h 2800222"/>
                <a:gd name="connsiteX27" fmla="*/ 962025 w 2157413"/>
                <a:gd name="connsiteY27" fmla="*/ 1134934 h 2800222"/>
                <a:gd name="connsiteX28" fmla="*/ 1076325 w 2157413"/>
                <a:gd name="connsiteY28" fmla="*/ 925384 h 2800222"/>
                <a:gd name="connsiteX29" fmla="*/ 1333500 w 2157413"/>
                <a:gd name="connsiteY29" fmla="*/ 811084 h 2800222"/>
                <a:gd name="connsiteX30" fmla="*/ 1552575 w 2157413"/>
                <a:gd name="connsiteY30" fmla="*/ 801559 h 2800222"/>
                <a:gd name="connsiteX31" fmla="*/ 1933575 w 2157413"/>
                <a:gd name="connsiteY31" fmla="*/ 792034 h 2800222"/>
                <a:gd name="connsiteX32" fmla="*/ 2009775 w 2157413"/>
                <a:gd name="connsiteY32" fmla="*/ 753934 h 2800222"/>
                <a:gd name="connsiteX33" fmla="*/ 2066925 w 2157413"/>
                <a:gd name="connsiteY33" fmla="*/ 696784 h 2800222"/>
                <a:gd name="connsiteX34" fmla="*/ 2085975 w 2157413"/>
                <a:gd name="connsiteY34" fmla="*/ 668209 h 2800222"/>
                <a:gd name="connsiteX35" fmla="*/ 2124075 w 2157413"/>
                <a:gd name="connsiteY35" fmla="*/ 420559 h 2800222"/>
                <a:gd name="connsiteX0" fmla="*/ 2124075 w 2157413"/>
                <a:gd name="connsiteY0" fmla="*/ 420559 h 2800222"/>
                <a:gd name="connsiteX1" fmla="*/ 1885950 w 2157413"/>
                <a:gd name="connsiteY1" fmla="*/ 134809 h 2800222"/>
                <a:gd name="connsiteX2" fmla="*/ 1571625 w 2157413"/>
                <a:gd name="connsiteY2" fmla="*/ 20509 h 2800222"/>
                <a:gd name="connsiteX3" fmla="*/ 1352550 w 2157413"/>
                <a:gd name="connsiteY3" fmla="*/ 1459 h 2800222"/>
                <a:gd name="connsiteX4" fmla="*/ 857250 w 2157413"/>
                <a:gd name="connsiteY4" fmla="*/ 10984 h 2800222"/>
                <a:gd name="connsiteX5" fmla="*/ 552450 w 2157413"/>
                <a:gd name="connsiteY5" fmla="*/ 125284 h 2800222"/>
                <a:gd name="connsiteX6" fmla="*/ 419100 w 2157413"/>
                <a:gd name="connsiteY6" fmla="*/ 211009 h 2800222"/>
                <a:gd name="connsiteX7" fmla="*/ 276225 w 2157413"/>
                <a:gd name="connsiteY7" fmla="*/ 372934 h 2800222"/>
                <a:gd name="connsiteX8" fmla="*/ 190500 w 2157413"/>
                <a:gd name="connsiteY8" fmla="*/ 534859 h 2800222"/>
                <a:gd name="connsiteX9" fmla="*/ 142875 w 2157413"/>
                <a:gd name="connsiteY9" fmla="*/ 611059 h 2800222"/>
                <a:gd name="connsiteX10" fmla="*/ 66675 w 2157413"/>
                <a:gd name="connsiteY10" fmla="*/ 801559 h 2800222"/>
                <a:gd name="connsiteX11" fmla="*/ 28575 w 2157413"/>
                <a:gd name="connsiteY11" fmla="*/ 915859 h 2800222"/>
                <a:gd name="connsiteX12" fmla="*/ 0 w 2157413"/>
                <a:gd name="connsiteY12" fmla="*/ 1039684 h 2800222"/>
                <a:gd name="connsiteX13" fmla="*/ 19050 w 2157413"/>
                <a:gd name="connsiteY13" fmla="*/ 1792159 h 2800222"/>
                <a:gd name="connsiteX14" fmla="*/ 400050 w 2157413"/>
                <a:gd name="connsiteY14" fmla="*/ 2392234 h 2800222"/>
                <a:gd name="connsiteX15" fmla="*/ 723900 w 2157413"/>
                <a:gd name="connsiteY15" fmla="*/ 2620834 h 2800222"/>
                <a:gd name="connsiteX16" fmla="*/ 1123950 w 2157413"/>
                <a:gd name="connsiteY16" fmla="*/ 2773234 h 2800222"/>
                <a:gd name="connsiteX17" fmla="*/ 1514475 w 2157413"/>
                <a:gd name="connsiteY17" fmla="*/ 2782759 h 2800222"/>
                <a:gd name="connsiteX18" fmla="*/ 1714500 w 2157413"/>
                <a:gd name="connsiteY18" fmla="*/ 2658934 h 2800222"/>
                <a:gd name="connsiteX19" fmla="*/ 1771650 w 2157413"/>
                <a:gd name="connsiteY19" fmla="*/ 2506534 h 2800222"/>
                <a:gd name="connsiteX20" fmla="*/ 1714500 w 2157413"/>
                <a:gd name="connsiteY20" fmla="*/ 2277934 h 2800222"/>
                <a:gd name="connsiteX21" fmla="*/ 1619250 w 2157413"/>
                <a:gd name="connsiteY21" fmla="*/ 2116009 h 2800222"/>
                <a:gd name="connsiteX22" fmla="*/ 1514475 w 2157413"/>
                <a:gd name="connsiteY22" fmla="*/ 1973134 h 2800222"/>
                <a:gd name="connsiteX23" fmla="*/ 1285875 w 2157413"/>
                <a:gd name="connsiteY23" fmla="*/ 1782634 h 2800222"/>
                <a:gd name="connsiteX24" fmla="*/ 1104900 w 2157413"/>
                <a:gd name="connsiteY24" fmla="*/ 1601659 h 2800222"/>
                <a:gd name="connsiteX25" fmla="*/ 952500 w 2157413"/>
                <a:gd name="connsiteY25" fmla="*/ 1354009 h 2800222"/>
                <a:gd name="connsiteX26" fmla="*/ 962025 w 2157413"/>
                <a:gd name="connsiteY26" fmla="*/ 1134934 h 2800222"/>
                <a:gd name="connsiteX27" fmla="*/ 1076325 w 2157413"/>
                <a:gd name="connsiteY27" fmla="*/ 925384 h 2800222"/>
                <a:gd name="connsiteX28" fmla="*/ 1333500 w 2157413"/>
                <a:gd name="connsiteY28" fmla="*/ 811084 h 2800222"/>
                <a:gd name="connsiteX29" fmla="*/ 1552575 w 2157413"/>
                <a:gd name="connsiteY29" fmla="*/ 801559 h 2800222"/>
                <a:gd name="connsiteX30" fmla="*/ 1933575 w 2157413"/>
                <a:gd name="connsiteY30" fmla="*/ 792034 h 2800222"/>
                <a:gd name="connsiteX31" fmla="*/ 2009775 w 2157413"/>
                <a:gd name="connsiteY31" fmla="*/ 753934 h 2800222"/>
                <a:gd name="connsiteX32" fmla="*/ 2066925 w 2157413"/>
                <a:gd name="connsiteY32" fmla="*/ 696784 h 2800222"/>
                <a:gd name="connsiteX33" fmla="*/ 2085975 w 2157413"/>
                <a:gd name="connsiteY33" fmla="*/ 668209 h 2800222"/>
                <a:gd name="connsiteX34" fmla="*/ 2124075 w 2157413"/>
                <a:gd name="connsiteY34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09775 w 2154237"/>
                <a:gd name="connsiteY31" fmla="*/ 753934 h 2800222"/>
                <a:gd name="connsiteX32" fmla="*/ 2066925 w 2154237"/>
                <a:gd name="connsiteY32" fmla="*/ 696784 h 2800222"/>
                <a:gd name="connsiteX33" fmla="*/ 2124075 w 2154237"/>
                <a:gd name="connsiteY33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552450 w 2154237"/>
                <a:gd name="connsiteY5" fmla="*/ 125284 h 2800222"/>
                <a:gd name="connsiteX6" fmla="*/ 419100 w 2154237"/>
                <a:gd name="connsiteY6" fmla="*/ 211009 h 2800222"/>
                <a:gd name="connsiteX7" fmla="*/ 276225 w 2154237"/>
                <a:gd name="connsiteY7" fmla="*/ 372934 h 2800222"/>
                <a:gd name="connsiteX8" fmla="*/ 190500 w 2154237"/>
                <a:gd name="connsiteY8" fmla="*/ 534859 h 2800222"/>
                <a:gd name="connsiteX9" fmla="*/ 142875 w 2154237"/>
                <a:gd name="connsiteY9" fmla="*/ 611059 h 2800222"/>
                <a:gd name="connsiteX10" fmla="*/ 66675 w 2154237"/>
                <a:gd name="connsiteY10" fmla="*/ 801559 h 2800222"/>
                <a:gd name="connsiteX11" fmla="*/ 28575 w 2154237"/>
                <a:gd name="connsiteY11" fmla="*/ 915859 h 2800222"/>
                <a:gd name="connsiteX12" fmla="*/ 0 w 2154237"/>
                <a:gd name="connsiteY12" fmla="*/ 1039684 h 2800222"/>
                <a:gd name="connsiteX13" fmla="*/ 19050 w 2154237"/>
                <a:gd name="connsiteY13" fmla="*/ 1792159 h 2800222"/>
                <a:gd name="connsiteX14" fmla="*/ 400050 w 2154237"/>
                <a:gd name="connsiteY14" fmla="*/ 2392234 h 2800222"/>
                <a:gd name="connsiteX15" fmla="*/ 723900 w 2154237"/>
                <a:gd name="connsiteY15" fmla="*/ 2620834 h 2800222"/>
                <a:gd name="connsiteX16" fmla="*/ 1123950 w 2154237"/>
                <a:gd name="connsiteY16" fmla="*/ 2773234 h 2800222"/>
                <a:gd name="connsiteX17" fmla="*/ 1514475 w 2154237"/>
                <a:gd name="connsiteY17" fmla="*/ 2782759 h 2800222"/>
                <a:gd name="connsiteX18" fmla="*/ 1714500 w 2154237"/>
                <a:gd name="connsiteY18" fmla="*/ 2658934 h 2800222"/>
                <a:gd name="connsiteX19" fmla="*/ 1771650 w 2154237"/>
                <a:gd name="connsiteY19" fmla="*/ 2506534 h 2800222"/>
                <a:gd name="connsiteX20" fmla="*/ 1714500 w 2154237"/>
                <a:gd name="connsiteY20" fmla="*/ 2277934 h 2800222"/>
                <a:gd name="connsiteX21" fmla="*/ 1619250 w 2154237"/>
                <a:gd name="connsiteY21" fmla="*/ 2116009 h 2800222"/>
                <a:gd name="connsiteX22" fmla="*/ 1514475 w 2154237"/>
                <a:gd name="connsiteY22" fmla="*/ 1973134 h 2800222"/>
                <a:gd name="connsiteX23" fmla="*/ 1285875 w 2154237"/>
                <a:gd name="connsiteY23" fmla="*/ 1782634 h 2800222"/>
                <a:gd name="connsiteX24" fmla="*/ 1104900 w 2154237"/>
                <a:gd name="connsiteY24" fmla="*/ 1601659 h 2800222"/>
                <a:gd name="connsiteX25" fmla="*/ 952500 w 2154237"/>
                <a:gd name="connsiteY25" fmla="*/ 1354009 h 2800222"/>
                <a:gd name="connsiteX26" fmla="*/ 962025 w 2154237"/>
                <a:gd name="connsiteY26" fmla="*/ 1134934 h 2800222"/>
                <a:gd name="connsiteX27" fmla="*/ 1076325 w 2154237"/>
                <a:gd name="connsiteY27" fmla="*/ 925384 h 2800222"/>
                <a:gd name="connsiteX28" fmla="*/ 1333500 w 2154237"/>
                <a:gd name="connsiteY28" fmla="*/ 811084 h 2800222"/>
                <a:gd name="connsiteX29" fmla="*/ 1552575 w 2154237"/>
                <a:gd name="connsiteY29" fmla="*/ 801559 h 2800222"/>
                <a:gd name="connsiteX30" fmla="*/ 1933575 w 2154237"/>
                <a:gd name="connsiteY30" fmla="*/ 792034 h 2800222"/>
                <a:gd name="connsiteX31" fmla="*/ 2066925 w 2154237"/>
                <a:gd name="connsiteY31" fmla="*/ 696784 h 2800222"/>
                <a:gd name="connsiteX32" fmla="*/ 2124075 w 2154237"/>
                <a:gd name="connsiteY32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90500 w 2154237"/>
                <a:gd name="connsiteY7" fmla="*/ 534859 h 2800222"/>
                <a:gd name="connsiteX8" fmla="*/ 142875 w 2154237"/>
                <a:gd name="connsiteY8" fmla="*/ 611059 h 2800222"/>
                <a:gd name="connsiteX9" fmla="*/ 66675 w 2154237"/>
                <a:gd name="connsiteY9" fmla="*/ 801559 h 2800222"/>
                <a:gd name="connsiteX10" fmla="*/ 28575 w 2154237"/>
                <a:gd name="connsiteY10" fmla="*/ 915859 h 2800222"/>
                <a:gd name="connsiteX11" fmla="*/ 0 w 2154237"/>
                <a:gd name="connsiteY11" fmla="*/ 1039684 h 2800222"/>
                <a:gd name="connsiteX12" fmla="*/ 19050 w 2154237"/>
                <a:gd name="connsiteY12" fmla="*/ 1792159 h 2800222"/>
                <a:gd name="connsiteX13" fmla="*/ 400050 w 2154237"/>
                <a:gd name="connsiteY13" fmla="*/ 2392234 h 2800222"/>
                <a:gd name="connsiteX14" fmla="*/ 723900 w 2154237"/>
                <a:gd name="connsiteY14" fmla="*/ 2620834 h 2800222"/>
                <a:gd name="connsiteX15" fmla="*/ 1123950 w 2154237"/>
                <a:gd name="connsiteY15" fmla="*/ 2773234 h 2800222"/>
                <a:gd name="connsiteX16" fmla="*/ 1514475 w 2154237"/>
                <a:gd name="connsiteY16" fmla="*/ 2782759 h 2800222"/>
                <a:gd name="connsiteX17" fmla="*/ 1714500 w 2154237"/>
                <a:gd name="connsiteY17" fmla="*/ 2658934 h 2800222"/>
                <a:gd name="connsiteX18" fmla="*/ 1771650 w 2154237"/>
                <a:gd name="connsiteY18" fmla="*/ 2506534 h 2800222"/>
                <a:gd name="connsiteX19" fmla="*/ 1714500 w 2154237"/>
                <a:gd name="connsiteY19" fmla="*/ 2277934 h 2800222"/>
                <a:gd name="connsiteX20" fmla="*/ 1619250 w 2154237"/>
                <a:gd name="connsiteY20" fmla="*/ 2116009 h 2800222"/>
                <a:gd name="connsiteX21" fmla="*/ 1514475 w 2154237"/>
                <a:gd name="connsiteY21" fmla="*/ 1973134 h 2800222"/>
                <a:gd name="connsiteX22" fmla="*/ 1285875 w 2154237"/>
                <a:gd name="connsiteY22" fmla="*/ 1782634 h 2800222"/>
                <a:gd name="connsiteX23" fmla="*/ 1104900 w 2154237"/>
                <a:gd name="connsiteY23" fmla="*/ 1601659 h 2800222"/>
                <a:gd name="connsiteX24" fmla="*/ 952500 w 2154237"/>
                <a:gd name="connsiteY24" fmla="*/ 1354009 h 2800222"/>
                <a:gd name="connsiteX25" fmla="*/ 962025 w 2154237"/>
                <a:gd name="connsiteY25" fmla="*/ 1134934 h 2800222"/>
                <a:gd name="connsiteX26" fmla="*/ 1076325 w 2154237"/>
                <a:gd name="connsiteY26" fmla="*/ 925384 h 2800222"/>
                <a:gd name="connsiteX27" fmla="*/ 1333500 w 2154237"/>
                <a:gd name="connsiteY27" fmla="*/ 811084 h 2800222"/>
                <a:gd name="connsiteX28" fmla="*/ 1552575 w 2154237"/>
                <a:gd name="connsiteY28" fmla="*/ 801559 h 2800222"/>
                <a:gd name="connsiteX29" fmla="*/ 1933575 w 2154237"/>
                <a:gd name="connsiteY29" fmla="*/ 792034 h 2800222"/>
                <a:gd name="connsiteX30" fmla="*/ 2066925 w 2154237"/>
                <a:gd name="connsiteY30" fmla="*/ 696784 h 2800222"/>
                <a:gd name="connsiteX31" fmla="*/ 2124075 w 2154237"/>
                <a:gd name="connsiteY31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28575 w 2154237"/>
                <a:gd name="connsiteY9" fmla="*/ 915859 h 2800222"/>
                <a:gd name="connsiteX10" fmla="*/ 0 w 2154237"/>
                <a:gd name="connsiteY10" fmla="*/ 1039684 h 2800222"/>
                <a:gd name="connsiteX11" fmla="*/ 19050 w 2154237"/>
                <a:gd name="connsiteY11" fmla="*/ 1792159 h 2800222"/>
                <a:gd name="connsiteX12" fmla="*/ 400050 w 2154237"/>
                <a:gd name="connsiteY12" fmla="*/ 2392234 h 2800222"/>
                <a:gd name="connsiteX13" fmla="*/ 723900 w 2154237"/>
                <a:gd name="connsiteY13" fmla="*/ 2620834 h 2800222"/>
                <a:gd name="connsiteX14" fmla="*/ 1123950 w 2154237"/>
                <a:gd name="connsiteY14" fmla="*/ 2773234 h 2800222"/>
                <a:gd name="connsiteX15" fmla="*/ 1514475 w 2154237"/>
                <a:gd name="connsiteY15" fmla="*/ 2782759 h 2800222"/>
                <a:gd name="connsiteX16" fmla="*/ 1714500 w 2154237"/>
                <a:gd name="connsiteY16" fmla="*/ 2658934 h 2800222"/>
                <a:gd name="connsiteX17" fmla="*/ 1771650 w 2154237"/>
                <a:gd name="connsiteY17" fmla="*/ 2506534 h 2800222"/>
                <a:gd name="connsiteX18" fmla="*/ 1714500 w 2154237"/>
                <a:gd name="connsiteY18" fmla="*/ 2277934 h 2800222"/>
                <a:gd name="connsiteX19" fmla="*/ 1619250 w 2154237"/>
                <a:gd name="connsiteY19" fmla="*/ 2116009 h 2800222"/>
                <a:gd name="connsiteX20" fmla="*/ 1514475 w 2154237"/>
                <a:gd name="connsiteY20" fmla="*/ 1973134 h 2800222"/>
                <a:gd name="connsiteX21" fmla="*/ 1285875 w 2154237"/>
                <a:gd name="connsiteY21" fmla="*/ 1782634 h 2800222"/>
                <a:gd name="connsiteX22" fmla="*/ 1104900 w 2154237"/>
                <a:gd name="connsiteY22" fmla="*/ 1601659 h 2800222"/>
                <a:gd name="connsiteX23" fmla="*/ 952500 w 2154237"/>
                <a:gd name="connsiteY23" fmla="*/ 1354009 h 2800222"/>
                <a:gd name="connsiteX24" fmla="*/ 962025 w 2154237"/>
                <a:gd name="connsiteY24" fmla="*/ 1134934 h 2800222"/>
                <a:gd name="connsiteX25" fmla="*/ 1076325 w 2154237"/>
                <a:gd name="connsiteY25" fmla="*/ 925384 h 2800222"/>
                <a:gd name="connsiteX26" fmla="*/ 1333500 w 2154237"/>
                <a:gd name="connsiteY26" fmla="*/ 811084 h 2800222"/>
                <a:gd name="connsiteX27" fmla="*/ 1552575 w 2154237"/>
                <a:gd name="connsiteY27" fmla="*/ 801559 h 2800222"/>
                <a:gd name="connsiteX28" fmla="*/ 1933575 w 2154237"/>
                <a:gd name="connsiteY28" fmla="*/ 792034 h 2800222"/>
                <a:gd name="connsiteX29" fmla="*/ 2066925 w 2154237"/>
                <a:gd name="connsiteY29" fmla="*/ 696784 h 2800222"/>
                <a:gd name="connsiteX30" fmla="*/ 2124075 w 2154237"/>
                <a:gd name="connsiteY30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66675 w 2154237"/>
                <a:gd name="connsiteY8" fmla="*/ 801559 h 2800222"/>
                <a:gd name="connsiteX9" fmla="*/ 0 w 2154237"/>
                <a:gd name="connsiteY9" fmla="*/ 1039684 h 2800222"/>
                <a:gd name="connsiteX10" fmla="*/ 19050 w 2154237"/>
                <a:gd name="connsiteY10" fmla="*/ 1792159 h 2800222"/>
                <a:gd name="connsiteX11" fmla="*/ 400050 w 2154237"/>
                <a:gd name="connsiteY11" fmla="*/ 2392234 h 2800222"/>
                <a:gd name="connsiteX12" fmla="*/ 723900 w 2154237"/>
                <a:gd name="connsiteY12" fmla="*/ 2620834 h 2800222"/>
                <a:gd name="connsiteX13" fmla="*/ 1123950 w 2154237"/>
                <a:gd name="connsiteY13" fmla="*/ 2773234 h 2800222"/>
                <a:gd name="connsiteX14" fmla="*/ 1514475 w 2154237"/>
                <a:gd name="connsiteY14" fmla="*/ 2782759 h 2800222"/>
                <a:gd name="connsiteX15" fmla="*/ 1714500 w 2154237"/>
                <a:gd name="connsiteY15" fmla="*/ 2658934 h 2800222"/>
                <a:gd name="connsiteX16" fmla="*/ 1771650 w 2154237"/>
                <a:gd name="connsiteY16" fmla="*/ 2506534 h 2800222"/>
                <a:gd name="connsiteX17" fmla="*/ 1714500 w 2154237"/>
                <a:gd name="connsiteY17" fmla="*/ 2277934 h 2800222"/>
                <a:gd name="connsiteX18" fmla="*/ 1619250 w 2154237"/>
                <a:gd name="connsiteY18" fmla="*/ 2116009 h 2800222"/>
                <a:gd name="connsiteX19" fmla="*/ 1514475 w 2154237"/>
                <a:gd name="connsiteY19" fmla="*/ 1973134 h 2800222"/>
                <a:gd name="connsiteX20" fmla="*/ 1285875 w 2154237"/>
                <a:gd name="connsiteY20" fmla="*/ 1782634 h 2800222"/>
                <a:gd name="connsiteX21" fmla="*/ 1104900 w 2154237"/>
                <a:gd name="connsiteY21" fmla="*/ 1601659 h 2800222"/>
                <a:gd name="connsiteX22" fmla="*/ 952500 w 2154237"/>
                <a:gd name="connsiteY22" fmla="*/ 1354009 h 2800222"/>
                <a:gd name="connsiteX23" fmla="*/ 962025 w 2154237"/>
                <a:gd name="connsiteY23" fmla="*/ 1134934 h 2800222"/>
                <a:gd name="connsiteX24" fmla="*/ 1076325 w 2154237"/>
                <a:gd name="connsiteY24" fmla="*/ 925384 h 2800222"/>
                <a:gd name="connsiteX25" fmla="*/ 1333500 w 2154237"/>
                <a:gd name="connsiteY25" fmla="*/ 811084 h 2800222"/>
                <a:gd name="connsiteX26" fmla="*/ 1552575 w 2154237"/>
                <a:gd name="connsiteY26" fmla="*/ 801559 h 2800222"/>
                <a:gd name="connsiteX27" fmla="*/ 1933575 w 2154237"/>
                <a:gd name="connsiteY27" fmla="*/ 792034 h 2800222"/>
                <a:gd name="connsiteX28" fmla="*/ 2066925 w 2154237"/>
                <a:gd name="connsiteY28" fmla="*/ 696784 h 2800222"/>
                <a:gd name="connsiteX29" fmla="*/ 2124075 w 2154237"/>
                <a:gd name="connsiteY29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619250 w 2154237"/>
                <a:gd name="connsiteY17" fmla="*/ 2116009 h 2800222"/>
                <a:gd name="connsiteX18" fmla="*/ 1514475 w 2154237"/>
                <a:gd name="connsiteY18" fmla="*/ 1973134 h 2800222"/>
                <a:gd name="connsiteX19" fmla="*/ 1285875 w 2154237"/>
                <a:gd name="connsiteY19" fmla="*/ 1782634 h 2800222"/>
                <a:gd name="connsiteX20" fmla="*/ 1104900 w 2154237"/>
                <a:gd name="connsiteY20" fmla="*/ 1601659 h 2800222"/>
                <a:gd name="connsiteX21" fmla="*/ 952500 w 2154237"/>
                <a:gd name="connsiteY21" fmla="*/ 1354009 h 2800222"/>
                <a:gd name="connsiteX22" fmla="*/ 962025 w 2154237"/>
                <a:gd name="connsiteY22" fmla="*/ 1134934 h 2800222"/>
                <a:gd name="connsiteX23" fmla="*/ 1076325 w 2154237"/>
                <a:gd name="connsiteY23" fmla="*/ 925384 h 2800222"/>
                <a:gd name="connsiteX24" fmla="*/ 1333500 w 2154237"/>
                <a:gd name="connsiteY24" fmla="*/ 811084 h 2800222"/>
                <a:gd name="connsiteX25" fmla="*/ 1552575 w 2154237"/>
                <a:gd name="connsiteY25" fmla="*/ 801559 h 2800222"/>
                <a:gd name="connsiteX26" fmla="*/ 1933575 w 2154237"/>
                <a:gd name="connsiteY26" fmla="*/ 792034 h 2800222"/>
                <a:gd name="connsiteX27" fmla="*/ 2066925 w 2154237"/>
                <a:gd name="connsiteY27" fmla="*/ 696784 h 2800222"/>
                <a:gd name="connsiteX28" fmla="*/ 2124075 w 2154237"/>
                <a:gd name="connsiteY28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71650 w 2154237"/>
                <a:gd name="connsiteY15" fmla="*/ 2506534 h 2800222"/>
                <a:gd name="connsiteX16" fmla="*/ 1714500 w 2154237"/>
                <a:gd name="connsiteY16" fmla="*/ 2277934 h 2800222"/>
                <a:gd name="connsiteX17" fmla="*/ 1514475 w 2154237"/>
                <a:gd name="connsiteY17" fmla="*/ 1973134 h 2800222"/>
                <a:gd name="connsiteX18" fmla="*/ 1285875 w 2154237"/>
                <a:gd name="connsiteY18" fmla="*/ 1782634 h 2800222"/>
                <a:gd name="connsiteX19" fmla="*/ 1104900 w 2154237"/>
                <a:gd name="connsiteY19" fmla="*/ 1601659 h 2800222"/>
                <a:gd name="connsiteX20" fmla="*/ 952500 w 2154237"/>
                <a:gd name="connsiteY20" fmla="*/ 1354009 h 2800222"/>
                <a:gd name="connsiteX21" fmla="*/ 962025 w 2154237"/>
                <a:gd name="connsiteY21" fmla="*/ 1134934 h 2800222"/>
                <a:gd name="connsiteX22" fmla="*/ 1076325 w 2154237"/>
                <a:gd name="connsiteY22" fmla="*/ 925384 h 2800222"/>
                <a:gd name="connsiteX23" fmla="*/ 1333500 w 2154237"/>
                <a:gd name="connsiteY23" fmla="*/ 811084 h 2800222"/>
                <a:gd name="connsiteX24" fmla="*/ 1552575 w 2154237"/>
                <a:gd name="connsiteY24" fmla="*/ 801559 h 2800222"/>
                <a:gd name="connsiteX25" fmla="*/ 1933575 w 2154237"/>
                <a:gd name="connsiteY25" fmla="*/ 792034 h 2800222"/>
                <a:gd name="connsiteX26" fmla="*/ 2066925 w 2154237"/>
                <a:gd name="connsiteY26" fmla="*/ 696784 h 2800222"/>
                <a:gd name="connsiteX27" fmla="*/ 2124075 w 2154237"/>
                <a:gd name="connsiteY27" fmla="*/ 420559 h 2800222"/>
                <a:gd name="connsiteX0" fmla="*/ 2124075 w 2154237"/>
                <a:gd name="connsiteY0" fmla="*/ 420559 h 2800222"/>
                <a:gd name="connsiteX1" fmla="*/ 1885950 w 2154237"/>
                <a:gd name="connsiteY1" fmla="*/ 134809 h 2800222"/>
                <a:gd name="connsiteX2" fmla="*/ 1571625 w 2154237"/>
                <a:gd name="connsiteY2" fmla="*/ 20509 h 2800222"/>
                <a:gd name="connsiteX3" fmla="*/ 1352550 w 2154237"/>
                <a:gd name="connsiteY3" fmla="*/ 1459 h 2800222"/>
                <a:gd name="connsiteX4" fmla="*/ 857250 w 2154237"/>
                <a:gd name="connsiteY4" fmla="*/ 10984 h 2800222"/>
                <a:gd name="connsiteX5" fmla="*/ 419100 w 2154237"/>
                <a:gd name="connsiteY5" fmla="*/ 211009 h 2800222"/>
                <a:gd name="connsiteX6" fmla="*/ 276225 w 2154237"/>
                <a:gd name="connsiteY6" fmla="*/ 372934 h 2800222"/>
                <a:gd name="connsiteX7" fmla="*/ 142875 w 2154237"/>
                <a:gd name="connsiteY7" fmla="*/ 611059 h 2800222"/>
                <a:gd name="connsiteX8" fmla="*/ 0 w 2154237"/>
                <a:gd name="connsiteY8" fmla="*/ 1039684 h 2800222"/>
                <a:gd name="connsiteX9" fmla="*/ 19050 w 2154237"/>
                <a:gd name="connsiteY9" fmla="*/ 1792159 h 2800222"/>
                <a:gd name="connsiteX10" fmla="*/ 400050 w 2154237"/>
                <a:gd name="connsiteY10" fmla="*/ 2392234 h 2800222"/>
                <a:gd name="connsiteX11" fmla="*/ 723900 w 2154237"/>
                <a:gd name="connsiteY11" fmla="*/ 2620834 h 2800222"/>
                <a:gd name="connsiteX12" fmla="*/ 1123950 w 2154237"/>
                <a:gd name="connsiteY12" fmla="*/ 2773234 h 2800222"/>
                <a:gd name="connsiteX13" fmla="*/ 1514475 w 2154237"/>
                <a:gd name="connsiteY13" fmla="*/ 2782759 h 2800222"/>
                <a:gd name="connsiteX14" fmla="*/ 1714500 w 2154237"/>
                <a:gd name="connsiteY14" fmla="*/ 2658934 h 2800222"/>
                <a:gd name="connsiteX15" fmla="*/ 1714500 w 2154237"/>
                <a:gd name="connsiteY15" fmla="*/ 2277934 h 2800222"/>
                <a:gd name="connsiteX16" fmla="*/ 1514475 w 2154237"/>
                <a:gd name="connsiteY16" fmla="*/ 1973134 h 2800222"/>
                <a:gd name="connsiteX17" fmla="*/ 1285875 w 2154237"/>
                <a:gd name="connsiteY17" fmla="*/ 1782634 h 2800222"/>
                <a:gd name="connsiteX18" fmla="*/ 1104900 w 2154237"/>
                <a:gd name="connsiteY18" fmla="*/ 1601659 h 2800222"/>
                <a:gd name="connsiteX19" fmla="*/ 952500 w 2154237"/>
                <a:gd name="connsiteY19" fmla="*/ 1354009 h 2800222"/>
                <a:gd name="connsiteX20" fmla="*/ 962025 w 2154237"/>
                <a:gd name="connsiteY20" fmla="*/ 1134934 h 2800222"/>
                <a:gd name="connsiteX21" fmla="*/ 1076325 w 2154237"/>
                <a:gd name="connsiteY21" fmla="*/ 925384 h 2800222"/>
                <a:gd name="connsiteX22" fmla="*/ 1333500 w 2154237"/>
                <a:gd name="connsiteY22" fmla="*/ 811084 h 2800222"/>
                <a:gd name="connsiteX23" fmla="*/ 1552575 w 2154237"/>
                <a:gd name="connsiteY23" fmla="*/ 801559 h 2800222"/>
                <a:gd name="connsiteX24" fmla="*/ 1933575 w 2154237"/>
                <a:gd name="connsiteY24" fmla="*/ 792034 h 2800222"/>
                <a:gd name="connsiteX25" fmla="*/ 2066925 w 2154237"/>
                <a:gd name="connsiteY25" fmla="*/ 696784 h 2800222"/>
                <a:gd name="connsiteX26" fmla="*/ 2124075 w 2154237"/>
                <a:gd name="connsiteY26" fmla="*/ 420559 h 2800222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285875 w 2154237"/>
                <a:gd name="connsiteY16" fmla="*/ 1782634 h 2779584"/>
                <a:gd name="connsiteX17" fmla="*/ 1104900 w 2154237"/>
                <a:gd name="connsiteY17" fmla="*/ 1601659 h 2779584"/>
                <a:gd name="connsiteX18" fmla="*/ 952500 w 2154237"/>
                <a:gd name="connsiteY18" fmla="*/ 1354009 h 2779584"/>
                <a:gd name="connsiteX19" fmla="*/ 962025 w 2154237"/>
                <a:gd name="connsiteY19" fmla="*/ 1134934 h 2779584"/>
                <a:gd name="connsiteX20" fmla="*/ 1076325 w 2154237"/>
                <a:gd name="connsiteY20" fmla="*/ 925384 h 2779584"/>
                <a:gd name="connsiteX21" fmla="*/ 1333500 w 2154237"/>
                <a:gd name="connsiteY21" fmla="*/ 811084 h 2779584"/>
                <a:gd name="connsiteX22" fmla="*/ 1552575 w 2154237"/>
                <a:gd name="connsiteY22" fmla="*/ 801559 h 2779584"/>
                <a:gd name="connsiteX23" fmla="*/ 1933575 w 2154237"/>
                <a:gd name="connsiteY23" fmla="*/ 792034 h 2779584"/>
                <a:gd name="connsiteX24" fmla="*/ 2066925 w 2154237"/>
                <a:gd name="connsiteY24" fmla="*/ 696784 h 2779584"/>
                <a:gd name="connsiteX25" fmla="*/ 2124075 w 2154237"/>
                <a:gd name="connsiteY25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1933575 w 2154237"/>
                <a:gd name="connsiteY22" fmla="*/ 792034 h 2779584"/>
                <a:gd name="connsiteX23" fmla="*/ 2066925 w 2154237"/>
                <a:gd name="connsiteY23" fmla="*/ 696784 h 2779584"/>
                <a:gd name="connsiteX24" fmla="*/ 2124075 w 2154237"/>
                <a:gd name="connsiteY24" fmla="*/ 420559 h 2779584"/>
                <a:gd name="connsiteX0" fmla="*/ 2124075 w 2154237"/>
                <a:gd name="connsiteY0" fmla="*/ 420559 h 2779584"/>
                <a:gd name="connsiteX1" fmla="*/ 1885950 w 2154237"/>
                <a:gd name="connsiteY1" fmla="*/ 134809 h 2779584"/>
                <a:gd name="connsiteX2" fmla="*/ 1571625 w 2154237"/>
                <a:gd name="connsiteY2" fmla="*/ 20509 h 2779584"/>
                <a:gd name="connsiteX3" fmla="*/ 1352550 w 2154237"/>
                <a:gd name="connsiteY3" fmla="*/ 1459 h 2779584"/>
                <a:gd name="connsiteX4" fmla="*/ 857250 w 2154237"/>
                <a:gd name="connsiteY4" fmla="*/ 10984 h 2779584"/>
                <a:gd name="connsiteX5" fmla="*/ 419100 w 2154237"/>
                <a:gd name="connsiteY5" fmla="*/ 211009 h 2779584"/>
                <a:gd name="connsiteX6" fmla="*/ 276225 w 2154237"/>
                <a:gd name="connsiteY6" fmla="*/ 372934 h 2779584"/>
                <a:gd name="connsiteX7" fmla="*/ 142875 w 2154237"/>
                <a:gd name="connsiteY7" fmla="*/ 611059 h 2779584"/>
                <a:gd name="connsiteX8" fmla="*/ 0 w 2154237"/>
                <a:gd name="connsiteY8" fmla="*/ 1039684 h 2779584"/>
                <a:gd name="connsiteX9" fmla="*/ 19050 w 2154237"/>
                <a:gd name="connsiteY9" fmla="*/ 1792159 h 2779584"/>
                <a:gd name="connsiteX10" fmla="*/ 400050 w 2154237"/>
                <a:gd name="connsiteY10" fmla="*/ 2392234 h 2779584"/>
                <a:gd name="connsiteX11" fmla="*/ 723900 w 2154237"/>
                <a:gd name="connsiteY11" fmla="*/ 2620834 h 2779584"/>
                <a:gd name="connsiteX12" fmla="*/ 1123950 w 2154237"/>
                <a:gd name="connsiteY12" fmla="*/ 2773234 h 2779584"/>
                <a:gd name="connsiteX13" fmla="*/ 1714500 w 2154237"/>
                <a:gd name="connsiteY13" fmla="*/ 2658934 h 2779584"/>
                <a:gd name="connsiteX14" fmla="*/ 1714500 w 2154237"/>
                <a:gd name="connsiteY14" fmla="*/ 2277934 h 2779584"/>
                <a:gd name="connsiteX15" fmla="*/ 1514475 w 2154237"/>
                <a:gd name="connsiteY15" fmla="*/ 1973134 h 2779584"/>
                <a:gd name="connsiteX16" fmla="*/ 1104900 w 2154237"/>
                <a:gd name="connsiteY16" fmla="*/ 1601659 h 2779584"/>
                <a:gd name="connsiteX17" fmla="*/ 952500 w 2154237"/>
                <a:gd name="connsiteY17" fmla="*/ 1354009 h 2779584"/>
                <a:gd name="connsiteX18" fmla="*/ 962025 w 2154237"/>
                <a:gd name="connsiteY18" fmla="*/ 1134934 h 2779584"/>
                <a:gd name="connsiteX19" fmla="*/ 1076325 w 2154237"/>
                <a:gd name="connsiteY19" fmla="*/ 925384 h 2779584"/>
                <a:gd name="connsiteX20" fmla="*/ 1333500 w 2154237"/>
                <a:gd name="connsiteY20" fmla="*/ 811084 h 2779584"/>
                <a:gd name="connsiteX21" fmla="*/ 1552575 w 2154237"/>
                <a:gd name="connsiteY21" fmla="*/ 801559 h 2779584"/>
                <a:gd name="connsiteX22" fmla="*/ 2066925 w 2154237"/>
                <a:gd name="connsiteY22" fmla="*/ 696784 h 2779584"/>
                <a:gd name="connsiteX23" fmla="*/ 2124075 w 2154237"/>
                <a:gd name="connsiteY23" fmla="*/ 420559 h 2779584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276225 w 2154237"/>
                <a:gd name="connsiteY5" fmla="*/ 393700 h 2800350"/>
                <a:gd name="connsiteX6" fmla="*/ 142875 w 2154237"/>
                <a:gd name="connsiteY6" fmla="*/ 631825 h 2800350"/>
                <a:gd name="connsiteX7" fmla="*/ 0 w 2154237"/>
                <a:gd name="connsiteY7" fmla="*/ 1060450 h 2800350"/>
                <a:gd name="connsiteX8" fmla="*/ 19050 w 2154237"/>
                <a:gd name="connsiteY8" fmla="*/ 1812925 h 2800350"/>
                <a:gd name="connsiteX9" fmla="*/ 400050 w 2154237"/>
                <a:gd name="connsiteY9" fmla="*/ 2413000 h 2800350"/>
                <a:gd name="connsiteX10" fmla="*/ 723900 w 2154237"/>
                <a:gd name="connsiteY10" fmla="*/ 2641600 h 2800350"/>
                <a:gd name="connsiteX11" fmla="*/ 1123950 w 2154237"/>
                <a:gd name="connsiteY11" fmla="*/ 2794000 h 2800350"/>
                <a:gd name="connsiteX12" fmla="*/ 1714500 w 2154237"/>
                <a:gd name="connsiteY12" fmla="*/ 2679700 h 2800350"/>
                <a:gd name="connsiteX13" fmla="*/ 1714500 w 2154237"/>
                <a:gd name="connsiteY13" fmla="*/ 2298700 h 2800350"/>
                <a:gd name="connsiteX14" fmla="*/ 1514475 w 2154237"/>
                <a:gd name="connsiteY14" fmla="*/ 1993900 h 2800350"/>
                <a:gd name="connsiteX15" fmla="*/ 1104900 w 2154237"/>
                <a:gd name="connsiteY15" fmla="*/ 1622425 h 2800350"/>
                <a:gd name="connsiteX16" fmla="*/ 952500 w 2154237"/>
                <a:gd name="connsiteY16" fmla="*/ 1374775 h 2800350"/>
                <a:gd name="connsiteX17" fmla="*/ 962025 w 2154237"/>
                <a:gd name="connsiteY17" fmla="*/ 1155700 h 2800350"/>
                <a:gd name="connsiteX18" fmla="*/ 1076325 w 2154237"/>
                <a:gd name="connsiteY18" fmla="*/ 946150 h 2800350"/>
                <a:gd name="connsiteX19" fmla="*/ 1333500 w 2154237"/>
                <a:gd name="connsiteY19" fmla="*/ 831850 h 2800350"/>
                <a:gd name="connsiteX20" fmla="*/ 1552575 w 2154237"/>
                <a:gd name="connsiteY20" fmla="*/ 822325 h 2800350"/>
                <a:gd name="connsiteX21" fmla="*/ 2066925 w 2154237"/>
                <a:gd name="connsiteY21" fmla="*/ 717550 h 2800350"/>
                <a:gd name="connsiteX22" fmla="*/ 2124075 w 2154237"/>
                <a:gd name="connsiteY22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333500 w 2154237"/>
                <a:gd name="connsiteY18" fmla="*/ 831850 h 2800350"/>
                <a:gd name="connsiteX19" fmla="*/ 1552575 w 2154237"/>
                <a:gd name="connsiteY19" fmla="*/ 822325 h 2800350"/>
                <a:gd name="connsiteX20" fmla="*/ 2066925 w 2154237"/>
                <a:gd name="connsiteY20" fmla="*/ 717550 h 2800350"/>
                <a:gd name="connsiteX21" fmla="*/ 2124075 w 2154237"/>
                <a:gd name="connsiteY21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4237"/>
                <a:gd name="connsiteY0" fmla="*/ 441325 h 2800350"/>
                <a:gd name="connsiteX1" fmla="*/ 1885950 w 2154237"/>
                <a:gd name="connsiteY1" fmla="*/ 155575 h 2800350"/>
                <a:gd name="connsiteX2" fmla="*/ 1571625 w 2154237"/>
                <a:gd name="connsiteY2" fmla="*/ 41275 h 2800350"/>
                <a:gd name="connsiteX3" fmla="*/ 857250 w 2154237"/>
                <a:gd name="connsiteY3" fmla="*/ 31750 h 2800350"/>
                <a:gd name="connsiteX4" fmla="*/ 419100 w 2154237"/>
                <a:gd name="connsiteY4" fmla="*/ 231775 h 2800350"/>
                <a:gd name="connsiteX5" fmla="*/ 142875 w 2154237"/>
                <a:gd name="connsiteY5" fmla="*/ 631825 h 2800350"/>
                <a:gd name="connsiteX6" fmla="*/ 0 w 2154237"/>
                <a:gd name="connsiteY6" fmla="*/ 1060450 h 2800350"/>
                <a:gd name="connsiteX7" fmla="*/ 19050 w 2154237"/>
                <a:gd name="connsiteY7" fmla="*/ 1812925 h 2800350"/>
                <a:gd name="connsiteX8" fmla="*/ 400050 w 2154237"/>
                <a:gd name="connsiteY8" fmla="*/ 2413000 h 2800350"/>
                <a:gd name="connsiteX9" fmla="*/ 723900 w 2154237"/>
                <a:gd name="connsiteY9" fmla="*/ 2641600 h 2800350"/>
                <a:gd name="connsiteX10" fmla="*/ 1123950 w 2154237"/>
                <a:gd name="connsiteY10" fmla="*/ 2794000 h 2800350"/>
                <a:gd name="connsiteX11" fmla="*/ 1714500 w 2154237"/>
                <a:gd name="connsiteY11" fmla="*/ 2679700 h 2800350"/>
                <a:gd name="connsiteX12" fmla="*/ 1714500 w 2154237"/>
                <a:gd name="connsiteY12" fmla="*/ 2298700 h 2800350"/>
                <a:gd name="connsiteX13" fmla="*/ 1514475 w 2154237"/>
                <a:gd name="connsiteY13" fmla="*/ 1993900 h 2800350"/>
                <a:gd name="connsiteX14" fmla="*/ 1104900 w 2154237"/>
                <a:gd name="connsiteY14" fmla="*/ 1622425 h 2800350"/>
                <a:gd name="connsiteX15" fmla="*/ 952500 w 2154237"/>
                <a:gd name="connsiteY15" fmla="*/ 1374775 h 2800350"/>
                <a:gd name="connsiteX16" fmla="*/ 962025 w 2154237"/>
                <a:gd name="connsiteY16" fmla="*/ 1155700 h 2800350"/>
                <a:gd name="connsiteX17" fmla="*/ 1076325 w 2154237"/>
                <a:gd name="connsiteY17" fmla="*/ 946150 h 2800350"/>
                <a:gd name="connsiteX18" fmla="*/ 1552575 w 2154237"/>
                <a:gd name="connsiteY18" fmla="*/ 822325 h 2800350"/>
                <a:gd name="connsiteX19" fmla="*/ 2066925 w 2154237"/>
                <a:gd name="connsiteY19" fmla="*/ 717550 h 2800350"/>
                <a:gd name="connsiteX20" fmla="*/ 2124075 w 2154237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1325 h 2800350"/>
                <a:gd name="connsiteX1" fmla="*/ 1885950 w 2157413"/>
                <a:gd name="connsiteY1" fmla="*/ 155575 h 2800350"/>
                <a:gd name="connsiteX2" fmla="*/ 1571625 w 2157413"/>
                <a:gd name="connsiteY2" fmla="*/ 41275 h 2800350"/>
                <a:gd name="connsiteX3" fmla="*/ 857250 w 2157413"/>
                <a:gd name="connsiteY3" fmla="*/ 31750 h 2800350"/>
                <a:gd name="connsiteX4" fmla="*/ 419100 w 2157413"/>
                <a:gd name="connsiteY4" fmla="*/ 231775 h 2800350"/>
                <a:gd name="connsiteX5" fmla="*/ 142875 w 2157413"/>
                <a:gd name="connsiteY5" fmla="*/ 631825 h 2800350"/>
                <a:gd name="connsiteX6" fmla="*/ 0 w 2157413"/>
                <a:gd name="connsiteY6" fmla="*/ 1060450 h 2800350"/>
                <a:gd name="connsiteX7" fmla="*/ 19050 w 2157413"/>
                <a:gd name="connsiteY7" fmla="*/ 1812925 h 2800350"/>
                <a:gd name="connsiteX8" fmla="*/ 400050 w 2157413"/>
                <a:gd name="connsiteY8" fmla="*/ 2413000 h 2800350"/>
                <a:gd name="connsiteX9" fmla="*/ 723900 w 2157413"/>
                <a:gd name="connsiteY9" fmla="*/ 2641600 h 2800350"/>
                <a:gd name="connsiteX10" fmla="*/ 1123950 w 2157413"/>
                <a:gd name="connsiteY10" fmla="*/ 2794000 h 2800350"/>
                <a:gd name="connsiteX11" fmla="*/ 1714500 w 2157413"/>
                <a:gd name="connsiteY11" fmla="*/ 2679700 h 2800350"/>
                <a:gd name="connsiteX12" fmla="*/ 1714500 w 2157413"/>
                <a:gd name="connsiteY12" fmla="*/ 2298700 h 2800350"/>
                <a:gd name="connsiteX13" fmla="*/ 1514475 w 2157413"/>
                <a:gd name="connsiteY13" fmla="*/ 1993900 h 2800350"/>
                <a:gd name="connsiteX14" fmla="*/ 1104900 w 2157413"/>
                <a:gd name="connsiteY14" fmla="*/ 1622425 h 2800350"/>
                <a:gd name="connsiteX15" fmla="*/ 952500 w 2157413"/>
                <a:gd name="connsiteY15" fmla="*/ 1374775 h 2800350"/>
                <a:gd name="connsiteX16" fmla="*/ 962025 w 2157413"/>
                <a:gd name="connsiteY16" fmla="*/ 1155700 h 2800350"/>
                <a:gd name="connsiteX17" fmla="*/ 1076325 w 2157413"/>
                <a:gd name="connsiteY17" fmla="*/ 946150 h 2800350"/>
                <a:gd name="connsiteX18" fmla="*/ 1552575 w 2157413"/>
                <a:gd name="connsiteY18" fmla="*/ 822325 h 2800350"/>
                <a:gd name="connsiteX19" fmla="*/ 2066925 w 2157413"/>
                <a:gd name="connsiteY19" fmla="*/ 717550 h 2800350"/>
                <a:gd name="connsiteX20" fmla="*/ 2124075 w 2157413"/>
                <a:gd name="connsiteY20" fmla="*/ 441325 h 2800350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24075 w 2157413"/>
                <a:gd name="connsiteY0" fmla="*/ 444500 h 2803525"/>
                <a:gd name="connsiteX1" fmla="*/ 1885950 w 2157413"/>
                <a:gd name="connsiteY1" fmla="*/ 158750 h 2803525"/>
                <a:gd name="connsiteX2" fmla="*/ 1571625 w 2157413"/>
                <a:gd name="connsiteY2" fmla="*/ 44450 h 2803525"/>
                <a:gd name="connsiteX3" fmla="*/ 857250 w 2157413"/>
                <a:gd name="connsiteY3" fmla="*/ 34925 h 2803525"/>
                <a:gd name="connsiteX4" fmla="*/ 419100 w 2157413"/>
                <a:gd name="connsiteY4" fmla="*/ 234950 h 2803525"/>
                <a:gd name="connsiteX5" fmla="*/ 142875 w 2157413"/>
                <a:gd name="connsiteY5" fmla="*/ 635000 h 2803525"/>
                <a:gd name="connsiteX6" fmla="*/ 0 w 2157413"/>
                <a:gd name="connsiteY6" fmla="*/ 1063625 h 2803525"/>
                <a:gd name="connsiteX7" fmla="*/ 19050 w 2157413"/>
                <a:gd name="connsiteY7" fmla="*/ 1816100 h 2803525"/>
                <a:gd name="connsiteX8" fmla="*/ 400050 w 2157413"/>
                <a:gd name="connsiteY8" fmla="*/ 2416175 h 2803525"/>
                <a:gd name="connsiteX9" fmla="*/ 723900 w 2157413"/>
                <a:gd name="connsiteY9" fmla="*/ 2644775 h 2803525"/>
                <a:gd name="connsiteX10" fmla="*/ 1123950 w 2157413"/>
                <a:gd name="connsiteY10" fmla="*/ 2797175 h 2803525"/>
                <a:gd name="connsiteX11" fmla="*/ 1714500 w 2157413"/>
                <a:gd name="connsiteY11" fmla="*/ 2682875 h 2803525"/>
                <a:gd name="connsiteX12" fmla="*/ 1714500 w 2157413"/>
                <a:gd name="connsiteY12" fmla="*/ 2301875 h 2803525"/>
                <a:gd name="connsiteX13" fmla="*/ 1514475 w 2157413"/>
                <a:gd name="connsiteY13" fmla="*/ 1997075 h 2803525"/>
                <a:gd name="connsiteX14" fmla="*/ 1104900 w 2157413"/>
                <a:gd name="connsiteY14" fmla="*/ 1625600 h 2803525"/>
                <a:gd name="connsiteX15" fmla="*/ 952500 w 2157413"/>
                <a:gd name="connsiteY15" fmla="*/ 1377950 h 2803525"/>
                <a:gd name="connsiteX16" fmla="*/ 962025 w 2157413"/>
                <a:gd name="connsiteY16" fmla="*/ 1158875 h 2803525"/>
                <a:gd name="connsiteX17" fmla="*/ 1076325 w 2157413"/>
                <a:gd name="connsiteY17" fmla="*/ 949325 h 2803525"/>
                <a:gd name="connsiteX18" fmla="*/ 1552575 w 2157413"/>
                <a:gd name="connsiteY18" fmla="*/ 825500 h 2803525"/>
                <a:gd name="connsiteX19" fmla="*/ 2066925 w 2157413"/>
                <a:gd name="connsiteY19" fmla="*/ 720725 h 2803525"/>
                <a:gd name="connsiteX20" fmla="*/ 2124075 w 2157413"/>
                <a:gd name="connsiteY20" fmla="*/ 444500 h 2803525"/>
                <a:gd name="connsiteX0" fmla="*/ 2130425 w 2163763"/>
                <a:gd name="connsiteY0" fmla="*/ 444500 h 2803525"/>
                <a:gd name="connsiteX1" fmla="*/ 1892300 w 2163763"/>
                <a:gd name="connsiteY1" fmla="*/ 158750 h 2803525"/>
                <a:gd name="connsiteX2" fmla="*/ 1577975 w 2163763"/>
                <a:gd name="connsiteY2" fmla="*/ 44450 h 2803525"/>
                <a:gd name="connsiteX3" fmla="*/ 863600 w 2163763"/>
                <a:gd name="connsiteY3" fmla="*/ 34925 h 2803525"/>
                <a:gd name="connsiteX4" fmla="*/ 425450 w 2163763"/>
                <a:gd name="connsiteY4" fmla="*/ 234950 h 2803525"/>
                <a:gd name="connsiteX5" fmla="*/ 149225 w 2163763"/>
                <a:gd name="connsiteY5" fmla="*/ 635000 h 2803525"/>
                <a:gd name="connsiteX6" fmla="*/ 6350 w 2163763"/>
                <a:gd name="connsiteY6" fmla="*/ 1063625 h 2803525"/>
                <a:gd name="connsiteX7" fmla="*/ 25400 w 2163763"/>
                <a:gd name="connsiteY7" fmla="*/ 1816100 h 2803525"/>
                <a:gd name="connsiteX8" fmla="*/ 406400 w 2163763"/>
                <a:gd name="connsiteY8" fmla="*/ 2416175 h 2803525"/>
                <a:gd name="connsiteX9" fmla="*/ 730250 w 2163763"/>
                <a:gd name="connsiteY9" fmla="*/ 2644775 h 2803525"/>
                <a:gd name="connsiteX10" fmla="*/ 1130300 w 2163763"/>
                <a:gd name="connsiteY10" fmla="*/ 2797175 h 2803525"/>
                <a:gd name="connsiteX11" fmla="*/ 1720850 w 2163763"/>
                <a:gd name="connsiteY11" fmla="*/ 2682875 h 2803525"/>
                <a:gd name="connsiteX12" fmla="*/ 1720850 w 2163763"/>
                <a:gd name="connsiteY12" fmla="*/ 2301875 h 2803525"/>
                <a:gd name="connsiteX13" fmla="*/ 1520825 w 2163763"/>
                <a:gd name="connsiteY13" fmla="*/ 1997075 h 2803525"/>
                <a:gd name="connsiteX14" fmla="*/ 1111250 w 2163763"/>
                <a:gd name="connsiteY14" fmla="*/ 1625600 h 2803525"/>
                <a:gd name="connsiteX15" fmla="*/ 958850 w 2163763"/>
                <a:gd name="connsiteY15" fmla="*/ 1377950 h 2803525"/>
                <a:gd name="connsiteX16" fmla="*/ 968375 w 2163763"/>
                <a:gd name="connsiteY16" fmla="*/ 1158875 h 2803525"/>
                <a:gd name="connsiteX17" fmla="*/ 1082675 w 2163763"/>
                <a:gd name="connsiteY17" fmla="*/ 949325 h 2803525"/>
                <a:gd name="connsiteX18" fmla="*/ 1558925 w 2163763"/>
                <a:gd name="connsiteY18" fmla="*/ 825500 h 2803525"/>
                <a:gd name="connsiteX19" fmla="*/ 2073275 w 2163763"/>
                <a:gd name="connsiteY19" fmla="*/ 720725 h 2803525"/>
                <a:gd name="connsiteX20" fmla="*/ 2130425 w 2163763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05038"/>
                <a:gd name="connsiteY0" fmla="*/ 444500 h 2803525"/>
                <a:gd name="connsiteX1" fmla="*/ 1933575 w 2205038"/>
                <a:gd name="connsiteY1" fmla="*/ 158750 h 2803525"/>
                <a:gd name="connsiteX2" fmla="*/ 1619250 w 2205038"/>
                <a:gd name="connsiteY2" fmla="*/ 44450 h 2803525"/>
                <a:gd name="connsiteX3" fmla="*/ 904875 w 2205038"/>
                <a:gd name="connsiteY3" fmla="*/ 34925 h 2803525"/>
                <a:gd name="connsiteX4" fmla="*/ 466725 w 2205038"/>
                <a:gd name="connsiteY4" fmla="*/ 234950 h 2803525"/>
                <a:gd name="connsiteX5" fmla="*/ 190500 w 2205038"/>
                <a:gd name="connsiteY5" fmla="*/ 635000 h 2803525"/>
                <a:gd name="connsiteX6" fmla="*/ 47625 w 2205038"/>
                <a:gd name="connsiteY6" fmla="*/ 1063625 h 2803525"/>
                <a:gd name="connsiteX7" fmla="*/ 66675 w 2205038"/>
                <a:gd name="connsiteY7" fmla="*/ 1816100 h 2803525"/>
                <a:gd name="connsiteX8" fmla="*/ 447675 w 2205038"/>
                <a:gd name="connsiteY8" fmla="*/ 2416175 h 2803525"/>
                <a:gd name="connsiteX9" fmla="*/ 771525 w 2205038"/>
                <a:gd name="connsiteY9" fmla="*/ 2644775 h 2803525"/>
                <a:gd name="connsiteX10" fmla="*/ 1171575 w 2205038"/>
                <a:gd name="connsiteY10" fmla="*/ 2797175 h 2803525"/>
                <a:gd name="connsiteX11" fmla="*/ 1762125 w 2205038"/>
                <a:gd name="connsiteY11" fmla="*/ 2682875 h 2803525"/>
                <a:gd name="connsiteX12" fmla="*/ 1762125 w 2205038"/>
                <a:gd name="connsiteY12" fmla="*/ 2301875 h 2803525"/>
                <a:gd name="connsiteX13" fmla="*/ 1562100 w 2205038"/>
                <a:gd name="connsiteY13" fmla="*/ 1997075 h 2803525"/>
                <a:gd name="connsiteX14" fmla="*/ 1152525 w 2205038"/>
                <a:gd name="connsiteY14" fmla="*/ 1625600 h 2803525"/>
                <a:gd name="connsiteX15" fmla="*/ 1000125 w 2205038"/>
                <a:gd name="connsiteY15" fmla="*/ 1377950 h 2803525"/>
                <a:gd name="connsiteX16" fmla="*/ 1009650 w 2205038"/>
                <a:gd name="connsiteY16" fmla="*/ 1158875 h 2803525"/>
                <a:gd name="connsiteX17" fmla="*/ 1123950 w 2205038"/>
                <a:gd name="connsiteY17" fmla="*/ 949325 h 2803525"/>
                <a:gd name="connsiteX18" fmla="*/ 1600200 w 2205038"/>
                <a:gd name="connsiteY18" fmla="*/ 825500 h 2803525"/>
                <a:gd name="connsiteX19" fmla="*/ 2114550 w 2205038"/>
                <a:gd name="connsiteY19" fmla="*/ 720725 h 2803525"/>
                <a:gd name="connsiteX20" fmla="*/ 2171700 w 2205038"/>
                <a:gd name="connsiteY20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009650 w 2227263"/>
                <a:gd name="connsiteY16" fmla="*/ 1158875 h 2803525"/>
                <a:gd name="connsiteX17" fmla="*/ 1123950 w 2227263"/>
                <a:gd name="connsiteY17" fmla="*/ 949325 h 2803525"/>
                <a:gd name="connsiteX18" fmla="*/ 1600200 w 2227263"/>
                <a:gd name="connsiteY18" fmla="*/ 825500 h 2803525"/>
                <a:gd name="connsiteX19" fmla="*/ 2171700 w 2227263"/>
                <a:gd name="connsiteY19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152525 w 2227263"/>
                <a:gd name="connsiteY14" fmla="*/ 1625600 h 2803525"/>
                <a:gd name="connsiteX15" fmla="*/ 1000125 w 2227263"/>
                <a:gd name="connsiteY15" fmla="*/ 1377950 h 2803525"/>
                <a:gd name="connsiteX16" fmla="*/ 1123950 w 2227263"/>
                <a:gd name="connsiteY16" fmla="*/ 949325 h 2803525"/>
                <a:gd name="connsiteX17" fmla="*/ 1600200 w 2227263"/>
                <a:gd name="connsiteY17" fmla="*/ 825500 h 2803525"/>
                <a:gd name="connsiteX18" fmla="*/ 2171700 w 2227263"/>
                <a:gd name="connsiteY18" fmla="*/ 444500 h 2803525"/>
                <a:gd name="connsiteX0" fmla="*/ 2171700 w 2227263"/>
                <a:gd name="connsiteY0" fmla="*/ 444500 h 2803525"/>
                <a:gd name="connsiteX1" fmla="*/ 1933575 w 2227263"/>
                <a:gd name="connsiteY1" fmla="*/ 158750 h 2803525"/>
                <a:gd name="connsiteX2" fmla="*/ 1619250 w 2227263"/>
                <a:gd name="connsiteY2" fmla="*/ 44450 h 2803525"/>
                <a:gd name="connsiteX3" fmla="*/ 904875 w 2227263"/>
                <a:gd name="connsiteY3" fmla="*/ 34925 h 2803525"/>
                <a:gd name="connsiteX4" fmla="*/ 466725 w 2227263"/>
                <a:gd name="connsiteY4" fmla="*/ 234950 h 2803525"/>
                <a:gd name="connsiteX5" fmla="*/ 190500 w 2227263"/>
                <a:gd name="connsiteY5" fmla="*/ 635000 h 2803525"/>
                <a:gd name="connsiteX6" fmla="*/ 47625 w 2227263"/>
                <a:gd name="connsiteY6" fmla="*/ 1063625 h 2803525"/>
                <a:gd name="connsiteX7" fmla="*/ 66675 w 2227263"/>
                <a:gd name="connsiteY7" fmla="*/ 1816100 h 2803525"/>
                <a:gd name="connsiteX8" fmla="*/ 447675 w 2227263"/>
                <a:gd name="connsiteY8" fmla="*/ 2416175 h 2803525"/>
                <a:gd name="connsiteX9" fmla="*/ 771525 w 2227263"/>
                <a:gd name="connsiteY9" fmla="*/ 2644775 h 2803525"/>
                <a:gd name="connsiteX10" fmla="*/ 1171575 w 2227263"/>
                <a:gd name="connsiteY10" fmla="*/ 2797175 h 2803525"/>
                <a:gd name="connsiteX11" fmla="*/ 1762125 w 2227263"/>
                <a:gd name="connsiteY11" fmla="*/ 2682875 h 2803525"/>
                <a:gd name="connsiteX12" fmla="*/ 1762125 w 2227263"/>
                <a:gd name="connsiteY12" fmla="*/ 2301875 h 2803525"/>
                <a:gd name="connsiteX13" fmla="*/ 1562100 w 2227263"/>
                <a:gd name="connsiteY13" fmla="*/ 1997075 h 2803525"/>
                <a:gd name="connsiteX14" fmla="*/ 1000125 w 2227263"/>
                <a:gd name="connsiteY14" fmla="*/ 1377950 h 2803525"/>
                <a:gd name="connsiteX15" fmla="*/ 1123950 w 2227263"/>
                <a:gd name="connsiteY15" fmla="*/ 949325 h 2803525"/>
                <a:gd name="connsiteX16" fmla="*/ 1600200 w 2227263"/>
                <a:gd name="connsiteY16" fmla="*/ 825500 h 2803525"/>
                <a:gd name="connsiteX17" fmla="*/ 2171700 w 2227263"/>
                <a:gd name="connsiteY17" fmla="*/ 444500 h 28035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54325"/>
                <a:gd name="connsiteX1" fmla="*/ 1933575 w 2227263"/>
                <a:gd name="connsiteY1" fmla="*/ 158750 h 2854325"/>
                <a:gd name="connsiteX2" fmla="*/ 1619250 w 2227263"/>
                <a:gd name="connsiteY2" fmla="*/ 44450 h 2854325"/>
                <a:gd name="connsiteX3" fmla="*/ 904875 w 2227263"/>
                <a:gd name="connsiteY3" fmla="*/ 34925 h 2854325"/>
                <a:gd name="connsiteX4" fmla="*/ 466725 w 2227263"/>
                <a:gd name="connsiteY4" fmla="*/ 234950 h 2854325"/>
                <a:gd name="connsiteX5" fmla="*/ 190500 w 2227263"/>
                <a:gd name="connsiteY5" fmla="*/ 635000 h 2854325"/>
                <a:gd name="connsiteX6" fmla="*/ 47625 w 2227263"/>
                <a:gd name="connsiteY6" fmla="*/ 1063625 h 2854325"/>
                <a:gd name="connsiteX7" fmla="*/ 66675 w 2227263"/>
                <a:gd name="connsiteY7" fmla="*/ 1816100 h 2854325"/>
                <a:gd name="connsiteX8" fmla="*/ 447675 w 2227263"/>
                <a:gd name="connsiteY8" fmla="*/ 2416175 h 2854325"/>
                <a:gd name="connsiteX9" fmla="*/ 771525 w 2227263"/>
                <a:gd name="connsiteY9" fmla="*/ 2644775 h 2854325"/>
                <a:gd name="connsiteX10" fmla="*/ 1171575 w 2227263"/>
                <a:gd name="connsiteY10" fmla="*/ 2797175 h 2854325"/>
                <a:gd name="connsiteX11" fmla="*/ 1762125 w 2227263"/>
                <a:gd name="connsiteY11" fmla="*/ 2301875 h 2854325"/>
                <a:gd name="connsiteX12" fmla="*/ 1562100 w 2227263"/>
                <a:gd name="connsiteY12" fmla="*/ 1997075 h 2854325"/>
                <a:gd name="connsiteX13" fmla="*/ 1000125 w 2227263"/>
                <a:gd name="connsiteY13" fmla="*/ 1377950 h 2854325"/>
                <a:gd name="connsiteX14" fmla="*/ 1123950 w 2227263"/>
                <a:gd name="connsiteY14" fmla="*/ 949325 h 2854325"/>
                <a:gd name="connsiteX15" fmla="*/ 1600200 w 2227263"/>
                <a:gd name="connsiteY15" fmla="*/ 825500 h 2854325"/>
                <a:gd name="connsiteX16" fmla="*/ 2171700 w 2227263"/>
                <a:gd name="connsiteY16" fmla="*/ 444500 h 2854325"/>
                <a:gd name="connsiteX0" fmla="*/ 2171700 w 2227263"/>
                <a:gd name="connsiteY0" fmla="*/ 444500 h 2805113"/>
                <a:gd name="connsiteX1" fmla="*/ 1933575 w 2227263"/>
                <a:gd name="connsiteY1" fmla="*/ 158750 h 2805113"/>
                <a:gd name="connsiteX2" fmla="*/ 1619250 w 2227263"/>
                <a:gd name="connsiteY2" fmla="*/ 44450 h 2805113"/>
                <a:gd name="connsiteX3" fmla="*/ 904875 w 2227263"/>
                <a:gd name="connsiteY3" fmla="*/ 34925 h 2805113"/>
                <a:gd name="connsiteX4" fmla="*/ 466725 w 2227263"/>
                <a:gd name="connsiteY4" fmla="*/ 234950 h 2805113"/>
                <a:gd name="connsiteX5" fmla="*/ 190500 w 2227263"/>
                <a:gd name="connsiteY5" fmla="*/ 635000 h 2805113"/>
                <a:gd name="connsiteX6" fmla="*/ 47625 w 2227263"/>
                <a:gd name="connsiteY6" fmla="*/ 1063625 h 2805113"/>
                <a:gd name="connsiteX7" fmla="*/ 66675 w 2227263"/>
                <a:gd name="connsiteY7" fmla="*/ 1816100 h 2805113"/>
                <a:gd name="connsiteX8" fmla="*/ 447675 w 2227263"/>
                <a:gd name="connsiteY8" fmla="*/ 2416175 h 2805113"/>
                <a:gd name="connsiteX9" fmla="*/ 771525 w 2227263"/>
                <a:gd name="connsiteY9" fmla="*/ 2644775 h 2805113"/>
                <a:gd name="connsiteX10" fmla="*/ 1171575 w 2227263"/>
                <a:gd name="connsiteY10" fmla="*/ 2797175 h 2805113"/>
                <a:gd name="connsiteX11" fmla="*/ 1638300 w 2227263"/>
                <a:gd name="connsiteY11" fmla="*/ 2597150 h 2805113"/>
                <a:gd name="connsiteX12" fmla="*/ 1562100 w 2227263"/>
                <a:gd name="connsiteY12" fmla="*/ 1997075 h 2805113"/>
                <a:gd name="connsiteX13" fmla="*/ 1000125 w 2227263"/>
                <a:gd name="connsiteY13" fmla="*/ 1377950 h 2805113"/>
                <a:gd name="connsiteX14" fmla="*/ 1123950 w 2227263"/>
                <a:gd name="connsiteY14" fmla="*/ 949325 h 2805113"/>
                <a:gd name="connsiteX15" fmla="*/ 1600200 w 2227263"/>
                <a:gd name="connsiteY15" fmla="*/ 825500 h 2805113"/>
                <a:gd name="connsiteX16" fmla="*/ 2171700 w 2227263"/>
                <a:gd name="connsiteY16" fmla="*/ 444500 h 2805113"/>
                <a:gd name="connsiteX0" fmla="*/ 2171700 w 2227263"/>
                <a:gd name="connsiteY0" fmla="*/ 444500 h 2705100"/>
                <a:gd name="connsiteX1" fmla="*/ 1933575 w 2227263"/>
                <a:gd name="connsiteY1" fmla="*/ 158750 h 2705100"/>
                <a:gd name="connsiteX2" fmla="*/ 1619250 w 2227263"/>
                <a:gd name="connsiteY2" fmla="*/ 44450 h 2705100"/>
                <a:gd name="connsiteX3" fmla="*/ 904875 w 2227263"/>
                <a:gd name="connsiteY3" fmla="*/ 34925 h 2705100"/>
                <a:gd name="connsiteX4" fmla="*/ 466725 w 2227263"/>
                <a:gd name="connsiteY4" fmla="*/ 234950 h 2705100"/>
                <a:gd name="connsiteX5" fmla="*/ 190500 w 2227263"/>
                <a:gd name="connsiteY5" fmla="*/ 635000 h 2705100"/>
                <a:gd name="connsiteX6" fmla="*/ 47625 w 2227263"/>
                <a:gd name="connsiteY6" fmla="*/ 1063625 h 2705100"/>
                <a:gd name="connsiteX7" fmla="*/ 66675 w 2227263"/>
                <a:gd name="connsiteY7" fmla="*/ 1816100 h 2705100"/>
                <a:gd name="connsiteX8" fmla="*/ 447675 w 2227263"/>
                <a:gd name="connsiteY8" fmla="*/ 2416175 h 2705100"/>
                <a:gd name="connsiteX9" fmla="*/ 771525 w 2227263"/>
                <a:gd name="connsiteY9" fmla="*/ 2644775 h 2705100"/>
                <a:gd name="connsiteX10" fmla="*/ 1638300 w 2227263"/>
                <a:gd name="connsiteY10" fmla="*/ 2597150 h 2705100"/>
                <a:gd name="connsiteX11" fmla="*/ 1562100 w 2227263"/>
                <a:gd name="connsiteY11" fmla="*/ 1997075 h 2705100"/>
                <a:gd name="connsiteX12" fmla="*/ 1000125 w 2227263"/>
                <a:gd name="connsiteY12" fmla="*/ 1377950 h 2705100"/>
                <a:gd name="connsiteX13" fmla="*/ 1123950 w 2227263"/>
                <a:gd name="connsiteY13" fmla="*/ 949325 h 2705100"/>
                <a:gd name="connsiteX14" fmla="*/ 1600200 w 2227263"/>
                <a:gd name="connsiteY14" fmla="*/ 825500 h 2705100"/>
                <a:gd name="connsiteX15" fmla="*/ 2171700 w 2227263"/>
                <a:gd name="connsiteY15" fmla="*/ 444500 h 2705100"/>
                <a:gd name="connsiteX0" fmla="*/ 2225675 w 2281238"/>
                <a:gd name="connsiteY0" fmla="*/ 444500 h 2774950"/>
                <a:gd name="connsiteX1" fmla="*/ 1987550 w 2281238"/>
                <a:gd name="connsiteY1" fmla="*/ 158750 h 2774950"/>
                <a:gd name="connsiteX2" fmla="*/ 1673225 w 2281238"/>
                <a:gd name="connsiteY2" fmla="*/ 44450 h 2774950"/>
                <a:gd name="connsiteX3" fmla="*/ 958850 w 2281238"/>
                <a:gd name="connsiteY3" fmla="*/ 34925 h 2774950"/>
                <a:gd name="connsiteX4" fmla="*/ 520700 w 2281238"/>
                <a:gd name="connsiteY4" fmla="*/ 234950 h 2774950"/>
                <a:gd name="connsiteX5" fmla="*/ 244475 w 2281238"/>
                <a:gd name="connsiteY5" fmla="*/ 635000 h 2774950"/>
                <a:gd name="connsiteX6" fmla="*/ 101600 w 2281238"/>
                <a:gd name="connsiteY6" fmla="*/ 1063625 h 2774950"/>
                <a:gd name="connsiteX7" fmla="*/ 120650 w 2281238"/>
                <a:gd name="connsiteY7" fmla="*/ 1816100 h 2774950"/>
                <a:gd name="connsiteX8" fmla="*/ 825500 w 2281238"/>
                <a:gd name="connsiteY8" fmla="*/ 2644775 h 2774950"/>
                <a:gd name="connsiteX9" fmla="*/ 1692275 w 2281238"/>
                <a:gd name="connsiteY9" fmla="*/ 2597150 h 2774950"/>
                <a:gd name="connsiteX10" fmla="*/ 1616075 w 2281238"/>
                <a:gd name="connsiteY10" fmla="*/ 1997075 h 2774950"/>
                <a:gd name="connsiteX11" fmla="*/ 1054100 w 2281238"/>
                <a:gd name="connsiteY11" fmla="*/ 1377950 h 2774950"/>
                <a:gd name="connsiteX12" fmla="*/ 1177925 w 2281238"/>
                <a:gd name="connsiteY12" fmla="*/ 949325 h 2774950"/>
                <a:gd name="connsiteX13" fmla="*/ 1654175 w 2281238"/>
                <a:gd name="connsiteY13" fmla="*/ 825500 h 2774950"/>
                <a:gd name="connsiteX14" fmla="*/ 2225675 w 2281238"/>
                <a:gd name="connsiteY14" fmla="*/ 444500 h 2774950"/>
                <a:gd name="connsiteX0" fmla="*/ 2225675 w 2281238"/>
                <a:gd name="connsiteY0" fmla="*/ 508000 h 2838450"/>
                <a:gd name="connsiteX1" fmla="*/ 1987550 w 2281238"/>
                <a:gd name="connsiteY1" fmla="*/ 222250 h 2838450"/>
                <a:gd name="connsiteX2" fmla="*/ 1673225 w 2281238"/>
                <a:gd name="connsiteY2" fmla="*/ 107950 h 2838450"/>
                <a:gd name="connsiteX3" fmla="*/ 958850 w 2281238"/>
                <a:gd name="connsiteY3" fmla="*/ 98425 h 2838450"/>
                <a:gd name="connsiteX4" fmla="*/ 244475 w 2281238"/>
                <a:gd name="connsiteY4" fmla="*/ 698500 h 2838450"/>
                <a:gd name="connsiteX5" fmla="*/ 101600 w 2281238"/>
                <a:gd name="connsiteY5" fmla="*/ 1127125 h 2838450"/>
                <a:gd name="connsiteX6" fmla="*/ 120650 w 2281238"/>
                <a:gd name="connsiteY6" fmla="*/ 1879600 h 2838450"/>
                <a:gd name="connsiteX7" fmla="*/ 825500 w 2281238"/>
                <a:gd name="connsiteY7" fmla="*/ 2708275 h 2838450"/>
                <a:gd name="connsiteX8" fmla="*/ 1692275 w 2281238"/>
                <a:gd name="connsiteY8" fmla="*/ 2660650 h 2838450"/>
                <a:gd name="connsiteX9" fmla="*/ 1616075 w 2281238"/>
                <a:gd name="connsiteY9" fmla="*/ 2060575 h 2838450"/>
                <a:gd name="connsiteX10" fmla="*/ 1054100 w 2281238"/>
                <a:gd name="connsiteY10" fmla="*/ 1441450 h 2838450"/>
                <a:gd name="connsiteX11" fmla="*/ 1177925 w 2281238"/>
                <a:gd name="connsiteY11" fmla="*/ 1012825 h 2838450"/>
                <a:gd name="connsiteX12" fmla="*/ 1654175 w 2281238"/>
                <a:gd name="connsiteY12" fmla="*/ 889000 h 2838450"/>
                <a:gd name="connsiteX13" fmla="*/ 2225675 w 2281238"/>
                <a:gd name="connsiteY13" fmla="*/ 508000 h 2838450"/>
                <a:gd name="connsiteX0" fmla="*/ 2201862 w 2257425"/>
                <a:gd name="connsiteY0" fmla="*/ 508000 h 2838450"/>
                <a:gd name="connsiteX1" fmla="*/ 1963737 w 2257425"/>
                <a:gd name="connsiteY1" fmla="*/ 222250 h 2838450"/>
                <a:gd name="connsiteX2" fmla="*/ 1649412 w 2257425"/>
                <a:gd name="connsiteY2" fmla="*/ 107950 h 2838450"/>
                <a:gd name="connsiteX3" fmla="*/ 935037 w 2257425"/>
                <a:gd name="connsiteY3" fmla="*/ 98425 h 2838450"/>
                <a:gd name="connsiteX4" fmla="*/ 220662 w 2257425"/>
                <a:gd name="connsiteY4" fmla="*/ 698500 h 2838450"/>
                <a:gd name="connsiteX5" fmla="*/ 96837 w 2257425"/>
                <a:gd name="connsiteY5" fmla="*/ 1879600 h 2838450"/>
                <a:gd name="connsiteX6" fmla="*/ 801687 w 2257425"/>
                <a:gd name="connsiteY6" fmla="*/ 2708275 h 2838450"/>
                <a:gd name="connsiteX7" fmla="*/ 1668462 w 2257425"/>
                <a:gd name="connsiteY7" fmla="*/ 2660650 h 2838450"/>
                <a:gd name="connsiteX8" fmla="*/ 1592262 w 2257425"/>
                <a:gd name="connsiteY8" fmla="*/ 2060575 h 2838450"/>
                <a:gd name="connsiteX9" fmla="*/ 1030287 w 2257425"/>
                <a:gd name="connsiteY9" fmla="*/ 1441450 h 2838450"/>
                <a:gd name="connsiteX10" fmla="*/ 1154112 w 2257425"/>
                <a:gd name="connsiteY10" fmla="*/ 1012825 h 2838450"/>
                <a:gd name="connsiteX11" fmla="*/ 1630362 w 2257425"/>
                <a:gd name="connsiteY11" fmla="*/ 889000 h 2838450"/>
                <a:gd name="connsiteX12" fmla="*/ 2201862 w 2257425"/>
                <a:gd name="connsiteY12" fmla="*/ 508000 h 2838450"/>
                <a:gd name="connsiteX0" fmla="*/ 2201862 w 2205037"/>
                <a:gd name="connsiteY0" fmla="*/ 508000 h 2838450"/>
                <a:gd name="connsiteX1" fmla="*/ 1649412 w 2205037"/>
                <a:gd name="connsiteY1" fmla="*/ 107950 h 2838450"/>
                <a:gd name="connsiteX2" fmla="*/ 935037 w 2205037"/>
                <a:gd name="connsiteY2" fmla="*/ 98425 h 2838450"/>
                <a:gd name="connsiteX3" fmla="*/ 220662 w 2205037"/>
                <a:gd name="connsiteY3" fmla="*/ 698500 h 2838450"/>
                <a:gd name="connsiteX4" fmla="*/ 96837 w 2205037"/>
                <a:gd name="connsiteY4" fmla="*/ 1879600 h 2838450"/>
                <a:gd name="connsiteX5" fmla="*/ 801687 w 2205037"/>
                <a:gd name="connsiteY5" fmla="*/ 2708275 h 2838450"/>
                <a:gd name="connsiteX6" fmla="*/ 1668462 w 2205037"/>
                <a:gd name="connsiteY6" fmla="*/ 2660650 h 2838450"/>
                <a:gd name="connsiteX7" fmla="*/ 1592262 w 2205037"/>
                <a:gd name="connsiteY7" fmla="*/ 2060575 h 2838450"/>
                <a:gd name="connsiteX8" fmla="*/ 1030287 w 2205037"/>
                <a:gd name="connsiteY8" fmla="*/ 1441450 h 2838450"/>
                <a:gd name="connsiteX9" fmla="*/ 1154112 w 2205037"/>
                <a:gd name="connsiteY9" fmla="*/ 1012825 h 2838450"/>
                <a:gd name="connsiteX10" fmla="*/ 1630362 w 2205037"/>
                <a:gd name="connsiteY10" fmla="*/ 889000 h 2838450"/>
                <a:gd name="connsiteX11" fmla="*/ 2201862 w 2205037"/>
                <a:gd name="connsiteY11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030287 w 2284412"/>
                <a:gd name="connsiteY8" fmla="*/ 1441450 h 2838450"/>
                <a:gd name="connsiteX9" fmla="*/ 1154112 w 2284412"/>
                <a:gd name="connsiteY9" fmla="*/ 1012825 h 2838450"/>
                <a:gd name="connsiteX10" fmla="*/ 2201862 w 2284412"/>
                <a:gd name="connsiteY10" fmla="*/ 508000 h 2838450"/>
                <a:gd name="connsiteX0" fmla="*/ 2201862 w 2284412"/>
                <a:gd name="connsiteY0" fmla="*/ 508000 h 2838450"/>
                <a:gd name="connsiteX1" fmla="*/ 1649412 w 2284412"/>
                <a:gd name="connsiteY1" fmla="*/ 107950 h 2838450"/>
                <a:gd name="connsiteX2" fmla="*/ 935037 w 2284412"/>
                <a:gd name="connsiteY2" fmla="*/ 98425 h 2838450"/>
                <a:gd name="connsiteX3" fmla="*/ 220662 w 2284412"/>
                <a:gd name="connsiteY3" fmla="*/ 698500 h 2838450"/>
                <a:gd name="connsiteX4" fmla="*/ 96837 w 2284412"/>
                <a:gd name="connsiteY4" fmla="*/ 1879600 h 2838450"/>
                <a:gd name="connsiteX5" fmla="*/ 801687 w 2284412"/>
                <a:gd name="connsiteY5" fmla="*/ 2708275 h 2838450"/>
                <a:gd name="connsiteX6" fmla="*/ 1668462 w 2284412"/>
                <a:gd name="connsiteY6" fmla="*/ 2660650 h 2838450"/>
                <a:gd name="connsiteX7" fmla="*/ 1592262 w 2284412"/>
                <a:gd name="connsiteY7" fmla="*/ 2060575 h 2838450"/>
                <a:gd name="connsiteX8" fmla="*/ 1154112 w 2284412"/>
                <a:gd name="connsiteY8" fmla="*/ 1012825 h 2838450"/>
                <a:gd name="connsiteX9" fmla="*/ 2201862 w 2284412"/>
                <a:gd name="connsiteY9" fmla="*/ 508000 h 2838450"/>
                <a:gd name="connsiteX0" fmla="*/ 2239963 w 2322513"/>
                <a:gd name="connsiteY0" fmla="*/ 431800 h 2762250"/>
                <a:gd name="connsiteX1" fmla="*/ 1687513 w 2322513"/>
                <a:gd name="connsiteY1" fmla="*/ 31750 h 2762250"/>
                <a:gd name="connsiteX2" fmla="*/ 258763 w 2322513"/>
                <a:gd name="connsiteY2" fmla="*/ 622300 h 2762250"/>
                <a:gd name="connsiteX3" fmla="*/ 134938 w 2322513"/>
                <a:gd name="connsiteY3" fmla="*/ 1803400 h 2762250"/>
                <a:gd name="connsiteX4" fmla="*/ 839788 w 2322513"/>
                <a:gd name="connsiteY4" fmla="*/ 2632075 h 2762250"/>
                <a:gd name="connsiteX5" fmla="*/ 1706563 w 2322513"/>
                <a:gd name="connsiteY5" fmla="*/ 2584450 h 2762250"/>
                <a:gd name="connsiteX6" fmla="*/ 1630363 w 2322513"/>
                <a:gd name="connsiteY6" fmla="*/ 1984375 h 2762250"/>
                <a:gd name="connsiteX7" fmla="*/ 1192213 w 2322513"/>
                <a:gd name="connsiteY7" fmla="*/ 936625 h 2762250"/>
                <a:gd name="connsiteX8" fmla="*/ 2239963 w 2322513"/>
                <a:gd name="connsiteY8" fmla="*/ 431800 h 2762250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46312"/>
                <a:gd name="connsiteY0" fmla="*/ 546735 h 2877185"/>
                <a:gd name="connsiteX1" fmla="*/ 1611312 w 2246312"/>
                <a:gd name="connsiteY1" fmla="*/ 146685 h 2877185"/>
                <a:gd name="connsiteX2" fmla="*/ 411162 w 2246312"/>
                <a:gd name="connsiteY2" fmla="*/ 249555 h 2877185"/>
                <a:gd name="connsiteX3" fmla="*/ 58737 w 2246312"/>
                <a:gd name="connsiteY3" fmla="*/ 1918335 h 2877185"/>
                <a:gd name="connsiteX4" fmla="*/ 763587 w 2246312"/>
                <a:gd name="connsiteY4" fmla="*/ 2747010 h 2877185"/>
                <a:gd name="connsiteX5" fmla="*/ 1630362 w 2246312"/>
                <a:gd name="connsiteY5" fmla="*/ 2699385 h 2877185"/>
                <a:gd name="connsiteX6" fmla="*/ 1554162 w 2246312"/>
                <a:gd name="connsiteY6" fmla="*/ 2099310 h 2877185"/>
                <a:gd name="connsiteX7" fmla="*/ 1116012 w 2246312"/>
                <a:gd name="connsiteY7" fmla="*/ 1051560 h 2877185"/>
                <a:gd name="connsiteX8" fmla="*/ 2163762 w 2246312"/>
                <a:gd name="connsiteY8" fmla="*/ 546735 h 2877185"/>
                <a:gd name="connsiteX0" fmla="*/ 2163762 w 2246312"/>
                <a:gd name="connsiteY0" fmla="*/ 592455 h 2922905"/>
                <a:gd name="connsiteX1" fmla="*/ 1611312 w 2246312"/>
                <a:gd name="connsiteY1" fmla="*/ 192405 h 2922905"/>
                <a:gd name="connsiteX2" fmla="*/ 411162 w 2246312"/>
                <a:gd name="connsiteY2" fmla="*/ 295275 h 2922905"/>
                <a:gd name="connsiteX3" fmla="*/ 58737 w 2246312"/>
                <a:gd name="connsiteY3" fmla="*/ 1964055 h 2922905"/>
                <a:gd name="connsiteX4" fmla="*/ 763587 w 2246312"/>
                <a:gd name="connsiteY4" fmla="*/ 2792730 h 2922905"/>
                <a:gd name="connsiteX5" fmla="*/ 1630362 w 2246312"/>
                <a:gd name="connsiteY5" fmla="*/ 2745105 h 2922905"/>
                <a:gd name="connsiteX6" fmla="*/ 1554162 w 2246312"/>
                <a:gd name="connsiteY6" fmla="*/ 2145030 h 2922905"/>
                <a:gd name="connsiteX7" fmla="*/ 1116012 w 2246312"/>
                <a:gd name="connsiteY7" fmla="*/ 1097280 h 2922905"/>
                <a:gd name="connsiteX8" fmla="*/ 2163762 w 2246312"/>
                <a:gd name="connsiteY8" fmla="*/ 592455 h 2922905"/>
                <a:gd name="connsiteX0" fmla="*/ 2163762 w 2271712"/>
                <a:gd name="connsiteY0" fmla="*/ 600075 h 2930525"/>
                <a:gd name="connsiteX1" fmla="*/ 1763712 w 2271712"/>
                <a:gd name="connsiteY1" fmla="*/ 154305 h 2930525"/>
                <a:gd name="connsiteX2" fmla="*/ 411162 w 2271712"/>
                <a:gd name="connsiteY2" fmla="*/ 302895 h 2930525"/>
                <a:gd name="connsiteX3" fmla="*/ 58737 w 2271712"/>
                <a:gd name="connsiteY3" fmla="*/ 1971675 h 2930525"/>
                <a:gd name="connsiteX4" fmla="*/ 763587 w 2271712"/>
                <a:gd name="connsiteY4" fmla="*/ 2800350 h 2930525"/>
                <a:gd name="connsiteX5" fmla="*/ 1630362 w 2271712"/>
                <a:gd name="connsiteY5" fmla="*/ 2752725 h 2930525"/>
                <a:gd name="connsiteX6" fmla="*/ 1554162 w 2271712"/>
                <a:gd name="connsiteY6" fmla="*/ 2152650 h 2930525"/>
                <a:gd name="connsiteX7" fmla="*/ 1116012 w 2271712"/>
                <a:gd name="connsiteY7" fmla="*/ 1104900 h 2930525"/>
                <a:gd name="connsiteX8" fmla="*/ 2163762 w 2271712"/>
                <a:gd name="connsiteY8" fmla="*/ 600075 h 2930525"/>
                <a:gd name="connsiteX0" fmla="*/ 2163762 w 2271712"/>
                <a:gd name="connsiteY0" fmla="*/ 584835 h 2915285"/>
                <a:gd name="connsiteX1" fmla="*/ 1763712 w 2271712"/>
                <a:gd name="connsiteY1" fmla="*/ 230505 h 2915285"/>
                <a:gd name="connsiteX2" fmla="*/ 411162 w 2271712"/>
                <a:gd name="connsiteY2" fmla="*/ 287655 h 2915285"/>
                <a:gd name="connsiteX3" fmla="*/ 58737 w 2271712"/>
                <a:gd name="connsiteY3" fmla="*/ 1956435 h 2915285"/>
                <a:gd name="connsiteX4" fmla="*/ 763587 w 2271712"/>
                <a:gd name="connsiteY4" fmla="*/ 2785110 h 2915285"/>
                <a:gd name="connsiteX5" fmla="*/ 1630362 w 2271712"/>
                <a:gd name="connsiteY5" fmla="*/ 2737485 h 2915285"/>
                <a:gd name="connsiteX6" fmla="*/ 1554162 w 2271712"/>
                <a:gd name="connsiteY6" fmla="*/ 2137410 h 2915285"/>
                <a:gd name="connsiteX7" fmla="*/ 1116012 w 2271712"/>
                <a:gd name="connsiteY7" fmla="*/ 1089660 h 2915285"/>
                <a:gd name="connsiteX8" fmla="*/ 2163762 w 2271712"/>
                <a:gd name="connsiteY8" fmla="*/ 584835 h 2915285"/>
                <a:gd name="connsiteX0" fmla="*/ 2161222 w 2269172"/>
                <a:gd name="connsiteY0" fmla="*/ 493395 h 2823845"/>
                <a:gd name="connsiteX1" fmla="*/ 1761172 w 2269172"/>
                <a:gd name="connsiteY1" fmla="*/ 139065 h 2823845"/>
                <a:gd name="connsiteX2" fmla="*/ 423862 w 2269172"/>
                <a:gd name="connsiteY2" fmla="*/ 287655 h 2823845"/>
                <a:gd name="connsiteX3" fmla="*/ 56197 w 2269172"/>
                <a:gd name="connsiteY3" fmla="*/ 1864995 h 2823845"/>
                <a:gd name="connsiteX4" fmla="*/ 761047 w 2269172"/>
                <a:gd name="connsiteY4" fmla="*/ 2693670 h 2823845"/>
                <a:gd name="connsiteX5" fmla="*/ 1627822 w 2269172"/>
                <a:gd name="connsiteY5" fmla="*/ 2646045 h 2823845"/>
                <a:gd name="connsiteX6" fmla="*/ 1551622 w 2269172"/>
                <a:gd name="connsiteY6" fmla="*/ 2045970 h 2823845"/>
                <a:gd name="connsiteX7" fmla="*/ 1113472 w 2269172"/>
                <a:gd name="connsiteY7" fmla="*/ 998220 h 2823845"/>
                <a:gd name="connsiteX8" fmla="*/ 2161222 w 2269172"/>
                <a:gd name="connsiteY8" fmla="*/ 493395 h 282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172" h="2823845">
                  <a:moveTo>
                    <a:pt x="2161222" y="493395"/>
                  </a:moveTo>
                  <a:cubicBezTo>
                    <a:pt x="2269172" y="350203"/>
                    <a:pt x="2050732" y="173355"/>
                    <a:pt x="1761172" y="139065"/>
                  </a:cubicBezTo>
                  <a:cubicBezTo>
                    <a:pt x="1471612" y="104775"/>
                    <a:pt x="708024" y="0"/>
                    <a:pt x="423862" y="287655"/>
                  </a:cubicBezTo>
                  <a:cubicBezTo>
                    <a:pt x="139700" y="575310"/>
                    <a:pt x="0" y="1463993"/>
                    <a:pt x="56197" y="1864995"/>
                  </a:cubicBezTo>
                  <a:cubicBezTo>
                    <a:pt x="112394" y="2265997"/>
                    <a:pt x="499110" y="2563495"/>
                    <a:pt x="761047" y="2693670"/>
                  </a:cubicBezTo>
                  <a:cubicBezTo>
                    <a:pt x="1022984" y="2823845"/>
                    <a:pt x="1496060" y="2753995"/>
                    <a:pt x="1627822" y="2646045"/>
                  </a:cubicBezTo>
                  <a:cubicBezTo>
                    <a:pt x="1759584" y="2538095"/>
                    <a:pt x="1637347" y="2320607"/>
                    <a:pt x="1551622" y="2045970"/>
                  </a:cubicBezTo>
                  <a:cubicBezTo>
                    <a:pt x="1465897" y="1771333"/>
                    <a:pt x="1011872" y="1256983"/>
                    <a:pt x="1113472" y="998220"/>
                  </a:cubicBezTo>
                  <a:cubicBezTo>
                    <a:pt x="1215072" y="739458"/>
                    <a:pt x="2053272" y="636588"/>
                    <a:pt x="2161222" y="493395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22705" y="1780775"/>
              <a:ext cx="2232184" cy="1696294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5724" h="929640">
                  <a:moveTo>
                    <a:pt x="1105694" y="141288"/>
                  </a:moveTo>
                  <a:cubicBezTo>
                    <a:pt x="1028700" y="72232"/>
                    <a:pt x="941864" y="0"/>
                    <a:pt x="767556" y="79375"/>
                  </a:cubicBezTo>
                  <a:cubicBezTo>
                    <a:pt x="593248" y="158750"/>
                    <a:pt x="119698" y="479267"/>
                    <a:pt x="59849" y="617538"/>
                  </a:cubicBezTo>
                  <a:cubicBezTo>
                    <a:pt x="0" y="755809"/>
                    <a:pt x="213519" y="929640"/>
                    <a:pt x="408464" y="909003"/>
                  </a:cubicBezTo>
                  <a:cubicBezTo>
                    <a:pt x="603409" y="888366"/>
                    <a:pt x="1113314" y="621666"/>
                    <a:pt x="1229519" y="493713"/>
                  </a:cubicBezTo>
                  <a:cubicBezTo>
                    <a:pt x="1345724" y="365761"/>
                    <a:pt x="1182688" y="210344"/>
                    <a:pt x="1105694" y="14128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562100" y="1509832"/>
              <a:ext cx="2849406" cy="2605945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531003 w 721503"/>
                <a:gd name="connsiteY0" fmla="*/ 164280 h 670692"/>
                <a:gd name="connsiteX1" fmla="*/ 71437 w 721503"/>
                <a:gd name="connsiteY1" fmla="*/ 50800 h 670692"/>
                <a:gd name="connsiteX2" fmla="*/ 102378 w 721503"/>
                <a:gd name="connsiteY2" fmla="*/ 469080 h 670692"/>
                <a:gd name="connsiteX3" fmla="*/ 359553 w 721503"/>
                <a:gd name="connsiteY3" fmla="*/ 669105 h 670692"/>
                <a:gd name="connsiteX4" fmla="*/ 692928 w 721503"/>
                <a:gd name="connsiteY4" fmla="*/ 459555 h 670692"/>
                <a:gd name="connsiteX5" fmla="*/ 531003 w 721503"/>
                <a:gd name="connsiteY5" fmla="*/ 164280 h 670692"/>
                <a:gd name="connsiteX0" fmla="*/ 578504 w 735075"/>
                <a:gd name="connsiteY0" fmla="*/ 107939 h 681960"/>
                <a:gd name="connsiteX1" fmla="*/ 78223 w 735075"/>
                <a:gd name="connsiteY1" fmla="*/ 62068 h 681960"/>
                <a:gd name="connsiteX2" fmla="*/ 109164 w 735075"/>
                <a:gd name="connsiteY2" fmla="*/ 480348 h 681960"/>
                <a:gd name="connsiteX3" fmla="*/ 366339 w 735075"/>
                <a:gd name="connsiteY3" fmla="*/ 680373 h 681960"/>
                <a:gd name="connsiteX4" fmla="*/ 699714 w 735075"/>
                <a:gd name="connsiteY4" fmla="*/ 470823 h 681960"/>
                <a:gd name="connsiteX5" fmla="*/ 578504 w 735075"/>
                <a:gd name="connsiteY5" fmla="*/ 107939 h 681960"/>
                <a:gd name="connsiteX0" fmla="*/ 535528 w 692099"/>
                <a:gd name="connsiteY0" fmla="*/ 84536 h 678785"/>
                <a:gd name="connsiteX1" fmla="*/ 35247 w 692099"/>
                <a:gd name="connsiteY1" fmla="*/ 38665 h 678785"/>
                <a:gd name="connsiteX2" fmla="*/ 324048 w 692099"/>
                <a:gd name="connsiteY2" fmla="*/ 316528 h 678785"/>
                <a:gd name="connsiteX3" fmla="*/ 323363 w 692099"/>
                <a:gd name="connsiteY3" fmla="*/ 656970 h 678785"/>
                <a:gd name="connsiteX4" fmla="*/ 656738 w 692099"/>
                <a:gd name="connsiteY4" fmla="*/ 447420 h 678785"/>
                <a:gd name="connsiteX5" fmla="*/ 535528 w 692099"/>
                <a:gd name="connsiteY5" fmla="*/ 84536 h 678785"/>
                <a:gd name="connsiteX0" fmla="*/ 961976 w 1065558"/>
                <a:gd name="connsiteY0" fmla="*/ 68126 h 720622"/>
                <a:gd name="connsiteX1" fmla="*/ 96168 w 1065558"/>
                <a:gd name="connsiteY1" fmla="*/ 80502 h 720622"/>
                <a:gd name="connsiteX2" fmla="*/ 384969 w 1065558"/>
                <a:gd name="connsiteY2" fmla="*/ 358365 h 720622"/>
                <a:gd name="connsiteX3" fmla="*/ 384284 w 1065558"/>
                <a:gd name="connsiteY3" fmla="*/ 698807 h 720622"/>
                <a:gd name="connsiteX4" fmla="*/ 717659 w 1065558"/>
                <a:gd name="connsiteY4" fmla="*/ 489257 h 720622"/>
                <a:gd name="connsiteX5" fmla="*/ 961976 w 1065558"/>
                <a:gd name="connsiteY5" fmla="*/ 68126 h 720622"/>
                <a:gd name="connsiteX0" fmla="*/ 961976 w 1063748"/>
                <a:gd name="connsiteY0" fmla="*/ 44550 h 676992"/>
                <a:gd name="connsiteX1" fmla="*/ 96168 w 1063748"/>
                <a:gd name="connsiteY1" fmla="*/ 56926 h 676992"/>
                <a:gd name="connsiteX2" fmla="*/ 384969 w 1063748"/>
                <a:gd name="connsiteY2" fmla="*/ 334789 h 676992"/>
                <a:gd name="connsiteX3" fmla="*/ 384284 w 1063748"/>
                <a:gd name="connsiteY3" fmla="*/ 675231 h 676992"/>
                <a:gd name="connsiteX4" fmla="*/ 706802 w 1063748"/>
                <a:gd name="connsiteY4" fmla="*/ 324224 h 676992"/>
                <a:gd name="connsiteX5" fmla="*/ 961976 w 1063748"/>
                <a:gd name="connsiteY5" fmla="*/ 44550 h 676992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  <a:gd name="connsiteX0" fmla="*/ 961976 w 1063748"/>
                <a:gd name="connsiteY0" fmla="*/ 44550 h 692886"/>
                <a:gd name="connsiteX1" fmla="*/ 96168 w 1063748"/>
                <a:gd name="connsiteY1" fmla="*/ 56926 h 692886"/>
                <a:gd name="connsiteX2" fmla="*/ 384969 w 1063748"/>
                <a:gd name="connsiteY2" fmla="*/ 334789 h 692886"/>
                <a:gd name="connsiteX3" fmla="*/ 384284 w 1063748"/>
                <a:gd name="connsiteY3" fmla="*/ 675231 h 692886"/>
                <a:gd name="connsiteX4" fmla="*/ 706802 w 1063748"/>
                <a:gd name="connsiteY4" fmla="*/ 324224 h 692886"/>
                <a:gd name="connsiteX5" fmla="*/ 961976 w 1063748"/>
                <a:gd name="connsiteY5" fmla="*/ 44550 h 6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748" h="692886">
                  <a:moveTo>
                    <a:pt x="961976" y="44550"/>
                  </a:moveTo>
                  <a:cubicBezTo>
                    <a:pt x="860204" y="0"/>
                    <a:pt x="192336" y="8553"/>
                    <a:pt x="96168" y="56926"/>
                  </a:cubicBezTo>
                  <a:cubicBezTo>
                    <a:pt x="0" y="105299"/>
                    <a:pt x="336950" y="231738"/>
                    <a:pt x="384969" y="334789"/>
                  </a:cubicBezTo>
                  <a:cubicBezTo>
                    <a:pt x="432988" y="437840"/>
                    <a:pt x="207597" y="660350"/>
                    <a:pt x="384284" y="675231"/>
                  </a:cubicBezTo>
                  <a:cubicBezTo>
                    <a:pt x="611639" y="692886"/>
                    <a:pt x="610520" y="429337"/>
                    <a:pt x="706802" y="324224"/>
                  </a:cubicBezTo>
                  <a:cubicBezTo>
                    <a:pt x="803084" y="219111"/>
                    <a:pt x="1063748" y="89100"/>
                    <a:pt x="961976" y="44550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2076" y="2829189"/>
              <a:ext cx="3853519" cy="2874061"/>
            </a:xfrm>
            <a:custGeom>
              <a:avLst/>
              <a:gdLst>
                <a:gd name="connsiteX0" fmla="*/ 523875 w 818133"/>
                <a:gd name="connsiteY0" fmla="*/ 20616 h 811191"/>
                <a:gd name="connsiteX1" fmla="*/ 200025 w 818133"/>
                <a:gd name="connsiteY1" fmla="*/ 58716 h 811191"/>
                <a:gd name="connsiteX2" fmla="*/ 66675 w 818133"/>
                <a:gd name="connsiteY2" fmla="*/ 153966 h 811191"/>
                <a:gd name="connsiteX3" fmla="*/ 28575 w 818133"/>
                <a:gd name="connsiteY3" fmla="*/ 230166 h 811191"/>
                <a:gd name="connsiteX4" fmla="*/ 19050 w 818133"/>
                <a:gd name="connsiteY4" fmla="*/ 287316 h 811191"/>
                <a:gd name="connsiteX5" fmla="*/ 0 w 818133"/>
                <a:gd name="connsiteY5" fmla="*/ 420666 h 811191"/>
                <a:gd name="connsiteX6" fmla="*/ 38100 w 818133"/>
                <a:gd name="connsiteY6" fmla="*/ 620691 h 811191"/>
                <a:gd name="connsiteX7" fmla="*/ 76200 w 818133"/>
                <a:gd name="connsiteY7" fmla="*/ 696891 h 811191"/>
                <a:gd name="connsiteX8" fmla="*/ 114300 w 818133"/>
                <a:gd name="connsiteY8" fmla="*/ 725466 h 811191"/>
                <a:gd name="connsiteX9" fmla="*/ 200025 w 818133"/>
                <a:gd name="connsiteY9" fmla="*/ 801666 h 811191"/>
                <a:gd name="connsiteX10" fmla="*/ 276225 w 818133"/>
                <a:gd name="connsiteY10" fmla="*/ 811191 h 811191"/>
                <a:gd name="connsiteX11" fmla="*/ 438150 w 818133"/>
                <a:gd name="connsiteY11" fmla="*/ 792141 h 811191"/>
                <a:gd name="connsiteX12" fmla="*/ 466725 w 818133"/>
                <a:gd name="connsiteY12" fmla="*/ 773091 h 811191"/>
                <a:gd name="connsiteX13" fmla="*/ 504825 w 818133"/>
                <a:gd name="connsiteY13" fmla="*/ 754041 h 811191"/>
                <a:gd name="connsiteX14" fmla="*/ 600075 w 818133"/>
                <a:gd name="connsiteY14" fmla="*/ 696891 h 811191"/>
                <a:gd name="connsiteX15" fmla="*/ 619125 w 818133"/>
                <a:gd name="connsiteY15" fmla="*/ 668316 h 811191"/>
                <a:gd name="connsiteX16" fmla="*/ 647700 w 818133"/>
                <a:gd name="connsiteY16" fmla="*/ 649266 h 811191"/>
                <a:gd name="connsiteX17" fmla="*/ 695325 w 818133"/>
                <a:gd name="connsiteY17" fmla="*/ 554016 h 811191"/>
                <a:gd name="connsiteX18" fmla="*/ 752475 w 818133"/>
                <a:gd name="connsiteY18" fmla="*/ 487341 h 811191"/>
                <a:gd name="connsiteX19" fmla="*/ 800100 w 818133"/>
                <a:gd name="connsiteY19" fmla="*/ 392091 h 811191"/>
                <a:gd name="connsiteX20" fmla="*/ 800100 w 818133"/>
                <a:gd name="connsiteY20" fmla="*/ 211116 h 811191"/>
                <a:gd name="connsiteX21" fmla="*/ 781050 w 818133"/>
                <a:gd name="connsiteY21" fmla="*/ 182541 h 811191"/>
                <a:gd name="connsiteX22" fmla="*/ 714375 w 818133"/>
                <a:gd name="connsiteY22" fmla="*/ 134916 h 811191"/>
                <a:gd name="connsiteX23" fmla="*/ 666750 w 818133"/>
                <a:gd name="connsiteY23" fmla="*/ 77766 h 811191"/>
                <a:gd name="connsiteX24" fmla="*/ 638175 w 818133"/>
                <a:gd name="connsiteY24" fmla="*/ 49191 h 811191"/>
                <a:gd name="connsiteX25" fmla="*/ 571500 w 818133"/>
                <a:gd name="connsiteY25" fmla="*/ 11091 h 811191"/>
                <a:gd name="connsiteX26" fmla="*/ 542925 w 818133"/>
                <a:gd name="connsiteY26" fmla="*/ 1566 h 811191"/>
                <a:gd name="connsiteX27" fmla="*/ 523875 w 818133"/>
                <a:gd name="connsiteY27" fmla="*/ 20616 h 811191"/>
                <a:gd name="connsiteX0" fmla="*/ 523875 w 818133"/>
                <a:gd name="connsiteY0" fmla="*/ 14287 h 804862"/>
                <a:gd name="connsiteX1" fmla="*/ 200025 w 818133"/>
                <a:gd name="connsiteY1" fmla="*/ 52387 h 804862"/>
                <a:gd name="connsiteX2" fmla="*/ 66675 w 818133"/>
                <a:gd name="connsiteY2" fmla="*/ 147637 h 804862"/>
                <a:gd name="connsiteX3" fmla="*/ 28575 w 818133"/>
                <a:gd name="connsiteY3" fmla="*/ 223837 h 804862"/>
                <a:gd name="connsiteX4" fmla="*/ 19050 w 818133"/>
                <a:gd name="connsiteY4" fmla="*/ 280987 h 804862"/>
                <a:gd name="connsiteX5" fmla="*/ 0 w 818133"/>
                <a:gd name="connsiteY5" fmla="*/ 414337 h 804862"/>
                <a:gd name="connsiteX6" fmla="*/ 38100 w 818133"/>
                <a:gd name="connsiteY6" fmla="*/ 614362 h 804862"/>
                <a:gd name="connsiteX7" fmla="*/ 76200 w 818133"/>
                <a:gd name="connsiteY7" fmla="*/ 690562 h 804862"/>
                <a:gd name="connsiteX8" fmla="*/ 114300 w 818133"/>
                <a:gd name="connsiteY8" fmla="*/ 719137 h 804862"/>
                <a:gd name="connsiteX9" fmla="*/ 200025 w 818133"/>
                <a:gd name="connsiteY9" fmla="*/ 795337 h 804862"/>
                <a:gd name="connsiteX10" fmla="*/ 276225 w 818133"/>
                <a:gd name="connsiteY10" fmla="*/ 804862 h 804862"/>
                <a:gd name="connsiteX11" fmla="*/ 438150 w 818133"/>
                <a:gd name="connsiteY11" fmla="*/ 785812 h 804862"/>
                <a:gd name="connsiteX12" fmla="*/ 466725 w 818133"/>
                <a:gd name="connsiteY12" fmla="*/ 766762 h 804862"/>
                <a:gd name="connsiteX13" fmla="*/ 504825 w 818133"/>
                <a:gd name="connsiteY13" fmla="*/ 747712 h 804862"/>
                <a:gd name="connsiteX14" fmla="*/ 600075 w 818133"/>
                <a:gd name="connsiteY14" fmla="*/ 690562 h 804862"/>
                <a:gd name="connsiteX15" fmla="*/ 619125 w 818133"/>
                <a:gd name="connsiteY15" fmla="*/ 661987 h 804862"/>
                <a:gd name="connsiteX16" fmla="*/ 647700 w 818133"/>
                <a:gd name="connsiteY16" fmla="*/ 642937 h 804862"/>
                <a:gd name="connsiteX17" fmla="*/ 695325 w 818133"/>
                <a:gd name="connsiteY17" fmla="*/ 547687 h 804862"/>
                <a:gd name="connsiteX18" fmla="*/ 752475 w 818133"/>
                <a:gd name="connsiteY18" fmla="*/ 481012 h 804862"/>
                <a:gd name="connsiteX19" fmla="*/ 800100 w 818133"/>
                <a:gd name="connsiteY19" fmla="*/ 385762 h 804862"/>
                <a:gd name="connsiteX20" fmla="*/ 800100 w 818133"/>
                <a:gd name="connsiteY20" fmla="*/ 204787 h 804862"/>
                <a:gd name="connsiteX21" fmla="*/ 781050 w 818133"/>
                <a:gd name="connsiteY21" fmla="*/ 176212 h 804862"/>
                <a:gd name="connsiteX22" fmla="*/ 714375 w 818133"/>
                <a:gd name="connsiteY22" fmla="*/ 128587 h 804862"/>
                <a:gd name="connsiteX23" fmla="*/ 666750 w 818133"/>
                <a:gd name="connsiteY23" fmla="*/ 71437 h 804862"/>
                <a:gd name="connsiteX24" fmla="*/ 638175 w 818133"/>
                <a:gd name="connsiteY24" fmla="*/ 42862 h 804862"/>
                <a:gd name="connsiteX25" fmla="*/ 571500 w 818133"/>
                <a:gd name="connsiteY25" fmla="*/ 4762 h 804862"/>
                <a:gd name="connsiteX26" fmla="*/ 523875 w 818133"/>
                <a:gd name="connsiteY26" fmla="*/ 14287 h 8048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714375 w 818133"/>
                <a:gd name="connsiteY22" fmla="*/ 115887 h 792162"/>
                <a:gd name="connsiteX23" fmla="*/ 666750 w 818133"/>
                <a:gd name="connsiteY23" fmla="*/ 58737 h 792162"/>
                <a:gd name="connsiteX24" fmla="*/ 638175 w 818133"/>
                <a:gd name="connsiteY24" fmla="*/ 30162 h 792162"/>
                <a:gd name="connsiteX25" fmla="*/ 523875 w 818133"/>
                <a:gd name="connsiteY25" fmla="*/ 1587 h 792162"/>
                <a:gd name="connsiteX0" fmla="*/ 523875 w 818133"/>
                <a:gd name="connsiteY0" fmla="*/ 1587 h 792162"/>
                <a:gd name="connsiteX1" fmla="*/ 200025 w 818133"/>
                <a:gd name="connsiteY1" fmla="*/ 39687 h 792162"/>
                <a:gd name="connsiteX2" fmla="*/ 66675 w 818133"/>
                <a:gd name="connsiteY2" fmla="*/ 134937 h 792162"/>
                <a:gd name="connsiteX3" fmla="*/ 28575 w 818133"/>
                <a:gd name="connsiteY3" fmla="*/ 211137 h 792162"/>
                <a:gd name="connsiteX4" fmla="*/ 19050 w 818133"/>
                <a:gd name="connsiteY4" fmla="*/ 268287 h 792162"/>
                <a:gd name="connsiteX5" fmla="*/ 0 w 818133"/>
                <a:gd name="connsiteY5" fmla="*/ 401637 h 792162"/>
                <a:gd name="connsiteX6" fmla="*/ 38100 w 818133"/>
                <a:gd name="connsiteY6" fmla="*/ 601662 h 792162"/>
                <a:gd name="connsiteX7" fmla="*/ 76200 w 818133"/>
                <a:gd name="connsiteY7" fmla="*/ 677862 h 792162"/>
                <a:gd name="connsiteX8" fmla="*/ 114300 w 818133"/>
                <a:gd name="connsiteY8" fmla="*/ 706437 h 792162"/>
                <a:gd name="connsiteX9" fmla="*/ 200025 w 818133"/>
                <a:gd name="connsiteY9" fmla="*/ 782637 h 792162"/>
                <a:gd name="connsiteX10" fmla="*/ 276225 w 818133"/>
                <a:gd name="connsiteY10" fmla="*/ 792162 h 792162"/>
                <a:gd name="connsiteX11" fmla="*/ 438150 w 818133"/>
                <a:gd name="connsiteY11" fmla="*/ 773112 h 792162"/>
                <a:gd name="connsiteX12" fmla="*/ 466725 w 818133"/>
                <a:gd name="connsiteY12" fmla="*/ 754062 h 792162"/>
                <a:gd name="connsiteX13" fmla="*/ 504825 w 818133"/>
                <a:gd name="connsiteY13" fmla="*/ 735012 h 792162"/>
                <a:gd name="connsiteX14" fmla="*/ 600075 w 818133"/>
                <a:gd name="connsiteY14" fmla="*/ 677862 h 792162"/>
                <a:gd name="connsiteX15" fmla="*/ 619125 w 818133"/>
                <a:gd name="connsiteY15" fmla="*/ 649287 h 792162"/>
                <a:gd name="connsiteX16" fmla="*/ 647700 w 818133"/>
                <a:gd name="connsiteY16" fmla="*/ 630237 h 792162"/>
                <a:gd name="connsiteX17" fmla="*/ 695325 w 818133"/>
                <a:gd name="connsiteY17" fmla="*/ 534987 h 792162"/>
                <a:gd name="connsiteX18" fmla="*/ 752475 w 818133"/>
                <a:gd name="connsiteY18" fmla="*/ 468312 h 792162"/>
                <a:gd name="connsiteX19" fmla="*/ 800100 w 818133"/>
                <a:gd name="connsiteY19" fmla="*/ 373062 h 792162"/>
                <a:gd name="connsiteX20" fmla="*/ 800100 w 818133"/>
                <a:gd name="connsiteY20" fmla="*/ 192087 h 792162"/>
                <a:gd name="connsiteX21" fmla="*/ 781050 w 818133"/>
                <a:gd name="connsiteY21" fmla="*/ 163512 h 792162"/>
                <a:gd name="connsiteX22" fmla="*/ 666750 w 818133"/>
                <a:gd name="connsiteY22" fmla="*/ 58737 h 792162"/>
                <a:gd name="connsiteX23" fmla="*/ 638175 w 818133"/>
                <a:gd name="connsiteY23" fmla="*/ 30162 h 792162"/>
                <a:gd name="connsiteX24" fmla="*/ 523875 w 818133"/>
                <a:gd name="connsiteY24" fmla="*/ 1587 h 792162"/>
                <a:gd name="connsiteX0" fmla="*/ 523875 w 817289"/>
                <a:gd name="connsiteY0" fmla="*/ 1587 h 792162"/>
                <a:gd name="connsiteX1" fmla="*/ 200025 w 817289"/>
                <a:gd name="connsiteY1" fmla="*/ 39687 h 792162"/>
                <a:gd name="connsiteX2" fmla="*/ 66675 w 817289"/>
                <a:gd name="connsiteY2" fmla="*/ 134937 h 792162"/>
                <a:gd name="connsiteX3" fmla="*/ 28575 w 817289"/>
                <a:gd name="connsiteY3" fmla="*/ 211137 h 792162"/>
                <a:gd name="connsiteX4" fmla="*/ 19050 w 817289"/>
                <a:gd name="connsiteY4" fmla="*/ 268287 h 792162"/>
                <a:gd name="connsiteX5" fmla="*/ 0 w 817289"/>
                <a:gd name="connsiteY5" fmla="*/ 401637 h 792162"/>
                <a:gd name="connsiteX6" fmla="*/ 38100 w 817289"/>
                <a:gd name="connsiteY6" fmla="*/ 601662 h 792162"/>
                <a:gd name="connsiteX7" fmla="*/ 76200 w 817289"/>
                <a:gd name="connsiteY7" fmla="*/ 677862 h 792162"/>
                <a:gd name="connsiteX8" fmla="*/ 114300 w 817289"/>
                <a:gd name="connsiteY8" fmla="*/ 706437 h 792162"/>
                <a:gd name="connsiteX9" fmla="*/ 200025 w 817289"/>
                <a:gd name="connsiteY9" fmla="*/ 782637 h 792162"/>
                <a:gd name="connsiteX10" fmla="*/ 276225 w 817289"/>
                <a:gd name="connsiteY10" fmla="*/ 792162 h 792162"/>
                <a:gd name="connsiteX11" fmla="*/ 438150 w 817289"/>
                <a:gd name="connsiteY11" fmla="*/ 773112 h 792162"/>
                <a:gd name="connsiteX12" fmla="*/ 466725 w 817289"/>
                <a:gd name="connsiteY12" fmla="*/ 754062 h 792162"/>
                <a:gd name="connsiteX13" fmla="*/ 504825 w 817289"/>
                <a:gd name="connsiteY13" fmla="*/ 735012 h 792162"/>
                <a:gd name="connsiteX14" fmla="*/ 600075 w 817289"/>
                <a:gd name="connsiteY14" fmla="*/ 677862 h 792162"/>
                <a:gd name="connsiteX15" fmla="*/ 619125 w 817289"/>
                <a:gd name="connsiteY15" fmla="*/ 649287 h 792162"/>
                <a:gd name="connsiteX16" fmla="*/ 647700 w 817289"/>
                <a:gd name="connsiteY16" fmla="*/ 630237 h 792162"/>
                <a:gd name="connsiteX17" fmla="*/ 695325 w 817289"/>
                <a:gd name="connsiteY17" fmla="*/ 534987 h 792162"/>
                <a:gd name="connsiteX18" fmla="*/ 752475 w 817289"/>
                <a:gd name="connsiteY18" fmla="*/ 468312 h 792162"/>
                <a:gd name="connsiteX19" fmla="*/ 800100 w 817289"/>
                <a:gd name="connsiteY19" fmla="*/ 373062 h 792162"/>
                <a:gd name="connsiteX20" fmla="*/ 781050 w 817289"/>
                <a:gd name="connsiteY20" fmla="*/ 163512 h 792162"/>
                <a:gd name="connsiteX21" fmla="*/ 666750 w 817289"/>
                <a:gd name="connsiteY21" fmla="*/ 58737 h 792162"/>
                <a:gd name="connsiteX22" fmla="*/ 638175 w 817289"/>
                <a:gd name="connsiteY22" fmla="*/ 30162 h 792162"/>
                <a:gd name="connsiteX23" fmla="*/ 523875 w 817289"/>
                <a:gd name="connsiteY23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47700 w 804862"/>
                <a:gd name="connsiteY16" fmla="*/ 630237 h 792162"/>
                <a:gd name="connsiteX17" fmla="*/ 695325 w 804862"/>
                <a:gd name="connsiteY17" fmla="*/ 534987 h 792162"/>
                <a:gd name="connsiteX18" fmla="*/ 800100 w 804862"/>
                <a:gd name="connsiteY18" fmla="*/ 373062 h 792162"/>
                <a:gd name="connsiteX19" fmla="*/ 781050 w 804862"/>
                <a:gd name="connsiteY19" fmla="*/ 163512 h 792162"/>
                <a:gd name="connsiteX20" fmla="*/ 666750 w 804862"/>
                <a:gd name="connsiteY20" fmla="*/ 58737 h 792162"/>
                <a:gd name="connsiteX21" fmla="*/ 638175 w 804862"/>
                <a:gd name="connsiteY21" fmla="*/ 30162 h 792162"/>
                <a:gd name="connsiteX22" fmla="*/ 523875 w 804862"/>
                <a:gd name="connsiteY22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00075 w 804862"/>
                <a:gd name="connsiteY14" fmla="*/ 677862 h 792162"/>
                <a:gd name="connsiteX15" fmla="*/ 619125 w 804862"/>
                <a:gd name="connsiteY15" fmla="*/ 649287 h 792162"/>
                <a:gd name="connsiteX16" fmla="*/ 695325 w 804862"/>
                <a:gd name="connsiteY16" fmla="*/ 534987 h 792162"/>
                <a:gd name="connsiteX17" fmla="*/ 800100 w 804862"/>
                <a:gd name="connsiteY17" fmla="*/ 373062 h 792162"/>
                <a:gd name="connsiteX18" fmla="*/ 781050 w 804862"/>
                <a:gd name="connsiteY18" fmla="*/ 163512 h 792162"/>
                <a:gd name="connsiteX19" fmla="*/ 666750 w 804862"/>
                <a:gd name="connsiteY19" fmla="*/ 58737 h 792162"/>
                <a:gd name="connsiteX20" fmla="*/ 638175 w 804862"/>
                <a:gd name="connsiteY20" fmla="*/ 30162 h 792162"/>
                <a:gd name="connsiteX21" fmla="*/ 523875 w 804862"/>
                <a:gd name="connsiteY21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466725 w 804862"/>
                <a:gd name="connsiteY12" fmla="*/ 754062 h 792162"/>
                <a:gd name="connsiteX13" fmla="*/ 504825 w 804862"/>
                <a:gd name="connsiteY13" fmla="*/ 735012 h 792162"/>
                <a:gd name="connsiteX14" fmla="*/ 619125 w 804862"/>
                <a:gd name="connsiteY14" fmla="*/ 649287 h 792162"/>
                <a:gd name="connsiteX15" fmla="*/ 695325 w 804862"/>
                <a:gd name="connsiteY15" fmla="*/ 534987 h 792162"/>
                <a:gd name="connsiteX16" fmla="*/ 800100 w 804862"/>
                <a:gd name="connsiteY16" fmla="*/ 373062 h 792162"/>
                <a:gd name="connsiteX17" fmla="*/ 781050 w 804862"/>
                <a:gd name="connsiteY17" fmla="*/ 163512 h 792162"/>
                <a:gd name="connsiteX18" fmla="*/ 666750 w 804862"/>
                <a:gd name="connsiteY18" fmla="*/ 58737 h 792162"/>
                <a:gd name="connsiteX19" fmla="*/ 638175 w 804862"/>
                <a:gd name="connsiteY19" fmla="*/ 30162 h 792162"/>
                <a:gd name="connsiteX20" fmla="*/ 523875 w 804862"/>
                <a:gd name="connsiteY20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114300 w 804862"/>
                <a:gd name="connsiteY8" fmla="*/ 706437 h 792162"/>
                <a:gd name="connsiteX9" fmla="*/ 200025 w 804862"/>
                <a:gd name="connsiteY9" fmla="*/ 782637 h 792162"/>
                <a:gd name="connsiteX10" fmla="*/ 276225 w 804862"/>
                <a:gd name="connsiteY10" fmla="*/ 792162 h 792162"/>
                <a:gd name="connsiteX11" fmla="*/ 438150 w 804862"/>
                <a:gd name="connsiteY11" fmla="*/ 773112 h 792162"/>
                <a:gd name="connsiteX12" fmla="*/ 504825 w 804862"/>
                <a:gd name="connsiteY12" fmla="*/ 735012 h 792162"/>
                <a:gd name="connsiteX13" fmla="*/ 619125 w 804862"/>
                <a:gd name="connsiteY13" fmla="*/ 649287 h 792162"/>
                <a:gd name="connsiteX14" fmla="*/ 695325 w 804862"/>
                <a:gd name="connsiteY14" fmla="*/ 534987 h 792162"/>
                <a:gd name="connsiteX15" fmla="*/ 800100 w 804862"/>
                <a:gd name="connsiteY15" fmla="*/ 373062 h 792162"/>
                <a:gd name="connsiteX16" fmla="*/ 781050 w 804862"/>
                <a:gd name="connsiteY16" fmla="*/ 163512 h 792162"/>
                <a:gd name="connsiteX17" fmla="*/ 666750 w 804862"/>
                <a:gd name="connsiteY17" fmla="*/ 58737 h 792162"/>
                <a:gd name="connsiteX18" fmla="*/ 638175 w 804862"/>
                <a:gd name="connsiteY18" fmla="*/ 30162 h 792162"/>
                <a:gd name="connsiteX19" fmla="*/ 523875 w 804862"/>
                <a:gd name="connsiteY19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00025 w 804862"/>
                <a:gd name="connsiteY8" fmla="*/ 782637 h 792162"/>
                <a:gd name="connsiteX9" fmla="*/ 276225 w 804862"/>
                <a:gd name="connsiteY9" fmla="*/ 792162 h 792162"/>
                <a:gd name="connsiteX10" fmla="*/ 438150 w 804862"/>
                <a:gd name="connsiteY10" fmla="*/ 773112 h 792162"/>
                <a:gd name="connsiteX11" fmla="*/ 504825 w 804862"/>
                <a:gd name="connsiteY11" fmla="*/ 735012 h 792162"/>
                <a:gd name="connsiteX12" fmla="*/ 619125 w 804862"/>
                <a:gd name="connsiteY12" fmla="*/ 649287 h 792162"/>
                <a:gd name="connsiteX13" fmla="*/ 695325 w 804862"/>
                <a:gd name="connsiteY13" fmla="*/ 534987 h 792162"/>
                <a:gd name="connsiteX14" fmla="*/ 800100 w 804862"/>
                <a:gd name="connsiteY14" fmla="*/ 373062 h 792162"/>
                <a:gd name="connsiteX15" fmla="*/ 781050 w 804862"/>
                <a:gd name="connsiteY15" fmla="*/ 163512 h 792162"/>
                <a:gd name="connsiteX16" fmla="*/ 666750 w 804862"/>
                <a:gd name="connsiteY16" fmla="*/ 58737 h 792162"/>
                <a:gd name="connsiteX17" fmla="*/ 638175 w 804862"/>
                <a:gd name="connsiteY17" fmla="*/ 30162 h 792162"/>
                <a:gd name="connsiteX18" fmla="*/ 523875 w 804862"/>
                <a:gd name="connsiteY18" fmla="*/ 1587 h 792162"/>
                <a:gd name="connsiteX0" fmla="*/ 523875 w 804862"/>
                <a:gd name="connsiteY0" fmla="*/ 1587 h 792162"/>
                <a:gd name="connsiteX1" fmla="*/ 200025 w 804862"/>
                <a:gd name="connsiteY1" fmla="*/ 39687 h 792162"/>
                <a:gd name="connsiteX2" fmla="*/ 66675 w 804862"/>
                <a:gd name="connsiteY2" fmla="*/ 134937 h 792162"/>
                <a:gd name="connsiteX3" fmla="*/ 28575 w 804862"/>
                <a:gd name="connsiteY3" fmla="*/ 211137 h 792162"/>
                <a:gd name="connsiteX4" fmla="*/ 19050 w 804862"/>
                <a:gd name="connsiteY4" fmla="*/ 268287 h 792162"/>
                <a:gd name="connsiteX5" fmla="*/ 0 w 804862"/>
                <a:gd name="connsiteY5" fmla="*/ 401637 h 792162"/>
                <a:gd name="connsiteX6" fmla="*/ 38100 w 804862"/>
                <a:gd name="connsiteY6" fmla="*/ 601662 h 792162"/>
                <a:gd name="connsiteX7" fmla="*/ 76200 w 804862"/>
                <a:gd name="connsiteY7" fmla="*/ 677862 h 792162"/>
                <a:gd name="connsiteX8" fmla="*/ 276225 w 804862"/>
                <a:gd name="connsiteY8" fmla="*/ 792162 h 792162"/>
                <a:gd name="connsiteX9" fmla="*/ 438150 w 804862"/>
                <a:gd name="connsiteY9" fmla="*/ 773112 h 792162"/>
                <a:gd name="connsiteX10" fmla="*/ 504825 w 804862"/>
                <a:gd name="connsiteY10" fmla="*/ 735012 h 792162"/>
                <a:gd name="connsiteX11" fmla="*/ 619125 w 804862"/>
                <a:gd name="connsiteY11" fmla="*/ 649287 h 792162"/>
                <a:gd name="connsiteX12" fmla="*/ 695325 w 804862"/>
                <a:gd name="connsiteY12" fmla="*/ 534987 h 792162"/>
                <a:gd name="connsiteX13" fmla="*/ 800100 w 804862"/>
                <a:gd name="connsiteY13" fmla="*/ 373062 h 792162"/>
                <a:gd name="connsiteX14" fmla="*/ 781050 w 804862"/>
                <a:gd name="connsiteY14" fmla="*/ 163512 h 792162"/>
                <a:gd name="connsiteX15" fmla="*/ 666750 w 804862"/>
                <a:gd name="connsiteY15" fmla="*/ 58737 h 792162"/>
                <a:gd name="connsiteX16" fmla="*/ 638175 w 804862"/>
                <a:gd name="connsiteY16" fmla="*/ 30162 h 792162"/>
                <a:gd name="connsiteX17" fmla="*/ 523875 w 804862"/>
                <a:gd name="connsiteY17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68262 w 806449"/>
                <a:gd name="connsiteY2" fmla="*/ 134937 h 792162"/>
                <a:gd name="connsiteX3" fmla="*/ 30162 w 806449"/>
                <a:gd name="connsiteY3" fmla="*/ 211137 h 792162"/>
                <a:gd name="connsiteX4" fmla="*/ 1587 w 806449"/>
                <a:gd name="connsiteY4" fmla="*/ 401637 h 792162"/>
                <a:gd name="connsiteX5" fmla="*/ 39687 w 806449"/>
                <a:gd name="connsiteY5" fmla="*/ 601662 h 792162"/>
                <a:gd name="connsiteX6" fmla="*/ 77787 w 806449"/>
                <a:gd name="connsiteY6" fmla="*/ 677862 h 792162"/>
                <a:gd name="connsiteX7" fmla="*/ 277812 w 806449"/>
                <a:gd name="connsiteY7" fmla="*/ 792162 h 792162"/>
                <a:gd name="connsiteX8" fmla="*/ 439737 w 806449"/>
                <a:gd name="connsiteY8" fmla="*/ 773112 h 792162"/>
                <a:gd name="connsiteX9" fmla="*/ 506412 w 806449"/>
                <a:gd name="connsiteY9" fmla="*/ 735012 h 792162"/>
                <a:gd name="connsiteX10" fmla="*/ 620712 w 806449"/>
                <a:gd name="connsiteY10" fmla="*/ 649287 h 792162"/>
                <a:gd name="connsiteX11" fmla="*/ 696912 w 806449"/>
                <a:gd name="connsiteY11" fmla="*/ 534987 h 792162"/>
                <a:gd name="connsiteX12" fmla="*/ 801687 w 806449"/>
                <a:gd name="connsiteY12" fmla="*/ 373062 h 792162"/>
                <a:gd name="connsiteX13" fmla="*/ 782637 w 806449"/>
                <a:gd name="connsiteY13" fmla="*/ 163512 h 792162"/>
                <a:gd name="connsiteX14" fmla="*/ 668337 w 806449"/>
                <a:gd name="connsiteY14" fmla="*/ 58737 h 792162"/>
                <a:gd name="connsiteX15" fmla="*/ 639762 w 806449"/>
                <a:gd name="connsiteY15" fmla="*/ 30162 h 792162"/>
                <a:gd name="connsiteX16" fmla="*/ 525462 w 806449"/>
                <a:gd name="connsiteY16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68337 w 806449"/>
                <a:gd name="connsiteY13" fmla="*/ 58737 h 792162"/>
                <a:gd name="connsiteX14" fmla="*/ 639762 w 806449"/>
                <a:gd name="connsiteY14" fmla="*/ 30162 h 792162"/>
                <a:gd name="connsiteX15" fmla="*/ 525462 w 806449"/>
                <a:gd name="connsiteY15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696912 w 806449"/>
                <a:gd name="connsiteY10" fmla="*/ 534987 h 792162"/>
                <a:gd name="connsiteX11" fmla="*/ 801687 w 806449"/>
                <a:gd name="connsiteY11" fmla="*/ 373062 h 792162"/>
                <a:gd name="connsiteX12" fmla="*/ 782637 w 806449"/>
                <a:gd name="connsiteY12" fmla="*/ 163512 h 792162"/>
                <a:gd name="connsiteX13" fmla="*/ 639762 w 806449"/>
                <a:gd name="connsiteY13" fmla="*/ 30162 h 792162"/>
                <a:gd name="connsiteX14" fmla="*/ 525462 w 806449"/>
                <a:gd name="connsiteY14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506412 w 806449"/>
                <a:gd name="connsiteY8" fmla="*/ 735012 h 792162"/>
                <a:gd name="connsiteX9" fmla="*/ 620712 w 806449"/>
                <a:gd name="connsiteY9" fmla="*/ 649287 h 792162"/>
                <a:gd name="connsiteX10" fmla="*/ 801687 w 806449"/>
                <a:gd name="connsiteY10" fmla="*/ 373062 h 792162"/>
                <a:gd name="connsiteX11" fmla="*/ 782637 w 806449"/>
                <a:gd name="connsiteY11" fmla="*/ 163512 h 792162"/>
                <a:gd name="connsiteX12" fmla="*/ 639762 w 806449"/>
                <a:gd name="connsiteY12" fmla="*/ 30162 h 792162"/>
                <a:gd name="connsiteX13" fmla="*/ 525462 w 806449"/>
                <a:gd name="connsiteY13" fmla="*/ 1587 h 792162"/>
                <a:gd name="connsiteX0" fmla="*/ 525462 w 806449"/>
                <a:gd name="connsiteY0" fmla="*/ 1587 h 792162"/>
                <a:gd name="connsiteX1" fmla="*/ 201612 w 806449"/>
                <a:gd name="connsiteY1" fmla="*/ 39687 h 792162"/>
                <a:gd name="connsiteX2" fmla="*/ 30162 w 806449"/>
                <a:gd name="connsiteY2" fmla="*/ 211137 h 792162"/>
                <a:gd name="connsiteX3" fmla="*/ 1587 w 806449"/>
                <a:gd name="connsiteY3" fmla="*/ 401637 h 792162"/>
                <a:gd name="connsiteX4" fmla="*/ 39687 w 806449"/>
                <a:gd name="connsiteY4" fmla="*/ 601662 h 792162"/>
                <a:gd name="connsiteX5" fmla="*/ 77787 w 806449"/>
                <a:gd name="connsiteY5" fmla="*/ 677862 h 792162"/>
                <a:gd name="connsiteX6" fmla="*/ 277812 w 806449"/>
                <a:gd name="connsiteY6" fmla="*/ 792162 h 792162"/>
                <a:gd name="connsiteX7" fmla="*/ 439737 w 806449"/>
                <a:gd name="connsiteY7" fmla="*/ 773112 h 792162"/>
                <a:gd name="connsiteX8" fmla="*/ 620712 w 806449"/>
                <a:gd name="connsiteY8" fmla="*/ 649287 h 792162"/>
                <a:gd name="connsiteX9" fmla="*/ 801687 w 806449"/>
                <a:gd name="connsiteY9" fmla="*/ 373062 h 792162"/>
                <a:gd name="connsiteX10" fmla="*/ 782637 w 806449"/>
                <a:gd name="connsiteY10" fmla="*/ 163512 h 792162"/>
                <a:gd name="connsiteX11" fmla="*/ 639762 w 806449"/>
                <a:gd name="connsiteY11" fmla="*/ 30162 h 792162"/>
                <a:gd name="connsiteX12" fmla="*/ 525462 w 806449"/>
                <a:gd name="connsiteY12" fmla="*/ 1587 h 792162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39687 w 806449"/>
                <a:gd name="connsiteY4" fmla="*/ 601662 h 777874"/>
                <a:gd name="connsiteX5" fmla="*/ 77787 w 806449"/>
                <a:gd name="connsiteY5" fmla="*/ 677862 h 777874"/>
                <a:gd name="connsiteX6" fmla="*/ 439737 w 806449"/>
                <a:gd name="connsiteY6" fmla="*/ 773112 h 777874"/>
                <a:gd name="connsiteX7" fmla="*/ 620712 w 806449"/>
                <a:gd name="connsiteY7" fmla="*/ 649287 h 777874"/>
                <a:gd name="connsiteX8" fmla="*/ 801687 w 806449"/>
                <a:gd name="connsiteY8" fmla="*/ 373062 h 777874"/>
                <a:gd name="connsiteX9" fmla="*/ 782637 w 806449"/>
                <a:gd name="connsiteY9" fmla="*/ 163512 h 777874"/>
                <a:gd name="connsiteX10" fmla="*/ 639762 w 806449"/>
                <a:gd name="connsiteY10" fmla="*/ 30162 h 777874"/>
                <a:gd name="connsiteX11" fmla="*/ 525462 w 806449"/>
                <a:gd name="connsiteY11" fmla="*/ 1587 h 777874"/>
                <a:gd name="connsiteX0" fmla="*/ 525462 w 806449"/>
                <a:gd name="connsiteY0" fmla="*/ 1587 h 777874"/>
                <a:gd name="connsiteX1" fmla="*/ 201612 w 806449"/>
                <a:gd name="connsiteY1" fmla="*/ 39687 h 777874"/>
                <a:gd name="connsiteX2" fmla="*/ 30162 w 806449"/>
                <a:gd name="connsiteY2" fmla="*/ 211137 h 777874"/>
                <a:gd name="connsiteX3" fmla="*/ 1587 w 806449"/>
                <a:gd name="connsiteY3" fmla="*/ 401637 h 777874"/>
                <a:gd name="connsiteX4" fmla="*/ 77787 w 806449"/>
                <a:gd name="connsiteY4" fmla="*/ 677862 h 777874"/>
                <a:gd name="connsiteX5" fmla="*/ 439737 w 806449"/>
                <a:gd name="connsiteY5" fmla="*/ 773112 h 777874"/>
                <a:gd name="connsiteX6" fmla="*/ 620712 w 806449"/>
                <a:gd name="connsiteY6" fmla="*/ 649287 h 777874"/>
                <a:gd name="connsiteX7" fmla="*/ 801687 w 806449"/>
                <a:gd name="connsiteY7" fmla="*/ 373062 h 777874"/>
                <a:gd name="connsiteX8" fmla="*/ 782637 w 806449"/>
                <a:gd name="connsiteY8" fmla="*/ 163512 h 777874"/>
                <a:gd name="connsiteX9" fmla="*/ 639762 w 806449"/>
                <a:gd name="connsiteY9" fmla="*/ 30162 h 777874"/>
                <a:gd name="connsiteX10" fmla="*/ 525462 w 806449"/>
                <a:gd name="connsiteY10" fmla="*/ 1587 h 777874"/>
                <a:gd name="connsiteX0" fmla="*/ 525462 w 806449"/>
                <a:gd name="connsiteY0" fmla="*/ 0 h 776287"/>
                <a:gd name="connsiteX1" fmla="*/ 201612 w 806449"/>
                <a:gd name="connsiteY1" fmla="*/ 38100 h 776287"/>
                <a:gd name="connsiteX2" fmla="*/ 30162 w 806449"/>
                <a:gd name="connsiteY2" fmla="*/ 209550 h 776287"/>
                <a:gd name="connsiteX3" fmla="*/ 1587 w 806449"/>
                <a:gd name="connsiteY3" fmla="*/ 400050 h 776287"/>
                <a:gd name="connsiteX4" fmla="*/ 77787 w 806449"/>
                <a:gd name="connsiteY4" fmla="*/ 676275 h 776287"/>
                <a:gd name="connsiteX5" fmla="*/ 439737 w 806449"/>
                <a:gd name="connsiteY5" fmla="*/ 771525 h 776287"/>
                <a:gd name="connsiteX6" fmla="*/ 620712 w 806449"/>
                <a:gd name="connsiteY6" fmla="*/ 647700 h 776287"/>
                <a:gd name="connsiteX7" fmla="*/ 801687 w 806449"/>
                <a:gd name="connsiteY7" fmla="*/ 371475 h 776287"/>
                <a:gd name="connsiteX8" fmla="*/ 782637 w 806449"/>
                <a:gd name="connsiteY8" fmla="*/ 161925 h 776287"/>
                <a:gd name="connsiteX9" fmla="*/ 525462 w 806449"/>
                <a:gd name="connsiteY9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762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6000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7 w 796924"/>
                <a:gd name="connsiteY0" fmla="*/ 0 h 776287"/>
                <a:gd name="connsiteX1" fmla="*/ 192087 w 796924"/>
                <a:gd name="connsiteY1" fmla="*/ 38100 h 776287"/>
                <a:gd name="connsiteX2" fmla="*/ 20637 w 796924"/>
                <a:gd name="connsiteY2" fmla="*/ 209550 h 776287"/>
                <a:gd name="connsiteX3" fmla="*/ 68262 w 796924"/>
                <a:gd name="connsiteY3" fmla="*/ 523875 h 776287"/>
                <a:gd name="connsiteX4" fmla="*/ 430212 w 796924"/>
                <a:gd name="connsiteY4" fmla="*/ 771525 h 776287"/>
                <a:gd name="connsiteX5" fmla="*/ 611187 w 796924"/>
                <a:gd name="connsiteY5" fmla="*/ 647700 h 776287"/>
                <a:gd name="connsiteX6" fmla="*/ 792162 w 796924"/>
                <a:gd name="connsiteY6" fmla="*/ 371475 h 776287"/>
                <a:gd name="connsiteX7" fmla="*/ 773112 w 796924"/>
                <a:gd name="connsiteY7" fmla="*/ 161925 h 776287"/>
                <a:gd name="connsiteX8" fmla="*/ 515937 w 796924"/>
                <a:gd name="connsiteY8" fmla="*/ 0 h 776287"/>
                <a:gd name="connsiteX0" fmla="*/ 515938 w 796925"/>
                <a:gd name="connsiteY0" fmla="*/ 0 h 776287"/>
                <a:gd name="connsiteX1" fmla="*/ 192088 w 796925"/>
                <a:gd name="connsiteY1" fmla="*/ 38100 h 776287"/>
                <a:gd name="connsiteX2" fmla="*/ 20638 w 796925"/>
                <a:gd name="connsiteY2" fmla="*/ 209550 h 776287"/>
                <a:gd name="connsiteX3" fmla="*/ 68263 w 796925"/>
                <a:gd name="connsiteY3" fmla="*/ 523875 h 776287"/>
                <a:gd name="connsiteX4" fmla="*/ 430213 w 796925"/>
                <a:gd name="connsiteY4" fmla="*/ 771525 h 776287"/>
                <a:gd name="connsiteX5" fmla="*/ 611188 w 796925"/>
                <a:gd name="connsiteY5" fmla="*/ 647700 h 776287"/>
                <a:gd name="connsiteX6" fmla="*/ 792163 w 796925"/>
                <a:gd name="connsiteY6" fmla="*/ 371475 h 776287"/>
                <a:gd name="connsiteX7" fmla="*/ 773113 w 796925"/>
                <a:gd name="connsiteY7" fmla="*/ 161925 h 776287"/>
                <a:gd name="connsiteX8" fmla="*/ 515938 w 796925"/>
                <a:gd name="connsiteY8" fmla="*/ 0 h 776287"/>
                <a:gd name="connsiteX0" fmla="*/ 503237 w 784224"/>
                <a:gd name="connsiteY0" fmla="*/ 0 h 776287"/>
                <a:gd name="connsiteX1" fmla="*/ 1793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503237 w 784224"/>
                <a:gd name="connsiteY0" fmla="*/ 0 h 776287"/>
                <a:gd name="connsiteX1" fmla="*/ 255587 w 784224"/>
                <a:gd name="connsiteY1" fmla="*/ 38100 h 776287"/>
                <a:gd name="connsiteX2" fmla="*/ 84137 w 784224"/>
                <a:gd name="connsiteY2" fmla="*/ 209550 h 776287"/>
                <a:gd name="connsiteX3" fmla="*/ 55562 w 784224"/>
                <a:gd name="connsiteY3" fmla="*/ 523875 h 776287"/>
                <a:gd name="connsiteX4" fmla="*/ 417512 w 784224"/>
                <a:gd name="connsiteY4" fmla="*/ 771525 h 776287"/>
                <a:gd name="connsiteX5" fmla="*/ 598487 w 784224"/>
                <a:gd name="connsiteY5" fmla="*/ 647700 h 776287"/>
                <a:gd name="connsiteX6" fmla="*/ 779462 w 784224"/>
                <a:gd name="connsiteY6" fmla="*/ 371475 h 776287"/>
                <a:gd name="connsiteX7" fmla="*/ 760412 w 784224"/>
                <a:gd name="connsiteY7" fmla="*/ 161925 h 776287"/>
                <a:gd name="connsiteX8" fmla="*/ 503237 w 784224"/>
                <a:gd name="connsiteY8" fmla="*/ 0 h 776287"/>
                <a:gd name="connsiteX0" fmla="*/ 490537 w 771524"/>
                <a:gd name="connsiteY0" fmla="*/ 0 h 714375"/>
                <a:gd name="connsiteX1" fmla="*/ 242887 w 771524"/>
                <a:gd name="connsiteY1" fmla="*/ 38100 h 714375"/>
                <a:gd name="connsiteX2" fmla="*/ 71437 w 771524"/>
                <a:gd name="connsiteY2" fmla="*/ 209550 h 714375"/>
                <a:gd name="connsiteX3" fmla="*/ 42862 w 771524"/>
                <a:gd name="connsiteY3" fmla="*/ 523875 h 714375"/>
                <a:gd name="connsiteX4" fmla="*/ 328612 w 771524"/>
                <a:gd name="connsiteY4" fmla="*/ 695325 h 714375"/>
                <a:gd name="connsiteX5" fmla="*/ 585787 w 771524"/>
                <a:gd name="connsiteY5" fmla="*/ 647700 h 714375"/>
                <a:gd name="connsiteX6" fmla="*/ 766762 w 771524"/>
                <a:gd name="connsiteY6" fmla="*/ 371475 h 714375"/>
                <a:gd name="connsiteX7" fmla="*/ 747712 w 771524"/>
                <a:gd name="connsiteY7" fmla="*/ 161925 h 714375"/>
                <a:gd name="connsiteX8" fmla="*/ 490537 w 771524"/>
                <a:gd name="connsiteY8" fmla="*/ 0 h 714375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19137"/>
                <a:gd name="connsiteX1" fmla="*/ 242887 w 771524"/>
                <a:gd name="connsiteY1" fmla="*/ 38100 h 719137"/>
                <a:gd name="connsiteX2" fmla="*/ 71437 w 771524"/>
                <a:gd name="connsiteY2" fmla="*/ 209550 h 719137"/>
                <a:gd name="connsiteX3" fmla="*/ 42862 w 771524"/>
                <a:gd name="connsiteY3" fmla="*/ 523875 h 719137"/>
                <a:gd name="connsiteX4" fmla="*/ 328612 w 771524"/>
                <a:gd name="connsiteY4" fmla="*/ 695325 h 719137"/>
                <a:gd name="connsiteX5" fmla="*/ 585787 w 771524"/>
                <a:gd name="connsiteY5" fmla="*/ 647700 h 719137"/>
                <a:gd name="connsiteX6" fmla="*/ 766762 w 771524"/>
                <a:gd name="connsiteY6" fmla="*/ 371475 h 719137"/>
                <a:gd name="connsiteX7" fmla="*/ 747712 w 771524"/>
                <a:gd name="connsiteY7" fmla="*/ 161925 h 719137"/>
                <a:gd name="connsiteX8" fmla="*/ 490537 w 771524"/>
                <a:gd name="connsiteY8" fmla="*/ 0 h 719137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9525 h 717550"/>
                <a:gd name="connsiteX1" fmla="*/ 242887 w 771524"/>
                <a:gd name="connsiteY1" fmla="*/ 47625 h 717550"/>
                <a:gd name="connsiteX2" fmla="*/ 71437 w 771524"/>
                <a:gd name="connsiteY2" fmla="*/ 219075 h 717550"/>
                <a:gd name="connsiteX3" fmla="*/ 42862 w 771524"/>
                <a:gd name="connsiteY3" fmla="*/ 533400 h 717550"/>
                <a:gd name="connsiteX4" fmla="*/ 328612 w 771524"/>
                <a:gd name="connsiteY4" fmla="*/ 704850 h 717550"/>
                <a:gd name="connsiteX5" fmla="*/ 585787 w 771524"/>
                <a:gd name="connsiteY5" fmla="*/ 657225 h 717550"/>
                <a:gd name="connsiteX6" fmla="*/ 766762 w 771524"/>
                <a:gd name="connsiteY6" fmla="*/ 381000 h 717550"/>
                <a:gd name="connsiteX7" fmla="*/ 747712 w 771524"/>
                <a:gd name="connsiteY7" fmla="*/ 171450 h 717550"/>
                <a:gd name="connsiteX8" fmla="*/ 490537 w 771524"/>
                <a:gd name="connsiteY8" fmla="*/ 9525 h 717550"/>
                <a:gd name="connsiteX0" fmla="*/ 490537 w 771524"/>
                <a:gd name="connsiteY0" fmla="*/ 0 h 708025"/>
                <a:gd name="connsiteX1" fmla="*/ 242887 w 771524"/>
                <a:gd name="connsiteY1" fmla="*/ 38100 h 708025"/>
                <a:gd name="connsiteX2" fmla="*/ 71437 w 771524"/>
                <a:gd name="connsiteY2" fmla="*/ 209550 h 708025"/>
                <a:gd name="connsiteX3" fmla="*/ 42862 w 771524"/>
                <a:gd name="connsiteY3" fmla="*/ 523875 h 708025"/>
                <a:gd name="connsiteX4" fmla="*/ 328612 w 771524"/>
                <a:gd name="connsiteY4" fmla="*/ 695325 h 708025"/>
                <a:gd name="connsiteX5" fmla="*/ 585787 w 771524"/>
                <a:gd name="connsiteY5" fmla="*/ 647700 h 708025"/>
                <a:gd name="connsiteX6" fmla="*/ 766762 w 771524"/>
                <a:gd name="connsiteY6" fmla="*/ 371475 h 708025"/>
                <a:gd name="connsiteX7" fmla="*/ 747712 w 771524"/>
                <a:gd name="connsiteY7" fmla="*/ 161925 h 708025"/>
                <a:gd name="connsiteX8" fmla="*/ 490537 w 771524"/>
                <a:gd name="connsiteY8" fmla="*/ 0 h 70802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71524"/>
                <a:gd name="connsiteY0" fmla="*/ 6350 h 714375"/>
                <a:gd name="connsiteX1" fmla="*/ 242887 w 771524"/>
                <a:gd name="connsiteY1" fmla="*/ 44450 h 714375"/>
                <a:gd name="connsiteX2" fmla="*/ 71437 w 771524"/>
                <a:gd name="connsiteY2" fmla="*/ 215900 h 714375"/>
                <a:gd name="connsiteX3" fmla="*/ 42862 w 771524"/>
                <a:gd name="connsiteY3" fmla="*/ 530225 h 714375"/>
                <a:gd name="connsiteX4" fmla="*/ 328612 w 771524"/>
                <a:gd name="connsiteY4" fmla="*/ 701675 h 714375"/>
                <a:gd name="connsiteX5" fmla="*/ 585787 w 771524"/>
                <a:gd name="connsiteY5" fmla="*/ 654050 h 714375"/>
                <a:gd name="connsiteX6" fmla="*/ 766762 w 771524"/>
                <a:gd name="connsiteY6" fmla="*/ 377825 h 714375"/>
                <a:gd name="connsiteX7" fmla="*/ 747712 w 771524"/>
                <a:gd name="connsiteY7" fmla="*/ 168275 h 714375"/>
                <a:gd name="connsiteX8" fmla="*/ 490537 w 771524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793749"/>
                <a:gd name="connsiteY0" fmla="*/ 6350 h 714375"/>
                <a:gd name="connsiteX1" fmla="*/ 242887 w 793749"/>
                <a:gd name="connsiteY1" fmla="*/ 44450 h 714375"/>
                <a:gd name="connsiteX2" fmla="*/ 71437 w 793749"/>
                <a:gd name="connsiteY2" fmla="*/ 215900 h 714375"/>
                <a:gd name="connsiteX3" fmla="*/ 42862 w 793749"/>
                <a:gd name="connsiteY3" fmla="*/ 530225 h 714375"/>
                <a:gd name="connsiteX4" fmla="*/ 328612 w 793749"/>
                <a:gd name="connsiteY4" fmla="*/ 701675 h 714375"/>
                <a:gd name="connsiteX5" fmla="*/ 585787 w 793749"/>
                <a:gd name="connsiteY5" fmla="*/ 654050 h 714375"/>
                <a:gd name="connsiteX6" fmla="*/ 766762 w 793749"/>
                <a:gd name="connsiteY6" fmla="*/ 377825 h 714375"/>
                <a:gd name="connsiteX7" fmla="*/ 747712 w 793749"/>
                <a:gd name="connsiteY7" fmla="*/ 168275 h 714375"/>
                <a:gd name="connsiteX8" fmla="*/ 490537 w 793749"/>
                <a:gd name="connsiteY8" fmla="*/ 6350 h 714375"/>
                <a:gd name="connsiteX0" fmla="*/ 490537 w 836612"/>
                <a:gd name="connsiteY0" fmla="*/ 6350 h 701675"/>
                <a:gd name="connsiteX1" fmla="*/ 242887 w 836612"/>
                <a:gd name="connsiteY1" fmla="*/ 44450 h 701675"/>
                <a:gd name="connsiteX2" fmla="*/ 71437 w 836612"/>
                <a:gd name="connsiteY2" fmla="*/ 215900 h 701675"/>
                <a:gd name="connsiteX3" fmla="*/ 42862 w 836612"/>
                <a:gd name="connsiteY3" fmla="*/ 530225 h 701675"/>
                <a:gd name="connsiteX4" fmla="*/ 328612 w 836612"/>
                <a:gd name="connsiteY4" fmla="*/ 701675 h 701675"/>
                <a:gd name="connsiteX5" fmla="*/ 766762 w 836612"/>
                <a:gd name="connsiteY5" fmla="*/ 377825 h 701675"/>
                <a:gd name="connsiteX6" fmla="*/ 747712 w 836612"/>
                <a:gd name="connsiteY6" fmla="*/ 168275 h 701675"/>
                <a:gd name="connsiteX7" fmla="*/ 490537 w 836612"/>
                <a:gd name="connsiteY7" fmla="*/ 6350 h 701675"/>
                <a:gd name="connsiteX0" fmla="*/ 503237 w 836612"/>
                <a:gd name="connsiteY0" fmla="*/ 6350 h 777875"/>
                <a:gd name="connsiteX1" fmla="*/ 255587 w 836612"/>
                <a:gd name="connsiteY1" fmla="*/ 44450 h 777875"/>
                <a:gd name="connsiteX2" fmla="*/ 84137 w 836612"/>
                <a:gd name="connsiteY2" fmla="*/ 215900 h 777875"/>
                <a:gd name="connsiteX3" fmla="*/ 55562 w 836612"/>
                <a:gd name="connsiteY3" fmla="*/ 530225 h 777875"/>
                <a:gd name="connsiteX4" fmla="*/ 417512 w 836612"/>
                <a:gd name="connsiteY4" fmla="*/ 777875 h 777875"/>
                <a:gd name="connsiteX5" fmla="*/ 779462 w 836612"/>
                <a:gd name="connsiteY5" fmla="*/ 377825 h 777875"/>
                <a:gd name="connsiteX6" fmla="*/ 760412 w 836612"/>
                <a:gd name="connsiteY6" fmla="*/ 168275 h 777875"/>
                <a:gd name="connsiteX7" fmla="*/ 503237 w 836612"/>
                <a:gd name="connsiteY7" fmla="*/ 6350 h 777875"/>
                <a:gd name="connsiteX0" fmla="*/ 503237 w 836612"/>
                <a:gd name="connsiteY0" fmla="*/ 6350 h 803275"/>
                <a:gd name="connsiteX1" fmla="*/ 255587 w 836612"/>
                <a:gd name="connsiteY1" fmla="*/ 44450 h 803275"/>
                <a:gd name="connsiteX2" fmla="*/ 84137 w 836612"/>
                <a:gd name="connsiteY2" fmla="*/ 215900 h 803275"/>
                <a:gd name="connsiteX3" fmla="*/ 55562 w 836612"/>
                <a:gd name="connsiteY3" fmla="*/ 530225 h 803275"/>
                <a:gd name="connsiteX4" fmla="*/ 417512 w 836612"/>
                <a:gd name="connsiteY4" fmla="*/ 777875 h 803275"/>
                <a:gd name="connsiteX5" fmla="*/ 779462 w 836612"/>
                <a:gd name="connsiteY5" fmla="*/ 377825 h 803275"/>
                <a:gd name="connsiteX6" fmla="*/ 760412 w 836612"/>
                <a:gd name="connsiteY6" fmla="*/ 168275 h 803275"/>
                <a:gd name="connsiteX7" fmla="*/ 503237 w 836612"/>
                <a:gd name="connsiteY7" fmla="*/ 6350 h 8032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503237 w 793750"/>
                <a:gd name="connsiteY0" fmla="*/ 6350 h 777875"/>
                <a:gd name="connsiteX1" fmla="*/ 255587 w 793750"/>
                <a:gd name="connsiteY1" fmla="*/ 44450 h 777875"/>
                <a:gd name="connsiteX2" fmla="*/ 84137 w 793750"/>
                <a:gd name="connsiteY2" fmla="*/ 215900 h 777875"/>
                <a:gd name="connsiteX3" fmla="*/ 55562 w 793750"/>
                <a:gd name="connsiteY3" fmla="*/ 530225 h 777875"/>
                <a:gd name="connsiteX4" fmla="*/ 417512 w 793750"/>
                <a:gd name="connsiteY4" fmla="*/ 777875 h 777875"/>
                <a:gd name="connsiteX5" fmla="*/ 703262 w 793750"/>
                <a:gd name="connsiteY5" fmla="*/ 530225 h 777875"/>
                <a:gd name="connsiteX6" fmla="*/ 760412 w 793750"/>
                <a:gd name="connsiteY6" fmla="*/ 168275 h 777875"/>
                <a:gd name="connsiteX7" fmla="*/ 503237 w 793750"/>
                <a:gd name="connsiteY7" fmla="*/ 6350 h 777875"/>
                <a:gd name="connsiteX0" fmla="*/ 1375092 w 1665605"/>
                <a:gd name="connsiteY0" fmla="*/ 76517 h 848042"/>
                <a:gd name="connsiteX1" fmla="*/ 1127442 w 1665605"/>
                <a:gd name="connsiteY1" fmla="*/ 114617 h 848042"/>
                <a:gd name="connsiteX2" fmla="*/ 49212 w 1665605"/>
                <a:gd name="connsiteY2" fmla="*/ 141287 h 848042"/>
                <a:gd name="connsiteX3" fmla="*/ 927417 w 1665605"/>
                <a:gd name="connsiteY3" fmla="*/ 600392 h 848042"/>
                <a:gd name="connsiteX4" fmla="*/ 1289367 w 1665605"/>
                <a:gd name="connsiteY4" fmla="*/ 848042 h 848042"/>
                <a:gd name="connsiteX5" fmla="*/ 1575117 w 1665605"/>
                <a:gd name="connsiteY5" fmla="*/ 600392 h 848042"/>
                <a:gd name="connsiteX6" fmla="*/ 1632267 w 1665605"/>
                <a:gd name="connsiteY6" fmla="*/ 238442 h 848042"/>
                <a:gd name="connsiteX7" fmla="*/ 1375092 w 1665605"/>
                <a:gd name="connsiteY7" fmla="*/ 76517 h 848042"/>
                <a:gd name="connsiteX0" fmla="*/ 1375092 w 1665605"/>
                <a:gd name="connsiteY0" fmla="*/ 76517 h 1053464"/>
                <a:gd name="connsiteX1" fmla="*/ 1127442 w 1665605"/>
                <a:gd name="connsiteY1" fmla="*/ 11461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1375092 w 1665605"/>
                <a:gd name="connsiteY0" fmla="*/ 76517 h 1053464"/>
                <a:gd name="connsiteX1" fmla="*/ 792162 w 1665605"/>
                <a:gd name="connsiteY1" fmla="*/ 251777 h 1053464"/>
                <a:gd name="connsiteX2" fmla="*/ 49212 w 1665605"/>
                <a:gd name="connsiteY2" fmla="*/ 141287 h 1053464"/>
                <a:gd name="connsiteX3" fmla="*/ 241617 w 1665605"/>
                <a:gd name="connsiteY3" fmla="*/ 935672 h 1053464"/>
                <a:gd name="connsiteX4" fmla="*/ 1289367 w 1665605"/>
                <a:gd name="connsiteY4" fmla="*/ 848042 h 1053464"/>
                <a:gd name="connsiteX5" fmla="*/ 1575117 w 1665605"/>
                <a:gd name="connsiteY5" fmla="*/ 600392 h 1053464"/>
                <a:gd name="connsiteX6" fmla="*/ 1632267 w 1665605"/>
                <a:gd name="connsiteY6" fmla="*/ 238442 h 1053464"/>
                <a:gd name="connsiteX7" fmla="*/ 1375092 w 1665605"/>
                <a:gd name="connsiteY7" fmla="*/ 76517 h 1053464"/>
                <a:gd name="connsiteX0" fmla="*/ 2022792 w 2162810"/>
                <a:gd name="connsiteY0" fmla="*/ 2222 h 1809749"/>
                <a:gd name="connsiteX1" fmla="*/ 792162 w 2162810"/>
                <a:gd name="connsiteY1" fmla="*/ 1008062 h 1809749"/>
                <a:gd name="connsiteX2" fmla="*/ 49212 w 2162810"/>
                <a:gd name="connsiteY2" fmla="*/ 897572 h 1809749"/>
                <a:gd name="connsiteX3" fmla="*/ 241617 w 2162810"/>
                <a:gd name="connsiteY3" fmla="*/ 1691957 h 1809749"/>
                <a:gd name="connsiteX4" fmla="*/ 1289367 w 2162810"/>
                <a:gd name="connsiteY4" fmla="*/ 1604327 h 1809749"/>
                <a:gd name="connsiteX5" fmla="*/ 1575117 w 2162810"/>
                <a:gd name="connsiteY5" fmla="*/ 1356677 h 1809749"/>
                <a:gd name="connsiteX6" fmla="*/ 1632267 w 2162810"/>
                <a:gd name="connsiteY6" fmla="*/ 994727 h 1809749"/>
                <a:gd name="connsiteX7" fmla="*/ 2022792 w 2162810"/>
                <a:gd name="connsiteY7" fmla="*/ 2222 h 1809749"/>
                <a:gd name="connsiteX0" fmla="*/ 2022792 w 2727959"/>
                <a:gd name="connsiteY0" fmla="*/ 3492 h 1811019"/>
                <a:gd name="connsiteX1" fmla="*/ 792162 w 2727959"/>
                <a:gd name="connsiteY1" fmla="*/ 1009332 h 1811019"/>
                <a:gd name="connsiteX2" fmla="*/ 49212 w 2727959"/>
                <a:gd name="connsiteY2" fmla="*/ 898842 h 1811019"/>
                <a:gd name="connsiteX3" fmla="*/ 241617 w 2727959"/>
                <a:gd name="connsiteY3" fmla="*/ 1693227 h 1811019"/>
                <a:gd name="connsiteX4" fmla="*/ 1289367 w 2727959"/>
                <a:gd name="connsiteY4" fmla="*/ 1605597 h 1811019"/>
                <a:gd name="connsiteX5" fmla="*/ 1575117 w 2727959"/>
                <a:gd name="connsiteY5" fmla="*/ 1357947 h 1811019"/>
                <a:gd name="connsiteX6" fmla="*/ 2653347 w 2727959"/>
                <a:gd name="connsiteY6" fmla="*/ 988377 h 1811019"/>
                <a:gd name="connsiteX7" fmla="*/ 2022792 w 2727959"/>
                <a:gd name="connsiteY7" fmla="*/ 3492 h 1811019"/>
                <a:gd name="connsiteX0" fmla="*/ 2022792 w 2710180"/>
                <a:gd name="connsiteY0" fmla="*/ 3492 h 1811019"/>
                <a:gd name="connsiteX1" fmla="*/ 792162 w 2710180"/>
                <a:gd name="connsiteY1" fmla="*/ 1009332 h 1811019"/>
                <a:gd name="connsiteX2" fmla="*/ 49212 w 2710180"/>
                <a:gd name="connsiteY2" fmla="*/ 898842 h 1811019"/>
                <a:gd name="connsiteX3" fmla="*/ 241617 w 2710180"/>
                <a:gd name="connsiteY3" fmla="*/ 1693227 h 1811019"/>
                <a:gd name="connsiteX4" fmla="*/ 1289367 w 2710180"/>
                <a:gd name="connsiteY4" fmla="*/ 1605597 h 1811019"/>
                <a:gd name="connsiteX5" fmla="*/ 1681797 w 2710180"/>
                <a:gd name="connsiteY5" fmla="*/ 1403667 h 1811019"/>
                <a:gd name="connsiteX6" fmla="*/ 2653347 w 2710180"/>
                <a:gd name="connsiteY6" fmla="*/ 988377 h 1811019"/>
                <a:gd name="connsiteX7" fmla="*/ 2022792 w 2710180"/>
                <a:gd name="connsiteY7" fmla="*/ 3492 h 1811019"/>
                <a:gd name="connsiteX0" fmla="*/ 2022792 w 2775585"/>
                <a:gd name="connsiteY0" fmla="*/ 3492 h 1811019"/>
                <a:gd name="connsiteX1" fmla="*/ 792162 w 2775585"/>
                <a:gd name="connsiteY1" fmla="*/ 1009332 h 1811019"/>
                <a:gd name="connsiteX2" fmla="*/ 49212 w 2775585"/>
                <a:gd name="connsiteY2" fmla="*/ 898842 h 1811019"/>
                <a:gd name="connsiteX3" fmla="*/ 241617 w 2775585"/>
                <a:gd name="connsiteY3" fmla="*/ 1693227 h 1811019"/>
                <a:gd name="connsiteX4" fmla="*/ 1289367 w 2775585"/>
                <a:gd name="connsiteY4" fmla="*/ 1605597 h 1811019"/>
                <a:gd name="connsiteX5" fmla="*/ 2653347 w 2775585"/>
                <a:gd name="connsiteY5" fmla="*/ 988377 h 1811019"/>
                <a:gd name="connsiteX6" fmla="*/ 2022792 w 2775585"/>
                <a:gd name="connsiteY6" fmla="*/ 3492 h 1811019"/>
                <a:gd name="connsiteX0" fmla="*/ 2033587 w 2740660"/>
                <a:gd name="connsiteY0" fmla="*/ 3492 h 1797049"/>
                <a:gd name="connsiteX1" fmla="*/ 802957 w 2740660"/>
                <a:gd name="connsiteY1" fmla="*/ 1009332 h 1797049"/>
                <a:gd name="connsiteX2" fmla="*/ 60007 w 2740660"/>
                <a:gd name="connsiteY2" fmla="*/ 898842 h 1797049"/>
                <a:gd name="connsiteX3" fmla="*/ 252412 w 2740660"/>
                <a:gd name="connsiteY3" fmla="*/ 1693227 h 1797049"/>
                <a:gd name="connsiteX4" fmla="*/ 1574482 w 2740660"/>
                <a:gd name="connsiteY4" fmla="*/ 1521777 h 1797049"/>
                <a:gd name="connsiteX5" fmla="*/ 2664142 w 2740660"/>
                <a:gd name="connsiteY5" fmla="*/ 988377 h 1797049"/>
                <a:gd name="connsiteX6" fmla="*/ 2033587 w 2740660"/>
                <a:gd name="connsiteY6" fmla="*/ 3492 h 1797049"/>
                <a:gd name="connsiteX0" fmla="*/ 2033587 w 2740660"/>
                <a:gd name="connsiteY0" fmla="*/ 44767 h 1838324"/>
                <a:gd name="connsiteX1" fmla="*/ 1138237 w 2740660"/>
                <a:gd name="connsiteY1" fmla="*/ 761047 h 1838324"/>
                <a:gd name="connsiteX2" fmla="*/ 60007 w 2740660"/>
                <a:gd name="connsiteY2" fmla="*/ 940117 h 1838324"/>
                <a:gd name="connsiteX3" fmla="*/ 252412 w 2740660"/>
                <a:gd name="connsiteY3" fmla="*/ 1734502 h 1838324"/>
                <a:gd name="connsiteX4" fmla="*/ 1574482 w 2740660"/>
                <a:gd name="connsiteY4" fmla="*/ 1563052 h 1838324"/>
                <a:gd name="connsiteX5" fmla="*/ 2664142 w 2740660"/>
                <a:gd name="connsiteY5" fmla="*/ 1029652 h 1838324"/>
                <a:gd name="connsiteX6" fmla="*/ 2033587 w 2740660"/>
                <a:gd name="connsiteY6" fmla="*/ 44767 h 1838324"/>
                <a:gd name="connsiteX0" fmla="*/ 2033587 w 2656840"/>
                <a:gd name="connsiteY0" fmla="*/ 69532 h 1863089"/>
                <a:gd name="connsiteX1" fmla="*/ 1138237 w 2656840"/>
                <a:gd name="connsiteY1" fmla="*/ 785812 h 1863089"/>
                <a:gd name="connsiteX2" fmla="*/ 60007 w 2656840"/>
                <a:gd name="connsiteY2" fmla="*/ 964882 h 1863089"/>
                <a:gd name="connsiteX3" fmla="*/ 252412 w 2656840"/>
                <a:gd name="connsiteY3" fmla="*/ 1759267 h 1863089"/>
                <a:gd name="connsiteX4" fmla="*/ 1574482 w 2656840"/>
                <a:gd name="connsiteY4" fmla="*/ 1587817 h 1863089"/>
                <a:gd name="connsiteX5" fmla="*/ 2580322 w 2656840"/>
                <a:gd name="connsiteY5" fmla="*/ 368617 h 1863089"/>
                <a:gd name="connsiteX6" fmla="*/ 2033587 w 2656840"/>
                <a:gd name="connsiteY6" fmla="*/ 69532 h 1863089"/>
                <a:gd name="connsiteX0" fmla="*/ 2024697 w 2656840"/>
                <a:gd name="connsiteY0" fmla="*/ 69532 h 1824990"/>
                <a:gd name="connsiteX1" fmla="*/ 1129347 w 2656840"/>
                <a:gd name="connsiteY1" fmla="*/ 785812 h 1824990"/>
                <a:gd name="connsiteX2" fmla="*/ 51117 w 2656840"/>
                <a:gd name="connsiteY2" fmla="*/ 964882 h 1824990"/>
                <a:gd name="connsiteX3" fmla="*/ 243522 w 2656840"/>
                <a:gd name="connsiteY3" fmla="*/ 1759267 h 1824990"/>
                <a:gd name="connsiteX4" fmla="*/ 1512252 w 2656840"/>
                <a:gd name="connsiteY4" fmla="*/ 1359217 h 1824990"/>
                <a:gd name="connsiteX5" fmla="*/ 2571432 w 2656840"/>
                <a:gd name="connsiteY5" fmla="*/ 368617 h 1824990"/>
                <a:gd name="connsiteX6" fmla="*/ 2024697 w 2656840"/>
                <a:gd name="connsiteY6" fmla="*/ 69532 h 1824990"/>
                <a:gd name="connsiteX0" fmla="*/ 2024697 w 2809240"/>
                <a:gd name="connsiteY0" fmla="*/ 80963 h 1836421"/>
                <a:gd name="connsiteX1" fmla="*/ 1129347 w 2809240"/>
                <a:gd name="connsiteY1" fmla="*/ 797243 h 1836421"/>
                <a:gd name="connsiteX2" fmla="*/ 51117 w 2809240"/>
                <a:gd name="connsiteY2" fmla="*/ 976313 h 1836421"/>
                <a:gd name="connsiteX3" fmla="*/ 243522 w 2809240"/>
                <a:gd name="connsiteY3" fmla="*/ 1770698 h 1836421"/>
                <a:gd name="connsiteX4" fmla="*/ 1512252 w 2809240"/>
                <a:gd name="connsiteY4" fmla="*/ 1370648 h 1836421"/>
                <a:gd name="connsiteX5" fmla="*/ 2723832 w 2809240"/>
                <a:gd name="connsiteY5" fmla="*/ 311468 h 1836421"/>
                <a:gd name="connsiteX6" fmla="*/ 2024697 w 2809240"/>
                <a:gd name="connsiteY6" fmla="*/ 80963 h 1836421"/>
                <a:gd name="connsiteX0" fmla="*/ 2024697 w 2921544"/>
                <a:gd name="connsiteY0" fmla="*/ 54292 h 1809750"/>
                <a:gd name="connsiteX1" fmla="*/ 1129347 w 2921544"/>
                <a:gd name="connsiteY1" fmla="*/ 770572 h 1809750"/>
                <a:gd name="connsiteX2" fmla="*/ 51117 w 2921544"/>
                <a:gd name="connsiteY2" fmla="*/ 949642 h 1809750"/>
                <a:gd name="connsiteX3" fmla="*/ 243522 w 2921544"/>
                <a:gd name="connsiteY3" fmla="*/ 1744027 h 1809750"/>
                <a:gd name="connsiteX4" fmla="*/ 1512252 w 2921544"/>
                <a:gd name="connsiteY4" fmla="*/ 1343977 h 1809750"/>
                <a:gd name="connsiteX5" fmla="*/ 2836136 w 2921544"/>
                <a:gd name="connsiteY5" fmla="*/ 444822 h 1809750"/>
                <a:gd name="connsiteX6" fmla="*/ 2024697 w 2921544"/>
                <a:gd name="connsiteY6" fmla="*/ 54292 h 1809750"/>
                <a:gd name="connsiteX0" fmla="*/ 2024697 w 3026362"/>
                <a:gd name="connsiteY0" fmla="*/ 56611 h 1812069"/>
                <a:gd name="connsiteX1" fmla="*/ 1129347 w 3026362"/>
                <a:gd name="connsiteY1" fmla="*/ 772891 h 1812069"/>
                <a:gd name="connsiteX2" fmla="*/ 51117 w 3026362"/>
                <a:gd name="connsiteY2" fmla="*/ 951961 h 1812069"/>
                <a:gd name="connsiteX3" fmla="*/ 243522 w 3026362"/>
                <a:gd name="connsiteY3" fmla="*/ 1746346 h 1812069"/>
                <a:gd name="connsiteX4" fmla="*/ 1512252 w 3026362"/>
                <a:gd name="connsiteY4" fmla="*/ 1346296 h 1812069"/>
                <a:gd name="connsiteX5" fmla="*/ 2940954 w 3026362"/>
                <a:gd name="connsiteY5" fmla="*/ 433226 h 1812069"/>
                <a:gd name="connsiteX6" fmla="*/ 2024697 w 3026362"/>
                <a:gd name="connsiteY6" fmla="*/ 56611 h 1812069"/>
                <a:gd name="connsiteX0" fmla="*/ 1987263 w 3020123"/>
                <a:gd name="connsiteY0" fmla="*/ 56611 h 1916433"/>
                <a:gd name="connsiteX1" fmla="*/ 1129347 w 3020123"/>
                <a:gd name="connsiteY1" fmla="*/ 877255 h 1916433"/>
                <a:gd name="connsiteX2" fmla="*/ 51117 w 3020123"/>
                <a:gd name="connsiteY2" fmla="*/ 1056325 h 1916433"/>
                <a:gd name="connsiteX3" fmla="*/ 243522 w 3020123"/>
                <a:gd name="connsiteY3" fmla="*/ 1850710 h 1916433"/>
                <a:gd name="connsiteX4" fmla="*/ 1512252 w 3020123"/>
                <a:gd name="connsiteY4" fmla="*/ 1450660 h 1916433"/>
                <a:gd name="connsiteX5" fmla="*/ 2940954 w 3020123"/>
                <a:gd name="connsiteY5" fmla="*/ 537590 h 1916433"/>
                <a:gd name="connsiteX6" fmla="*/ 1987263 w 3020123"/>
                <a:gd name="connsiteY6" fmla="*/ 56611 h 1916433"/>
                <a:gd name="connsiteX0" fmla="*/ 2070868 w 3028995"/>
                <a:gd name="connsiteY0" fmla="*/ 56611 h 1853404"/>
                <a:gd name="connsiteX1" fmla="*/ 1212952 w 3028995"/>
                <a:gd name="connsiteY1" fmla="*/ 877255 h 1853404"/>
                <a:gd name="connsiteX2" fmla="*/ 134722 w 3028995"/>
                <a:gd name="connsiteY2" fmla="*/ 1056325 h 1853404"/>
                <a:gd name="connsiteX3" fmla="*/ 327127 w 3028995"/>
                <a:gd name="connsiteY3" fmla="*/ 1850710 h 1853404"/>
                <a:gd name="connsiteX4" fmla="*/ 2097484 w 3028995"/>
                <a:gd name="connsiteY4" fmla="*/ 1040161 h 1853404"/>
                <a:gd name="connsiteX5" fmla="*/ 3024559 w 3028995"/>
                <a:gd name="connsiteY5" fmla="*/ 537590 h 1853404"/>
                <a:gd name="connsiteX6" fmla="*/ 2070868 w 3028995"/>
                <a:gd name="connsiteY6" fmla="*/ 56611 h 18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8995" h="1853404">
                  <a:moveTo>
                    <a:pt x="2070868" y="56611"/>
                  </a:moveTo>
                  <a:cubicBezTo>
                    <a:pt x="1768934" y="113222"/>
                    <a:pt x="1535643" y="710636"/>
                    <a:pt x="1212952" y="877255"/>
                  </a:cubicBezTo>
                  <a:cubicBezTo>
                    <a:pt x="890261" y="1043874"/>
                    <a:pt x="196634" y="915038"/>
                    <a:pt x="134722" y="1056325"/>
                  </a:cubicBezTo>
                  <a:cubicBezTo>
                    <a:pt x="85510" y="1203962"/>
                    <a:pt x="0" y="1853404"/>
                    <a:pt x="327127" y="1850710"/>
                  </a:cubicBezTo>
                  <a:cubicBezTo>
                    <a:pt x="654254" y="1848016"/>
                    <a:pt x="1647912" y="1259014"/>
                    <a:pt x="2097484" y="1040161"/>
                  </a:cubicBezTo>
                  <a:cubicBezTo>
                    <a:pt x="2547056" y="821308"/>
                    <a:pt x="3028995" y="701515"/>
                    <a:pt x="3024559" y="537590"/>
                  </a:cubicBezTo>
                  <a:cubicBezTo>
                    <a:pt x="3020123" y="373665"/>
                    <a:pt x="2372803" y="0"/>
                    <a:pt x="2070868" y="56611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07735" y="3611532"/>
              <a:ext cx="2239541" cy="2667000"/>
            </a:xfrm>
            <a:custGeom>
              <a:avLst/>
              <a:gdLst>
                <a:gd name="connsiteX0" fmla="*/ 267887 w 617668"/>
                <a:gd name="connsiteY0" fmla="*/ 42233 h 627572"/>
                <a:gd name="connsiteX1" fmla="*/ 115487 w 617668"/>
                <a:gd name="connsiteY1" fmla="*/ 51758 h 627572"/>
                <a:gd name="connsiteX2" fmla="*/ 77387 w 617668"/>
                <a:gd name="connsiteY2" fmla="*/ 70808 h 627572"/>
                <a:gd name="connsiteX3" fmla="*/ 20237 w 617668"/>
                <a:gd name="connsiteY3" fmla="*/ 147008 h 627572"/>
                <a:gd name="connsiteX4" fmla="*/ 1187 w 617668"/>
                <a:gd name="connsiteY4" fmla="*/ 204158 h 627572"/>
                <a:gd name="connsiteX5" fmla="*/ 10712 w 617668"/>
                <a:gd name="connsiteY5" fmla="*/ 423233 h 627572"/>
                <a:gd name="connsiteX6" fmla="*/ 39287 w 617668"/>
                <a:gd name="connsiteY6" fmla="*/ 461333 h 627572"/>
                <a:gd name="connsiteX7" fmla="*/ 58337 w 617668"/>
                <a:gd name="connsiteY7" fmla="*/ 499433 h 627572"/>
                <a:gd name="connsiteX8" fmla="*/ 144062 w 617668"/>
                <a:gd name="connsiteY8" fmla="*/ 566108 h 627572"/>
                <a:gd name="connsiteX9" fmla="*/ 172637 w 617668"/>
                <a:gd name="connsiteY9" fmla="*/ 585158 h 627572"/>
                <a:gd name="connsiteX10" fmla="*/ 201212 w 617668"/>
                <a:gd name="connsiteY10" fmla="*/ 594683 h 627572"/>
                <a:gd name="connsiteX11" fmla="*/ 267887 w 617668"/>
                <a:gd name="connsiteY11" fmla="*/ 623258 h 627572"/>
                <a:gd name="connsiteX12" fmla="*/ 420287 w 617668"/>
                <a:gd name="connsiteY12" fmla="*/ 613733 h 627572"/>
                <a:gd name="connsiteX13" fmla="*/ 448862 w 617668"/>
                <a:gd name="connsiteY13" fmla="*/ 594683 h 627572"/>
                <a:gd name="connsiteX14" fmla="*/ 506012 w 617668"/>
                <a:gd name="connsiteY14" fmla="*/ 537533 h 627572"/>
                <a:gd name="connsiteX15" fmla="*/ 544112 w 617668"/>
                <a:gd name="connsiteY15" fmla="*/ 508958 h 627572"/>
                <a:gd name="connsiteX16" fmla="*/ 563162 w 617668"/>
                <a:gd name="connsiteY16" fmla="*/ 480383 h 627572"/>
                <a:gd name="connsiteX17" fmla="*/ 591737 w 617668"/>
                <a:gd name="connsiteY17" fmla="*/ 442283 h 627572"/>
                <a:gd name="connsiteX18" fmla="*/ 601262 w 617668"/>
                <a:gd name="connsiteY18" fmla="*/ 413708 h 627572"/>
                <a:gd name="connsiteX19" fmla="*/ 572687 w 617668"/>
                <a:gd name="connsiteY19" fmla="*/ 232733 h 627572"/>
                <a:gd name="connsiteX20" fmla="*/ 525062 w 617668"/>
                <a:gd name="connsiteY20" fmla="*/ 194633 h 627572"/>
                <a:gd name="connsiteX21" fmla="*/ 496487 w 617668"/>
                <a:gd name="connsiteY21" fmla="*/ 166058 h 627572"/>
                <a:gd name="connsiteX22" fmla="*/ 467912 w 617668"/>
                <a:gd name="connsiteY22" fmla="*/ 127958 h 627572"/>
                <a:gd name="connsiteX23" fmla="*/ 439337 w 617668"/>
                <a:gd name="connsiteY23" fmla="*/ 118433 h 627572"/>
                <a:gd name="connsiteX24" fmla="*/ 372662 w 617668"/>
                <a:gd name="connsiteY24" fmla="*/ 42233 h 627572"/>
                <a:gd name="connsiteX25" fmla="*/ 334562 w 617668"/>
                <a:gd name="connsiteY25" fmla="*/ 23183 h 627572"/>
                <a:gd name="connsiteX26" fmla="*/ 305987 w 617668"/>
                <a:gd name="connsiteY26" fmla="*/ 4133 h 627572"/>
                <a:gd name="connsiteX27" fmla="*/ 267887 w 617668"/>
                <a:gd name="connsiteY27" fmla="*/ 42233 h 627572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77387 w 617668"/>
                <a:gd name="connsiteY2" fmla="*/ 47625 h 604389"/>
                <a:gd name="connsiteX3" fmla="*/ 20237 w 617668"/>
                <a:gd name="connsiteY3" fmla="*/ 123825 h 604389"/>
                <a:gd name="connsiteX4" fmla="*/ 1187 w 617668"/>
                <a:gd name="connsiteY4" fmla="*/ 180975 h 604389"/>
                <a:gd name="connsiteX5" fmla="*/ 10712 w 617668"/>
                <a:gd name="connsiteY5" fmla="*/ 400050 h 604389"/>
                <a:gd name="connsiteX6" fmla="*/ 39287 w 617668"/>
                <a:gd name="connsiteY6" fmla="*/ 438150 h 604389"/>
                <a:gd name="connsiteX7" fmla="*/ 58337 w 617668"/>
                <a:gd name="connsiteY7" fmla="*/ 476250 h 604389"/>
                <a:gd name="connsiteX8" fmla="*/ 144062 w 617668"/>
                <a:gd name="connsiteY8" fmla="*/ 542925 h 604389"/>
                <a:gd name="connsiteX9" fmla="*/ 172637 w 617668"/>
                <a:gd name="connsiteY9" fmla="*/ 561975 h 604389"/>
                <a:gd name="connsiteX10" fmla="*/ 201212 w 617668"/>
                <a:gd name="connsiteY10" fmla="*/ 571500 h 604389"/>
                <a:gd name="connsiteX11" fmla="*/ 267887 w 617668"/>
                <a:gd name="connsiteY11" fmla="*/ 600075 h 604389"/>
                <a:gd name="connsiteX12" fmla="*/ 420287 w 617668"/>
                <a:gd name="connsiteY12" fmla="*/ 590550 h 604389"/>
                <a:gd name="connsiteX13" fmla="*/ 448862 w 617668"/>
                <a:gd name="connsiteY13" fmla="*/ 571500 h 604389"/>
                <a:gd name="connsiteX14" fmla="*/ 506012 w 617668"/>
                <a:gd name="connsiteY14" fmla="*/ 514350 h 604389"/>
                <a:gd name="connsiteX15" fmla="*/ 544112 w 617668"/>
                <a:gd name="connsiteY15" fmla="*/ 485775 h 604389"/>
                <a:gd name="connsiteX16" fmla="*/ 563162 w 617668"/>
                <a:gd name="connsiteY16" fmla="*/ 457200 h 604389"/>
                <a:gd name="connsiteX17" fmla="*/ 591737 w 617668"/>
                <a:gd name="connsiteY17" fmla="*/ 419100 h 604389"/>
                <a:gd name="connsiteX18" fmla="*/ 601262 w 617668"/>
                <a:gd name="connsiteY18" fmla="*/ 390525 h 604389"/>
                <a:gd name="connsiteX19" fmla="*/ 572687 w 617668"/>
                <a:gd name="connsiteY19" fmla="*/ 209550 h 604389"/>
                <a:gd name="connsiteX20" fmla="*/ 525062 w 617668"/>
                <a:gd name="connsiteY20" fmla="*/ 171450 h 604389"/>
                <a:gd name="connsiteX21" fmla="*/ 496487 w 617668"/>
                <a:gd name="connsiteY21" fmla="*/ 142875 h 604389"/>
                <a:gd name="connsiteX22" fmla="*/ 467912 w 617668"/>
                <a:gd name="connsiteY22" fmla="*/ 104775 h 604389"/>
                <a:gd name="connsiteX23" fmla="*/ 439337 w 617668"/>
                <a:gd name="connsiteY23" fmla="*/ 95250 h 604389"/>
                <a:gd name="connsiteX24" fmla="*/ 372662 w 617668"/>
                <a:gd name="connsiteY24" fmla="*/ 19050 h 604389"/>
                <a:gd name="connsiteX25" fmla="*/ 334562 w 617668"/>
                <a:gd name="connsiteY25" fmla="*/ 0 h 604389"/>
                <a:gd name="connsiteX26" fmla="*/ 267887 w 617668"/>
                <a:gd name="connsiteY26" fmla="*/ 19050 h 604389"/>
                <a:gd name="connsiteX0" fmla="*/ 267887 w 617668"/>
                <a:gd name="connsiteY0" fmla="*/ 19050 h 604389"/>
                <a:gd name="connsiteX1" fmla="*/ 115487 w 617668"/>
                <a:gd name="connsiteY1" fmla="*/ 28575 h 604389"/>
                <a:gd name="connsiteX2" fmla="*/ 20237 w 617668"/>
                <a:gd name="connsiteY2" fmla="*/ 123825 h 604389"/>
                <a:gd name="connsiteX3" fmla="*/ 1187 w 617668"/>
                <a:gd name="connsiteY3" fmla="*/ 180975 h 604389"/>
                <a:gd name="connsiteX4" fmla="*/ 10712 w 617668"/>
                <a:gd name="connsiteY4" fmla="*/ 400050 h 604389"/>
                <a:gd name="connsiteX5" fmla="*/ 39287 w 617668"/>
                <a:gd name="connsiteY5" fmla="*/ 438150 h 604389"/>
                <a:gd name="connsiteX6" fmla="*/ 58337 w 617668"/>
                <a:gd name="connsiteY6" fmla="*/ 476250 h 604389"/>
                <a:gd name="connsiteX7" fmla="*/ 144062 w 617668"/>
                <a:gd name="connsiteY7" fmla="*/ 542925 h 604389"/>
                <a:gd name="connsiteX8" fmla="*/ 172637 w 617668"/>
                <a:gd name="connsiteY8" fmla="*/ 561975 h 604389"/>
                <a:gd name="connsiteX9" fmla="*/ 201212 w 617668"/>
                <a:gd name="connsiteY9" fmla="*/ 571500 h 604389"/>
                <a:gd name="connsiteX10" fmla="*/ 267887 w 617668"/>
                <a:gd name="connsiteY10" fmla="*/ 600075 h 604389"/>
                <a:gd name="connsiteX11" fmla="*/ 420287 w 617668"/>
                <a:gd name="connsiteY11" fmla="*/ 590550 h 604389"/>
                <a:gd name="connsiteX12" fmla="*/ 448862 w 617668"/>
                <a:gd name="connsiteY12" fmla="*/ 571500 h 604389"/>
                <a:gd name="connsiteX13" fmla="*/ 506012 w 617668"/>
                <a:gd name="connsiteY13" fmla="*/ 514350 h 604389"/>
                <a:gd name="connsiteX14" fmla="*/ 544112 w 617668"/>
                <a:gd name="connsiteY14" fmla="*/ 485775 h 604389"/>
                <a:gd name="connsiteX15" fmla="*/ 563162 w 617668"/>
                <a:gd name="connsiteY15" fmla="*/ 457200 h 604389"/>
                <a:gd name="connsiteX16" fmla="*/ 591737 w 617668"/>
                <a:gd name="connsiteY16" fmla="*/ 419100 h 604389"/>
                <a:gd name="connsiteX17" fmla="*/ 601262 w 617668"/>
                <a:gd name="connsiteY17" fmla="*/ 390525 h 604389"/>
                <a:gd name="connsiteX18" fmla="*/ 572687 w 617668"/>
                <a:gd name="connsiteY18" fmla="*/ 209550 h 604389"/>
                <a:gd name="connsiteX19" fmla="*/ 525062 w 617668"/>
                <a:gd name="connsiteY19" fmla="*/ 171450 h 604389"/>
                <a:gd name="connsiteX20" fmla="*/ 496487 w 617668"/>
                <a:gd name="connsiteY20" fmla="*/ 142875 h 604389"/>
                <a:gd name="connsiteX21" fmla="*/ 467912 w 617668"/>
                <a:gd name="connsiteY21" fmla="*/ 104775 h 604389"/>
                <a:gd name="connsiteX22" fmla="*/ 439337 w 617668"/>
                <a:gd name="connsiteY22" fmla="*/ 95250 h 604389"/>
                <a:gd name="connsiteX23" fmla="*/ 372662 w 617668"/>
                <a:gd name="connsiteY23" fmla="*/ 19050 h 604389"/>
                <a:gd name="connsiteX24" fmla="*/ 334562 w 617668"/>
                <a:gd name="connsiteY24" fmla="*/ 0 h 604389"/>
                <a:gd name="connsiteX25" fmla="*/ 267887 w 617668"/>
                <a:gd name="connsiteY25" fmla="*/ 19050 h 60438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67912 w 617668"/>
                <a:gd name="connsiteY21" fmla="*/ 98425 h 598039"/>
                <a:gd name="connsiteX22" fmla="*/ 439337 w 617668"/>
                <a:gd name="connsiteY22" fmla="*/ 88900 h 598039"/>
                <a:gd name="connsiteX23" fmla="*/ 372662 w 617668"/>
                <a:gd name="connsiteY23" fmla="*/ 12700 h 598039"/>
                <a:gd name="connsiteX24" fmla="*/ 267887 w 617668"/>
                <a:gd name="connsiteY24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525062 w 617668"/>
                <a:gd name="connsiteY19" fmla="*/ 165100 h 598039"/>
                <a:gd name="connsiteX20" fmla="*/ 496487 w 617668"/>
                <a:gd name="connsiteY20" fmla="*/ 136525 h 598039"/>
                <a:gd name="connsiteX21" fmla="*/ 439337 w 617668"/>
                <a:gd name="connsiteY21" fmla="*/ 88900 h 598039"/>
                <a:gd name="connsiteX22" fmla="*/ 372662 w 617668"/>
                <a:gd name="connsiteY22" fmla="*/ 12700 h 598039"/>
                <a:gd name="connsiteX23" fmla="*/ 267887 w 617668"/>
                <a:gd name="connsiteY23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591737 w 617668"/>
                <a:gd name="connsiteY16" fmla="*/ 412750 h 598039"/>
                <a:gd name="connsiteX17" fmla="*/ 601262 w 617668"/>
                <a:gd name="connsiteY17" fmla="*/ 384175 h 598039"/>
                <a:gd name="connsiteX18" fmla="*/ 572687 w 617668"/>
                <a:gd name="connsiteY18" fmla="*/ 203200 h 598039"/>
                <a:gd name="connsiteX19" fmla="*/ 496487 w 617668"/>
                <a:gd name="connsiteY19" fmla="*/ 136525 h 598039"/>
                <a:gd name="connsiteX20" fmla="*/ 439337 w 617668"/>
                <a:gd name="connsiteY20" fmla="*/ 88900 h 598039"/>
                <a:gd name="connsiteX21" fmla="*/ 372662 w 617668"/>
                <a:gd name="connsiteY21" fmla="*/ 12700 h 598039"/>
                <a:gd name="connsiteX22" fmla="*/ 267887 w 617668"/>
                <a:gd name="connsiteY22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44112 w 617668"/>
                <a:gd name="connsiteY14" fmla="*/ 479425 h 598039"/>
                <a:gd name="connsiteX15" fmla="*/ 563162 w 617668"/>
                <a:gd name="connsiteY15" fmla="*/ 450850 h 598039"/>
                <a:gd name="connsiteX16" fmla="*/ 601262 w 617668"/>
                <a:gd name="connsiteY16" fmla="*/ 384175 h 598039"/>
                <a:gd name="connsiteX17" fmla="*/ 572687 w 617668"/>
                <a:gd name="connsiteY17" fmla="*/ 203200 h 598039"/>
                <a:gd name="connsiteX18" fmla="*/ 496487 w 617668"/>
                <a:gd name="connsiteY18" fmla="*/ 136525 h 598039"/>
                <a:gd name="connsiteX19" fmla="*/ 439337 w 617668"/>
                <a:gd name="connsiteY19" fmla="*/ 88900 h 598039"/>
                <a:gd name="connsiteX20" fmla="*/ 372662 w 617668"/>
                <a:gd name="connsiteY20" fmla="*/ 12700 h 598039"/>
                <a:gd name="connsiteX21" fmla="*/ 267887 w 617668"/>
                <a:gd name="connsiteY21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448862 w 617668"/>
                <a:gd name="connsiteY12" fmla="*/ 565150 h 598039"/>
                <a:gd name="connsiteX13" fmla="*/ 506012 w 617668"/>
                <a:gd name="connsiteY13" fmla="*/ 508000 h 598039"/>
                <a:gd name="connsiteX14" fmla="*/ 563162 w 617668"/>
                <a:gd name="connsiteY14" fmla="*/ 450850 h 598039"/>
                <a:gd name="connsiteX15" fmla="*/ 601262 w 617668"/>
                <a:gd name="connsiteY15" fmla="*/ 384175 h 598039"/>
                <a:gd name="connsiteX16" fmla="*/ 572687 w 617668"/>
                <a:gd name="connsiteY16" fmla="*/ 203200 h 598039"/>
                <a:gd name="connsiteX17" fmla="*/ 496487 w 617668"/>
                <a:gd name="connsiteY17" fmla="*/ 136525 h 598039"/>
                <a:gd name="connsiteX18" fmla="*/ 439337 w 617668"/>
                <a:gd name="connsiteY18" fmla="*/ 88900 h 598039"/>
                <a:gd name="connsiteX19" fmla="*/ 372662 w 617668"/>
                <a:gd name="connsiteY19" fmla="*/ 12700 h 598039"/>
                <a:gd name="connsiteX20" fmla="*/ 267887 w 617668"/>
                <a:gd name="connsiteY20" fmla="*/ 12700 h 598039"/>
                <a:gd name="connsiteX0" fmla="*/ 267887 w 617668"/>
                <a:gd name="connsiteY0" fmla="*/ 12700 h 598039"/>
                <a:gd name="connsiteX1" fmla="*/ 115487 w 617668"/>
                <a:gd name="connsiteY1" fmla="*/ 22225 h 598039"/>
                <a:gd name="connsiteX2" fmla="*/ 20237 w 617668"/>
                <a:gd name="connsiteY2" fmla="*/ 117475 h 598039"/>
                <a:gd name="connsiteX3" fmla="*/ 1187 w 617668"/>
                <a:gd name="connsiteY3" fmla="*/ 174625 h 598039"/>
                <a:gd name="connsiteX4" fmla="*/ 10712 w 617668"/>
                <a:gd name="connsiteY4" fmla="*/ 393700 h 598039"/>
                <a:gd name="connsiteX5" fmla="*/ 39287 w 617668"/>
                <a:gd name="connsiteY5" fmla="*/ 431800 h 598039"/>
                <a:gd name="connsiteX6" fmla="*/ 58337 w 617668"/>
                <a:gd name="connsiteY6" fmla="*/ 469900 h 598039"/>
                <a:gd name="connsiteX7" fmla="*/ 144062 w 617668"/>
                <a:gd name="connsiteY7" fmla="*/ 536575 h 598039"/>
                <a:gd name="connsiteX8" fmla="*/ 172637 w 617668"/>
                <a:gd name="connsiteY8" fmla="*/ 555625 h 598039"/>
                <a:gd name="connsiteX9" fmla="*/ 201212 w 617668"/>
                <a:gd name="connsiteY9" fmla="*/ 565150 h 598039"/>
                <a:gd name="connsiteX10" fmla="*/ 267887 w 617668"/>
                <a:gd name="connsiteY10" fmla="*/ 593725 h 598039"/>
                <a:gd name="connsiteX11" fmla="*/ 420287 w 617668"/>
                <a:gd name="connsiteY11" fmla="*/ 584200 h 598039"/>
                <a:gd name="connsiteX12" fmla="*/ 506012 w 617668"/>
                <a:gd name="connsiteY12" fmla="*/ 508000 h 598039"/>
                <a:gd name="connsiteX13" fmla="*/ 563162 w 617668"/>
                <a:gd name="connsiteY13" fmla="*/ 450850 h 598039"/>
                <a:gd name="connsiteX14" fmla="*/ 601262 w 617668"/>
                <a:gd name="connsiteY14" fmla="*/ 384175 h 598039"/>
                <a:gd name="connsiteX15" fmla="*/ 572687 w 617668"/>
                <a:gd name="connsiteY15" fmla="*/ 203200 h 598039"/>
                <a:gd name="connsiteX16" fmla="*/ 496487 w 617668"/>
                <a:gd name="connsiteY16" fmla="*/ 136525 h 598039"/>
                <a:gd name="connsiteX17" fmla="*/ 439337 w 617668"/>
                <a:gd name="connsiteY17" fmla="*/ 88900 h 598039"/>
                <a:gd name="connsiteX18" fmla="*/ 372662 w 617668"/>
                <a:gd name="connsiteY18" fmla="*/ 12700 h 598039"/>
                <a:gd name="connsiteX19" fmla="*/ 267887 w 617668"/>
                <a:gd name="connsiteY19" fmla="*/ 12700 h 598039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39287 w 617668"/>
                <a:gd name="connsiteY5" fmla="*/ 431800 h 593725"/>
                <a:gd name="connsiteX6" fmla="*/ 58337 w 617668"/>
                <a:gd name="connsiteY6" fmla="*/ 469900 h 593725"/>
                <a:gd name="connsiteX7" fmla="*/ 144062 w 617668"/>
                <a:gd name="connsiteY7" fmla="*/ 536575 h 593725"/>
                <a:gd name="connsiteX8" fmla="*/ 172637 w 617668"/>
                <a:gd name="connsiteY8" fmla="*/ 555625 h 593725"/>
                <a:gd name="connsiteX9" fmla="*/ 267887 w 617668"/>
                <a:gd name="connsiteY9" fmla="*/ 593725 h 593725"/>
                <a:gd name="connsiteX10" fmla="*/ 420287 w 617668"/>
                <a:gd name="connsiteY10" fmla="*/ 584200 h 593725"/>
                <a:gd name="connsiteX11" fmla="*/ 506012 w 617668"/>
                <a:gd name="connsiteY11" fmla="*/ 508000 h 593725"/>
                <a:gd name="connsiteX12" fmla="*/ 563162 w 617668"/>
                <a:gd name="connsiteY12" fmla="*/ 450850 h 593725"/>
                <a:gd name="connsiteX13" fmla="*/ 601262 w 617668"/>
                <a:gd name="connsiteY13" fmla="*/ 384175 h 593725"/>
                <a:gd name="connsiteX14" fmla="*/ 572687 w 617668"/>
                <a:gd name="connsiteY14" fmla="*/ 203200 h 593725"/>
                <a:gd name="connsiteX15" fmla="*/ 496487 w 617668"/>
                <a:gd name="connsiteY15" fmla="*/ 136525 h 593725"/>
                <a:gd name="connsiteX16" fmla="*/ 439337 w 617668"/>
                <a:gd name="connsiteY16" fmla="*/ 88900 h 593725"/>
                <a:gd name="connsiteX17" fmla="*/ 372662 w 617668"/>
                <a:gd name="connsiteY17" fmla="*/ 12700 h 593725"/>
                <a:gd name="connsiteX18" fmla="*/ 267887 w 617668"/>
                <a:gd name="connsiteY18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172637 w 617668"/>
                <a:gd name="connsiteY7" fmla="*/ 555625 h 593725"/>
                <a:gd name="connsiteX8" fmla="*/ 267887 w 617668"/>
                <a:gd name="connsiteY8" fmla="*/ 593725 h 593725"/>
                <a:gd name="connsiteX9" fmla="*/ 420287 w 617668"/>
                <a:gd name="connsiteY9" fmla="*/ 584200 h 593725"/>
                <a:gd name="connsiteX10" fmla="*/ 506012 w 617668"/>
                <a:gd name="connsiteY10" fmla="*/ 508000 h 593725"/>
                <a:gd name="connsiteX11" fmla="*/ 563162 w 617668"/>
                <a:gd name="connsiteY11" fmla="*/ 450850 h 593725"/>
                <a:gd name="connsiteX12" fmla="*/ 601262 w 617668"/>
                <a:gd name="connsiteY12" fmla="*/ 384175 h 593725"/>
                <a:gd name="connsiteX13" fmla="*/ 572687 w 617668"/>
                <a:gd name="connsiteY13" fmla="*/ 203200 h 593725"/>
                <a:gd name="connsiteX14" fmla="*/ 496487 w 617668"/>
                <a:gd name="connsiteY14" fmla="*/ 136525 h 593725"/>
                <a:gd name="connsiteX15" fmla="*/ 439337 w 617668"/>
                <a:gd name="connsiteY15" fmla="*/ 88900 h 593725"/>
                <a:gd name="connsiteX16" fmla="*/ 372662 w 617668"/>
                <a:gd name="connsiteY16" fmla="*/ 12700 h 593725"/>
                <a:gd name="connsiteX17" fmla="*/ 267887 w 617668"/>
                <a:gd name="connsiteY17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96487 w 617668"/>
                <a:gd name="connsiteY13" fmla="*/ 136525 h 593725"/>
                <a:gd name="connsiteX14" fmla="*/ 439337 w 617668"/>
                <a:gd name="connsiteY14" fmla="*/ 88900 h 593725"/>
                <a:gd name="connsiteX15" fmla="*/ 372662 w 617668"/>
                <a:gd name="connsiteY15" fmla="*/ 12700 h 593725"/>
                <a:gd name="connsiteX16" fmla="*/ 267887 w 617668"/>
                <a:gd name="connsiteY16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563162 w 617668"/>
                <a:gd name="connsiteY10" fmla="*/ 450850 h 593725"/>
                <a:gd name="connsiteX11" fmla="*/ 601262 w 617668"/>
                <a:gd name="connsiteY11" fmla="*/ 384175 h 593725"/>
                <a:gd name="connsiteX12" fmla="*/ 572687 w 617668"/>
                <a:gd name="connsiteY12" fmla="*/ 203200 h 593725"/>
                <a:gd name="connsiteX13" fmla="*/ 439337 w 617668"/>
                <a:gd name="connsiteY13" fmla="*/ 88900 h 593725"/>
                <a:gd name="connsiteX14" fmla="*/ 372662 w 617668"/>
                <a:gd name="connsiteY14" fmla="*/ 12700 h 593725"/>
                <a:gd name="connsiteX15" fmla="*/ 267887 w 617668"/>
                <a:gd name="connsiteY15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20237 w 617668"/>
                <a:gd name="connsiteY2" fmla="*/ 117475 h 593725"/>
                <a:gd name="connsiteX3" fmla="*/ 1187 w 617668"/>
                <a:gd name="connsiteY3" fmla="*/ 174625 h 593725"/>
                <a:gd name="connsiteX4" fmla="*/ 10712 w 617668"/>
                <a:gd name="connsiteY4" fmla="*/ 393700 h 593725"/>
                <a:gd name="connsiteX5" fmla="*/ 58337 w 617668"/>
                <a:gd name="connsiteY5" fmla="*/ 469900 h 593725"/>
                <a:gd name="connsiteX6" fmla="*/ 144062 w 617668"/>
                <a:gd name="connsiteY6" fmla="*/ 536575 h 593725"/>
                <a:gd name="connsiteX7" fmla="*/ 267887 w 617668"/>
                <a:gd name="connsiteY7" fmla="*/ 593725 h 593725"/>
                <a:gd name="connsiteX8" fmla="*/ 420287 w 617668"/>
                <a:gd name="connsiteY8" fmla="*/ 584200 h 593725"/>
                <a:gd name="connsiteX9" fmla="*/ 506012 w 617668"/>
                <a:gd name="connsiteY9" fmla="*/ 508000 h 593725"/>
                <a:gd name="connsiteX10" fmla="*/ 601262 w 617668"/>
                <a:gd name="connsiteY10" fmla="*/ 384175 h 593725"/>
                <a:gd name="connsiteX11" fmla="*/ 572687 w 617668"/>
                <a:gd name="connsiteY11" fmla="*/ 203200 h 593725"/>
                <a:gd name="connsiteX12" fmla="*/ 439337 w 617668"/>
                <a:gd name="connsiteY12" fmla="*/ 88900 h 593725"/>
                <a:gd name="connsiteX13" fmla="*/ 372662 w 617668"/>
                <a:gd name="connsiteY13" fmla="*/ 12700 h 593725"/>
                <a:gd name="connsiteX14" fmla="*/ 267887 w 617668"/>
                <a:gd name="connsiteY14" fmla="*/ 12700 h 593725"/>
                <a:gd name="connsiteX0" fmla="*/ 267887 w 617668"/>
                <a:gd name="connsiteY0" fmla="*/ 12700 h 593725"/>
                <a:gd name="connsiteX1" fmla="*/ 115487 w 617668"/>
                <a:gd name="connsiteY1" fmla="*/ 22225 h 593725"/>
                <a:gd name="connsiteX2" fmla="*/ 1187 w 617668"/>
                <a:gd name="connsiteY2" fmla="*/ 174625 h 593725"/>
                <a:gd name="connsiteX3" fmla="*/ 10712 w 617668"/>
                <a:gd name="connsiteY3" fmla="*/ 393700 h 593725"/>
                <a:gd name="connsiteX4" fmla="*/ 58337 w 617668"/>
                <a:gd name="connsiteY4" fmla="*/ 469900 h 593725"/>
                <a:gd name="connsiteX5" fmla="*/ 144062 w 617668"/>
                <a:gd name="connsiteY5" fmla="*/ 536575 h 593725"/>
                <a:gd name="connsiteX6" fmla="*/ 267887 w 617668"/>
                <a:gd name="connsiteY6" fmla="*/ 593725 h 593725"/>
                <a:gd name="connsiteX7" fmla="*/ 420287 w 617668"/>
                <a:gd name="connsiteY7" fmla="*/ 584200 h 593725"/>
                <a:gd name="connsiteX8" fmla="*/ 506012 w 617668"/>
                <a:gd name="connsiteY8" fmla="*/ 508000 h 593725"/>
                <a:gd name="connsiteX9" fmla="*/ 601262 w 617668"/>
                <a:gd name="connsiteY9" fmla="*/ 384175 h 593725"/>
                <a:gd name="connsiteX10" fmla="*/ 572687 w 617668"/>
                <a:gd name="connsiteY10" fmla="*/ 203200 h 593725"/>
                <a:gd name="connsiteX11" fmla="*/ 439337 w 617668"/>
                <a:gd name="connsiteY11" fmla="*/ 88900 h 593725"/>
                <a:gd name="connsiteX12" fmla="*/ 372662 w 617668"/>
                <a:gd name="connsiteY12" fmla="*/ 12700 h 593725"/>
                <a:gd name="connsiteX13" fmla="*/ 267887 w 617668"/>
                <a:gd name="connsiteY13" fmla="*/ 12700 h 593725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58337 w 617668"/>
                <a:gd name="connsiteY4" fmla="*/ 474662 h 598487"/>
                <a:gd name="connsiteX5" fmla="*/ 144062 w 617668"/>
                <a:gd name="connsiteY5" fmla="*/ 541337 h 598487"/>
                <a:gd name="connsiteX6" fmla="*/ 267887 w 617668"/>
                <a:gd name="connsiteY6" fmla="*/ 598487 h 598487"/>
                <a:gd name="connsiteX7" fmla="*/ 420287 w 617668"/>
                <a:gd name="connsiteY7" fmla="*/ 588962 h 598487"/>
                <a:gd name="connsiteX8" fmla="*/ 506012 w 617668"/>
                <a:gd name="connsiteY8" fmla="*/ 512762 h 598487"/>
                <a:gd name="connsiteX9" fmla="*/ 601262 w 617668"/>
                <a:gd name="connsiteY9" fmla="*/ 388937 h 598487"/>
                <a:gd name="connsiteX10" fmla="*/ 572687 w 617668"/>
                <a:gd name="connsiteY10" fmla="*/ 207962 h 598487"/>
                <a:gd name="connsiteX11" fmla="*/ 439337 w 617668"/>
                <a:gd name="connsiteY11" fmla="*/ 93662 h 598487"/>
                <a:gd name="connsiteX12" fmla="*/ 372662 w 617668"/>
                <a:gd name="connsiteY12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144062 w 617668"/>
                <a:gd name="connsiteY4" fmla="*/ 541337 h 598487"/>
                <a:gd name="connsiteX5" fmla="*/ 267887 w 617668"/>
                <a:gd name="connsiteY5" fmla="*/ 598487 h 598487"/>
                <a:gd name="connsiteX6" fmla="*/ 420287 w 617668"/>
                <a:gd name="connsiteY6" fmla="*/ 588962 h 598487"/>
                <a:gd name="connsiteX7" fmla="*/ 506012 w 617668"/>
                <a:gd name="connsiteY7" fmla="*/ 512762 h 598487"/>
                <a:gd name="connsiteX8" fmla="*/ 601262 w 617668"/>
                <a:gd name="connsiteY8" fmla="*/ 388937 h 598487"/>
                <a:gd name="connsiteX9" fmla="*/ 572687 w 617668"/>
                <a:gd name="connsiteY9" fmla="*/ 207962 h 598487"/>
                <a:gd name="connsiteX10" fmla="*/ 439337 w 617668"/>
                <a:gd name="connsiteY10" fmla="*/ 93662 h 598487"/>
                <a:gd name="connsiteX11" fmla="*/ 372662 w 617668"/>
                <a:gd name="connsiteY11" fmla="*/ 17462 h 598487"/>
                <a:gd name="connsiteX0" fmla="*/ 372662 w 617668"/>
                <a:gd name="connsiteY0" fmla="*/ 17462 h 598487"/>
                <a:gd name="connsiteX1" fmla="*/ 115487 w 617668"/>
                <a:gd name="connsiteY1" fmla="*/ 26987 h 598487"/>
                <a:gd name="connsiteX2" fmla="*/ 1187 w 617668"/>
                <a:gd name="connsiteY2" fmla="*/ 179387 h 598487"/>
                <a:gd name="connsiteX3" fmla="*/ 10712 w 617668"/>
                <a:gd name="connsiteY3" fmla="*/ 398462 h 598487"/>
                <a:gd name="connsiteX4" fmla="*/ 267887 w 617668"/>
                <a:gd name="connsiteY4" fmla="*/ 598487 h 598487"/>
                <a:gd name="connsiteX5" fmla="*/ 420287 w 617668"/>
                <a:gd name="connsiteY5" fmla="*/ 588962 h 598487"/>
                <a:gd name="connsiteX6" fmla="*/ 506012 w 617668"/>
                <a:gd name="connsiteY6" fmla="*/ 512762 h 598487"/>
                <a:gd name="connsiteX7" fmla="*/ 601262 w 617668"/>
                <a:gd name="connsiteY7" fmla="*/ 388937 h 598487"/>
                <a:gd name="connsiteX8" fmla="*/ 572687 w 617668"/>
                <a:gd name="connsiteY8" fmla="*/ 207962 h 598487"/>
                <a:gd name="connsiteX9" fmla="*/ 439337 w 617668"/>
                <a:gd name="connsiteY9" fmla="*/ 93662 h 598487"/>
                <a:gd name="connsiteX10" fmla="*/ 372662 w 617668"/>
                <a:gd name="connsiteY10" fmla="*/ 17462 h 5984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506012 w 617668"/>
                <a:gd name="connsiteY6" fmla="*/ 500062 h 585787"/>
                <a:gd name="connsiteX7" fmla="*/ 601262 w 617668"/>
                <a:gd name="connsiteY7" fmla="*/ 376237 h 585787"/>
                <a:gd name="connsiteX8" fmla="*/ 572687 w 617668"/>
                <a:gd name="connsiteY8" fmla="*/ 195262 h 585787"/>
                <a:gd name="connsiteX9" fmla="*/ 439337 w 617668"/>
                <a:gd name="connsiteY9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420287 w 617668"/>
                <a:gd name="connsiteY5" fmla="*/ 576262 h 585787"/>
                <a:gd name="connsiteX6" fmla="*/ 601262 w 617668"/>
                <a:gd name="connsiteY6" fmla="*/ 376237 h 585787"/>
                <a:gd name="connsiteX7" fmla="*/ 572687 w 617668"/>
                <a:gd name="connsiteY7" fmla="*/ 195262 h 585787"/>
                <a:gd name="connsiteX8" fmla="*/ 439337 w 617668"/>
                <a:gd name="connsiteY8" fmla="*/ 80962 h 585787"/>
                <a:gd name="connsiteX0" fmla="*/ 439337 w 617668"/>
                <a:gd name="connsiteY0" fmla="*/ 80962 h 585787"/>
                <a:gd name="connsiteX1" fmla="*/ 115487 w 617668"/>
                <a:gd name="connsiteY1" fmla="*/ 14287 h 585787"/>
                <a:gd name="connsiteX2" fmla="*/ 1187 w 617668"/>
                <a:gd name="connsiteY2" fmla="*/ 166687 h 585787"/>
                <a:gd name="connsiteX3" fmla="*/ 10712 w 617668"/>
                <a:gd name="connsiteY3" fmla="*/ 385762 h 585787"/>
                <a:gd name="connsiteX4" fmla="*/ 267887 w 617668"/>
                <a:gd name="connsiteY4" fmla="*/ 585787 h 585787"/>
                <a:gd name="connsiteX5" fmla="*/ 601262 w 617668"/>
                <a:gd name="connsiteY5" fmla="*/ 376237 h 585787"/>
                <a:gd name="connsiteX6" fmla="*/ 572687 w 617668"/>
                <a:gd name="connsiteY6" fmla="*/ 195262 h 585787"/>
                <a:gd name="connsiteX7" fmla="*/ 439337 w 617668"/>
                <a:gd name="connsiteY7" fmla="*/ 80962 h 585787"/>
                <a:gd name="connsiteX0" fmla="*/ 439337 w 629837"/>
                <a:gd name="connsiteY0" fmla="*/ 80962 h 585787"/>
                <a:gd name="connsiteX1" fmla="*/ 115487 w 629837"/>
                <a:gd name="connsiteY1" fmla="*/ 14287 h 585787"/>
                <a:gd name="connsiteX2" fmla="*/ 1187 w 629837"/>
                <a:gd name="connsiteY2" fmla="*/ 166687 h 585787"/>
                <a:gd name="connsiteX3" fmla="*/ 10712 w 629837"/>
                <a:gd name="connsiteY3" fmla="*/ 385762 h 585787"/>
                <a:gd name="connsiteX4" fmla="*/ 267887 w 629837"/>
                <a:gd name="connsiteY4" fmla="*/ 585787 h 585787"/>
                <a:gd name="connsiteX5" fmla="*/ 601262 w 629837"/>
                <a:gd name="connsiteY5" fmla="*/ 376237 h 585787"/>
                <a:gd name="connsiteX6" fmla="*/ 439337 w 629837"/>
                <a:gd name="connsiteY6" fmla="*/ 80962 h 585787"/>
                <a:gd name="connsiteX0" fmla="*/ 439337 w 629837"/>
                <a:gd name="connsiteY0" fmla="*/ 93663 h 598488"/>
                <a:gd name="connsiteX1" fmla="*/ 115487 w 629837"/>
                <a:gd name="connsiteY1" fmla="*/ 26988 h 598488"/>
                <a:gd name="connsiteX2" fmla="*/ 1187 w 629837"/>
                <a:gd name="connsiteY2" fmla="*/ 179388 h 598488"/>
                <a:gd name="connsiteX3" fmla="*/ 10712 w 629837"/>
                <a:gd name="connsiteY3" fmla="*/ 398463 h 598488"/>
                <a:gd name="connsiteX4" fmla="*/ 267887 w 629837"/>
                <a:gd name="connsiteY4" fmla="*/ 598488 h 598488"/>
                <a:gd name="connsiteX5" fmla="*/ 601262 w 629837"/>
                <a:gd name="connsiteY5" fmla="*/ 388938 h 598488"/>
                <a:gd name="connsiteX6" fmla="*/ 439337 w 629837"/>
                <a:gd name="connsiteY6" fmla="*/ 93663 h 598488"/>
                <a:gd name="connsiteX0" fmla="*/ 441325 w 631825"/>
                <a:gd name="connsiteY0" fmla="*/ 93663 h 598488"/>
                <a:gd name="connsiteX1" fmla="*/ 117475 w 631825"/>
                <a:gd name="connsiteY1" fmla="*/ 26988 h 598488"/>
                <a:gd name="connsiteX2" fmla="*/ 3175 w 631825"/>
                <a:gd name="connsiteY2" fmla="*/ 179388 h 598488"/>
                <a:gd name="connsiteX3" fmla="*/ 12700 w 631825"/>
                <a:gd name="connsiteY3" fmla="*/ 398463 h 598488"/>
                <a:gd name="connsiteX4" fmla="*/ 269875 w 631825"/>
                <a:gd name="connsiteY4" fmla="*/ 598488 h 598488"/>
                <a:gd name="connsiteX5" fmla="*/ 603250 w 631825"/>
                <a:gd name="connsiteY5" fmla="*/ 388938 h 598488"/>
                <a:gd name="connsiteX6" fmla="*/ 441325 w 631825"/>
                <a:gd name="connsiteY6" fmla="*/ 93663 h 598488"/>
                <a:gd name="connsiteX0" fmla="*/ 473075 w 663575"/>
                <a:gd name="connsiteY0" fmla="*/ 93663 h 598488"/>
                <a:gd name="connsiteX1" fmla="*/ 149225 w 663575"/>
                <a:gd name="connsiteY1" fmla="*/ 26988 h 598488"/>
                <a:gd name="connsiteX2" fmla="*/ 34925 w 663575"/>
                <a:gd name="connsiteY2" fmla="*/ 179388 h 598488"/>
                <a:gd name="connsiteX3" fmla="*/ 44450 w 663575"/>
                <a:gd name="connsiteY3" fmla="*/ 398463 h 598488"/>
                <a:gd name="connsiteX4" fmla="*/ 301625 w 663575"/>
                <a:gd name="connsiteY4" fmla="*/ 598488 h 598488"/>
                <a:gd name="connsiteX5" fmla="*/ 635000 w 663575"/>
                <a:gd name="connsiteY5" fmla="*/ 388938 h 598488"/>
                <a:gd name="connsiteX6" fmla="*/ 473075 w 663575"/>
                <a:gd name="connsiteY6" fmla="*/ 93663 h 598488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73075 w 663575"/>
                <a:gd name="connsiteY0" fmla="*/ 93663 h 600075"/>
                <a:gd name="connsiteX1" fmla="*/ 149225 w 663575"/>
                <a:gd name="connsiteY1" fmla="*/ 26988 h 600075"/>
                <a:gd name="connsiteX2" fmla="*/ 34925 w 663575"/>
                <a:gd name="connsiteY2" fmla="*/ 179388 h 600075"/>
                <a:gd name="connsiteX3" fmla="*/ 44450 w 663575"/>
                <a:gd name="connsiteY3" fmla="*/ 398463 h 600075"/>
                <a:gd name="connsiteX4" fmla="*/ 301625 w 663575"/>
                <a:gd name="connsiteY4" fmla="*/ 598488 h 600075"/>
                <a:gd name="connsiteX5" fmla="*/ 635000 w 663575"/>
                <a:gd name="connsiteY5" fmla="*/ 388938 h 600075"/>
                <a:gd name="connsiteX6" fmla="*/ 473075 w 663575"/>
                <a:gd name="connsiteY6" fmla="*/ 93663 h 600075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54025 w 644525"/>
                <a:gd name="connsiteY0" fmla="*/ 117475 h 623887"/>
                <a:gd name="connsiteX1" fmla="*/ 130175 w 644525"/>
                <a:gd name="connsiteY1" fmla="*/ 50800 h 623887"/>
                <a:gd name="connsiteX2" fmla="*/ 25400 w 644525"/>
                <a:gd name="connsiteY2" fmla="*/ 422275 h 623887"/>
                <a:gd name="connsiteX3" fmla="*/ 282575 w 644525"/>
                <a:gd name="connsiteY3" fmla="*/ 622300 h 623887"/>
                <a:gd name="connsiteX4" fmla="*/ 615950 w 644525"/>
                <a:gd name="connsiteY4" fmla="*/ 412750 h 623887"/>
                <a:gd name="connsiteX5" fmla="*/ 454025 w 644525"/>
                <a:gd name="connsiteY5" fmla="*/ 117475 h 623887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92125 w 650875"/>
                <a:gd name="connsiteY0" fmla="*/ 69850 h 633412"/>
                <a:gd name="connsiteX1" fmla="*/ 130175 w 650875"/>
                <a:gd name="connsiteY1" fmla="*/ 60325 h 633412"/>
                <a:gd name="connsiteX2" fmla="*/ 25400 w 650875"/>
                <a:gd name="connsiteY2" fmla="*/ 431800 h 633412"/>
                <a:gd name="connsiteX3" fmla="*/ 282575 w 650875"/>
                <a:gd name="connsiteY3" fmla="*/ 631825 h 633412"/>
                <a:gd name="connsiteX4" fmla="*/ 615950 w 650875"/>
                <a:gd name="connsiteY4" fmla="*/ 422275 h 633412"/>
                <a:gd name="connsiteX5" fmla="*/ 492125 w 650875"/>
                <a:gd name="connsiteY5" fmla="*/ 69850 h 633412"/>
                <a:gd name="connsiteX0" fmla="*/ 488156 w 646906"/>
                <a:gd name="connsiteY0" fmla="*/ 122238 h 685800"/>
                <a:gd name="connsiteX1" fmla="*/ 150018 w 646906"/>
                <a:gd name="connsiteY1" fmla="*/ 60325 h 685800"/>
                <a:gd name="connsiteX2" fmla="*/ 21431 w 646906"/>
                <a:gd name="connsiteY2" fmla="*/ 484188 h 685800"/>
                <a:gd name="connsiteX3" fmla="*/ 278606 w 646906"/>
                <a:gd name="connsiteY3" fmla="*/ 684213 h 685800"/>
                <a:gd name="connsiteX4" fmla="*/ 611981 w 646906"/>
                <a:gd name="connsiteY4" fmla="*/ 474663 h 685800"/>
                <a:gd name="connsiteX5" fmla="*/ 488156 w 646906"/>
                <a:gd name="connsiteY5" fmla="*/ 122238 h 685800"/>
                <a:gd name="connsiteX0" fmla="*/ 1067276 w 1226026"/>
                <a:gd name="connsiteY0" fmla="*/ 141288 h 723900"/>
                <a:gd name="connsiteX1" fmla="*/ 729138 w 1226026"/>
                <a:gd name="connsiteY1" fmla="*/ 79375 h 723900"/>
                <a:gd name="connsiteX2" fmla="*/ 21431 w 1226026"/>
                <a:gd name="connsiteY2" fmla="*/ 617538 h 723900"/>
                <a:gd name="connsiteX3" fmla="*/ 857726 w 1226026"/>
                <a:gd name="connsiteY3" fmla="*/ 703263 h 723900"/>
                <a:gd name="connsiteX4" fmla="*/ 1191101 w 1226026"/>
                <a:gd name="connsiteY4" fmla="*/ 493713 h 723900"/>
                <a:gd name="connsiteX5" fmla="*/ 1067276 w 1226026"/>
                <a:gd name="connsiteY5" fmla="*/ 141288 h 723900"/>
                <a:gd name="connsiteX0" fmla="*/ 1105694 w 1345724"/>
                <a:gd name="connsiteY0" fmla="*/ 141288 h 929640"/>
                <a:gd name="connsiteX1" fmla="*/ 767556 w 1345724"/>
                <a:gd name="connsiteY1" fmla="*/ 79375 h 929640"/>
                <a:gd name="connsiteX2" fmla="*/ 59849 w 1345724"/>
                <a:gd name="connsiteY2" fmla="*/ 617538 h 929640"/>
                <a:gd name="connsiteX3" fmla="*/ 408464 w 1345724"/>
                <a:gd name="connsiteY3" fmla="*/ 909003 h 929640"/>
                <a:gd name="connsiteX4" fmla="*/ 1229519 w 1345724"/>
                <a:gd name="connsiteY4" fmla="*/ 493713 h 929640"/>
                <a:gd name="connsiteX5" fmla="*/ 1105694 w 1345724"/>
                <a:gd name="connsiteY5" fmla="*/ 141288 h 929640"/>
                <a:gd name="connsiteX0" fmla="*/ 1053624 w 1241584"/>
                <a:gd name="connsiteY0" fmla="*/ 141288 h 1310640"/>
                <a:gd name="connsiteX1" fmla="*/ 715486 w 1241584"/>
                <a:gd name="connsiteY1" fmla="*/ 79375 h 1310640"/>
                <a:gd name="connsiteX2" fmla="*/ 7779 w 1241584"/>
                <a:gd name="connsiteY2" fmla="*/ 617538 h 1310640"/>
                <a:gd name="connsiteX3" fmla="*/ 668814 w 1241584"/>
                <a:gd name="connsiteY3" fmla="*/ 1290003 h 1310640"/>
                <a:gd name="connsiteX4" fmla="*/ 1177449 w 1241584"/>
                <a:gd name="connsiteY4" fmla="*/ 493713 h 1310640"/>
                <a:gd name="connsiteX5" fmla="*/ 1053624 w 1241584"/>
                <a:gd name="connsiteY5" fmla="*/ 141288 h 1310640"/>
                <a:gd name="connsiteX0" fmla="*/ 1053624 w 1363504"/>
                <a:gd name="connsiteY0" fmla="*/ 141288 h 1310006"/>
                <a:gd name="connsiteX1" fmla="*/ 715486 w 1363504"/>
                <a:gd name="connsiteY1" fmla="*/ 79375 h 1310006"/>
                <a:gd name="connsiteX2" fmla="*/ 7779 w 1363504"/>
                <a:gd name="connsiteY2" fmla="*/ 617538 h 1310006"/>
                <a:gd name="connsiteX3" fmla="*/ 668814 w 1363504"/>
                <a:gd name="connsiteY3" fmla="*/ 1290003 h 1310006"/>
                <a:gd name="connsiteX4" fmla="*/ 1299369 w 1363504"/>
                <a:gd name="connsiteY4" fmla="*/ 737553 h 1310006"/>
                <a:gd name="connsiteX5" fmla="*/ 1053624 w 1363504"/>
                <a:gd name="connsiteY5" fmla="*/ 141288 h 1310006"/>
                <a:gd name="connsiteX0" fmla="*/ 1251744 w 1396524"/>
                <a:gd name="connsiteY0" fmla="*/ 255588 h 1287146"/>
                <a:gd name="connsiteX1" fmla="*/ 715486 w 1396524"/>
                <a:gd name="connsiteY1" fmla="*/ 56515 h 1287146"/>
                <a:gd name="connsiteX2" fmla="*/ 7779 w 1396524"/>
                <a:gd name="connsiteY2" fmla="*/ 594678 h 1287146"/>
                <a:gd name="connsiteX3" fmla="*/ 668814 w 1396524"/>
                <a:gd name="connsiteY3" fmla="*/ 1267143 h 1287146"/>
                <a:gd name="connsiteX4" fmla="*/ 1299369 w 1396524"/>
                <a:gd name="connsiteY4" fmla="*/ 714693 h 1287146"/>
                <a:gd name="connsiteX5" fmla="*/ 1251744 w 1396524"/>
                <a:gd name="connsiteY5" fmla="*/ 255588 h 1287146"/>
                <a:gd name="connsiteX0" fmla="*/ 1263174 w 1407954"/>
                <a:gd name="connsiteY0" fmla="*/ 362268 h 1393826"/>
                <a:gd name="connsiteX1" fmla="*/ 795496 w 1407954"/>
                <a:gd name="connsiteY1" fmla="*/ 56515 h 1393826"/>
                <a:gd name="connsiteX2" fmla="*/ 19209 w 1407954"/>
                <a:gd name="connsiteY2" fmla="*/ 701358 h 1393826"/>
                <a:gd name="connsiteX3" fmla="*/ 680244 w 1407954"/>
                <a:gd name="connsiteY3" fmla="*/ 1373823 h 1393826"/>
                <a:gd name="connsiteX4" fmla="*/ 1310799 w 1407954"/>
                <a:gd name="connsiteY4" fmla="*/ 821373 h 1393826"/>
                <a:gd name="connsiteX5" fmla="*/ 1263174 w 1407954"/>
                <a:gd name="connsiteY5" fmla="*/ 362268 h 1393826"/>
                <a:gd name="connsiteX0" fmla="*/ 1110774 w 1255554"/>
                <a:gd name="connsiteY0" fmla="*/ 381318 h 1393826"/>
                <a:gd name="connsiteX1" fmla="*/ 643096 w 1255554"/>
                <a:gd name="connsiteY1" fmla="*/ 75565 h 1393826"/>
                <a:gd name="connsiteX2" fmla="*/ 19209 w 1255554"/>
                <a:gd name="connsiteY2" fmla="*/ 834708 h 1393826"/>
                <a:gd name="connsiteX3" fmla="*/ 527844 w 1255554"/>
                <a:gd name="connsiteY3" fmla="*/ 1392873 h 1393826"/>
                <a:gd name="connsiteX4" fmla="*/ 1158399 w 1255554"/>
                <a:gd name="connsiteY4" fmla="*/ 840423 h 1393826"/>
                <a:gd name="connsiteX5" fmla="*/ 1110774 w 1255554"/>
                <a:gd name="connsiteY5" fmla="*/ 381318 h 139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5554" h="1393826">
                  <a:moveTo>
                    <a:pt x="1110774" y="381318"/>
                  </a:moveTo>
                  <a:cubicBezTo>
                    <a:pt x="1024890" y="253842"/>
                    <a:pt x="825023" y="0"/>
                    <a:pt x="643096" y="75565"/>
                  </a:cubicBezTo>
                  <a:cubicBezTo>
                    <a:pt x="461169" y="151130"/>
                    <a:pt x="38418" y="615157"/>
                    <a:pt x="19209" y="834708"/>
                  </a:cubicBezTo>
                  <a:cubicBezTo>
                    <a:pt x="0" y="1054259"/>
                    <a:pt x="337979" y="1391921"/>
                    <a:pt x="527844" y="1392873"/>
                  </a:cubicBezTo>
                  <a:cubicBezTo>
                    <a:pt x="717709" y="1393826"/>
                    <a:pt x="1061244" y="1009015"/>
                    <a:pt x="1158399" y="840423"/>
                  </a:cubicBezTo>
                  <a:cubicBezTo>
                    <a:pt x="1255554" y="671831"/>
                    <a:pt x="1196658" y="508794"/>
                    <a:pt x="1110774" y="381318"/>
                  </a:cubicBezTo>
                  <a:close/>
                </a:path>
              </a:pathLst>
            </a:custGeom>
            <a:solidFill>
              <a:srgbClr val="376092">
                <a:alpha val="60000"/>
              </a:srgbClr>
            </a:solidFill>
            <a:ln w="285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72659" y="1765019"/>
              <a:ext cx="1557028" cy="847524"/>
            </a:xfrm>
            <a:custGeom>
              <a:avLst/>
              <a:gdLst>
                <a:gd name="connsiteX0" fmla="*/ 9470 w 1557028"/>
                <a:gd name="connsiteY0" fmla="*/ 0 h 847524"/>
                <a:gd name="connsiteX1" fmla="*/ 282655 w 1557028"/>
                <a:gd name="connsiteY1" fmla="*/ 3705 h 847524"/>
                <a:gd name="connsiteX2" fmla="*/ 953229 w 1557028"/>
                <a:gd name="connsiteY2" fmla="*/ 68391 h 847524"/>
                <a:gd name="connsiteX3" fmla="*/ 1517452 w 1557028"/>
                <a:gd name="connsiteY3" fmla="*/ 590488 h 847524"/>
                <a:gd name="connsiteX4" fmla="*/ 1020766 w 1557028"/>
                <a:gd name="connsiteY4" fmla="*/ 818034 h 847524"/>
                <a:gd name="connsiteX5" fmla="*/ 930841 w 1557028"/>
                <a:gd name="connsiteY5" fmla="*/ 847524 h 847524"/>
                <a:gd name="connsiteX6" fmla="*/ 941118 w 1557028"/>
                <a:gd name="connsiteY6" fmla="*/ 825298 h 847524"/>
                <a:gd name="connsiteX7" fmla="*/ 683973 w 1557028"/>
                <a:gd name="connsiteY7" fmla="*/ 271730 h 847524"/>
                <a:gd name="connsiteX8" fmla="*/ 123095 w 1557028"/>
                <a:gd name="connsiteY8" fmla="*/ 158759 h 847524"/>
                <a:gd name="connsiteX9" fmla="*/ 72951 w 1557028"/>
                <a:gd name="connsiteY9" fmla="*/ 185723 h 847524"/>
                <a:gd name="connsiteX10" fmla="*/ 40106 w 1557028"/>
                <a:gd name="connsiteY10" fmla="*/ 142618 h 847524"/>
                <a:gd name="connsiteX11" fmla="*/ 0 w 1557028"/>
                <a:gd name="connsiteY11" fmla="*/ 38323 h 847524"/>
                <a:gd name="connsiteX12" fmla="*/ 9470 w 1557028"/>
                <a:gd name="connsiteY12" fmla="*/ 0 h 8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7028" h="847524">
                  <a:moveTo>
                    <a:pt x="9470" y="0"/>
                  </a:moveTo>
                  <a:lnTo>
                    <a:pt x="282655" y="3705"/>
                  </a:lnTo>
                  <a:cubicBezTo>
                    <a:pt x="552920" y="15892"/>
                    <a:pt x="800083" y="49444"/>
                    <a:pt x="953229" y="68391"/>
                  </a:cubicBezTo>
                  <a:cubicBezTo>
                    <a:pt x="1361619" y="118917"/>
                    <a:pt x="1669703" y="379498"/>
                    <a:pt x="1517452" y="590488"/>
                  </a:cubicBezTo>
                  <a:cubicBezTo>
                    <a:pt x="1460358" y="669609"/>
                    <a:pt x="1258430" y="740376"/>
                    <a:pt x="1020766" y="818034"/>
                  </a:cubicBezTo>
                  <a:lnTo>
                    <a:pt x="930841" y="847524"/>
                  </a:lnTo>
                  <a:lnTo>
                    <a:pt x="941118" y="825298"/>
                  </a:lnTo>
                  <a:cubicBezTo>
                    <a:pt x="1016738" y="612887"/>
                    <a:pt x="795721" y="381984"/>
                    <a:pt x="683973" y="271730"/>
                  </a:cubicBezTo>
                  <a:cubicBezTo>
                    <a:pt x="556261" y="145725"/>
                    <a:pt x="412224" y="13925"/>
                    <a:pt x="123095" y="158759"/>
                  </a:cubicBezTo>
                  <a:lnTo>
                    <a:pt x="72951" y="185723"/>
                  </a:lnTo>
                  <a:lnTo>
                    <a:pt x="40106" y="142618"/>
                  </a:lnTo>
                  <a:cubicBezTo>
                    <a:pt x="14906" y="104508"/>
                    <a:pt x="278" y="69494"/>
                    <a:pt x="0" y="38323"/>
                  </a:cubicBezTo>
                  <a:lnTo>
                    <a:pt x="9470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4866" y="1950743"/>
              <a:ext cx="1836922" cy="1489903"/>
            </a:xfrm>
            <a:custGeom>
              <a:avLst/>
              <a:gdLst>
                <a:gd name="connsiteX0" fmla="*/ 1140744 w 1836922"/>
                <a:gd name="connsiteY0" fmla="*/ 0 h 1489903"/>
                <a:gd name="connsiteX1" fmla="*/ 1153157 w 1836922"/>
                <a:gd name="connsiteY1" fmla="*/ 16291 h 1489903"/>
                <a:gd name="connsiteX2" fmla="*/ 1806648 w 1836922"/>
                <a:gd name="connsiteY2" fmla="*/ 667682 h 1489903"/>
                <a:gd name="connsiteX3" fmla="*/ 1836922 w 1836922"/>
                <a:gd name="connsiteY3" fmla="*/ 715034 h 1489903"/>
                <a:gd name="connsiteX4" fmla="*/ 1597907 w 1836922"/>
                <a:gd name="connsiteY4" fmla="*/ 801332 h 1489903"/>
                <a:gd name="connsiteX5" fmla="*/ 1107517 w 1836922"/>
                <a:gd name="connsiteY5" fmla="*/ 1148612 h 1489903"/>
                <a:gd name="connsiteX6" fmla="*/ 1089515 w 1836922"/>
                <a:gd name="connsiteY6" fmla="*/ 1224337 h 1489903"/>
                <a:gd name="connsiteX7" fmla="*/ 1088007 w 1836922"/>
                <a:gd name="connsiteY7" fmla="*/ 1305816 h 1489903"/>
                <a:gd name="connsiteX8" fmla="*/ 917363 w 1836922"/>
                <a:gd name="connsiteY8" fmla="*/ 1385384 h 1489903"/>
                <a:gd name="connsiteX9" fmla="*/ 595254 w 1836922"/>
                <a:gd name="connsiteY9" fmla="*/ 1486840 h 1489903"/>
                <a:gd name="connsiteX10" fmla="*/ 16998 w 1836922"/>
                <a:gd name="connsiteY10" fmla="*/ 955010 h 1489903"/>
                <a:gd name="connsiteX11" fmla="*/ 1131148 w 1836922"/>
                <a:gd name="connsiteY11" fmla="*/ 5160 h 1489903"/>
                <a:gd name="connsiteX12" fmla="*/ 1140744 w 1836922"/>
                <a:gd name="connsiteY12" fmla="*/ 0 h 148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922" h="1489903">
                  <a:moveTo>
                    <a:pt x="1140744" y="0"/>
                  </a:moveTo>
                  <a:lnTo>
                    <a:pt x="1153157" y="16291"/>
                  </a:lnTo>
                  <a:cubicBezTo>
                    <a:pt x="1309886" y="200888"/>
                    <a:pt x="1642460" y="440655"/>
                    <a:pt x="1806648" y="667682"/>
                  </a:cubicBezTo>
                  <a:lnTo>
                    <a:pt x="1836922" y="715034"/>
                  </a:lnTo>
                  <a:lnTo>
                    <a:pt x="1597907" y="801332"/>
                  </a:lnTo>
                  <a:cubicBezTo>
                    <a:pt x="1361082" y="894954"/>
                    <a:pt x="1161253" y="1005632"/>
                    <a:pt x="1107517" y="1148612"/>
                  </a:cubicBezTo>
                  <a:cubicBezTo>
                    <a:pt x="1098561" y="1172442"/>
                    <a:pt x="1092667" y="1197743"/>
                    <a:pt x="1089515" y="1224337"/>
                  </a:cubicBezTo>
                  <a:lnTo>
                    <a:pt x="1088007" y="1305816"/>
                  </a:lnTo>
                  <a:lnTo>
                    <a:pt x="917363" y="1385384"/>
                  </a:lnTo>
                  <a:cubicBezTo>
                    <a:pt x="789586" y="1439950"/>
                    <a:pt x="676094" y="1477426"/>
                    <a:pt x="595254" y="1486840"/>
                  </a:cubicBezTo>
                  <a:cubicBezTo>
                    <a:pt x="271894" y="1524496"/>
                    <a:pt x="-82275" y="1207311"/>
                    <a:pt x="16998" y="955010"/>
                  </a:cubicBezTo>
                  <a:cubicBezTo>
                    <a:pt x="110066" y="718479"/>
                    <a:pt x="806255" y="189676"/>
                    <a:pt x="1131148" y="5160"/>
                  </a:cubicBezTo>
                  <a:lnTo>
                    <a:pt x="114074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41788" y="2612544"/>
              <a:ext cx="161712" cy="142409"/>
            </a:xfrm>
            <a:custGeom>
              <a:avLst/>
              <a:gdLst>
                <a:gd name="connsiteX0" fmla="*/ 161712 w 161712"/>
                <a:gd name="connsiteY0" fmla="*/ 0 h 142409"/>
                <a:gd name="connsiteX1" fmla="*/ 151096 w 161712"/>
                <a:gd name="connsiteY1" fmla="*/ 22956 h 142409"/>
                <a:gd name="connsiteX2" fmla="*/ 120235 w 161712"/>
                <a:gd name="connsiteY2" fmla="*/ 67269 h 142409"/>
                <a:gd name="connsiteX3" fmla="*/ 76728 w 161712"/>
                <a:gd name="connsiteY3" fmla="*/ 113841 h 142409"/>
                <a:gd name="connsiteX4" fmla="*/ 45044 w 161712"/>
                <a:gd name="connsiteY4" fmla="*/ 142409 h 142409"/>
                <a:gd name="connsiteX5" fmla="*/ 17747 w 161712"/>
                <a:gd name="connsiteY5" fmla="*/ 80992 h 142409"/>
                <a:gd name="connsiteX6" fmla="*/ 0 w 161712"/>
                <a:gd name="connsiteY6" fmla="*/ 53233 h 142409"/>
                <a:gd name="connsiteX7" fmla="*/ 6101 w 161712"/>
                <a:gd name="connsiteY7" fmla="*/ 51030 h 142409"/>
                <a:gd name="connsiteX8" fmla="*/ 161712 w 161712"/>
                <a:gd name="connsiteY8" fmla="*/ 0 h 1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2" h="142409">
                  <a:moveTo>
                    <a:pt x="161712" y="0"/>
                  </a:moveTo>
                  <a:lnTo>
                    <a:pt x="151096" y="22956"/>
                  </a:lnTo>
                  <a:cubicBezTo>
                    <a:pt x="142520" y="37889"/>
                    <a:pt x="132282" y="52677"/>
                    <a:pt x="120235" y="67269"/>
                  </a:cubicBezTo>
                  <a:cubicBezTo>
                    <a:pt x="108188" y="81861"/>
                    <a:pt x="93590" y="97442"/>
                    <a:pt x="76728" y="113841"/>
                  </a:cubicBezTo>
                  <a:lnTo>
                    <a:pt x="45044" y="142409"/>
                  </a:lnTo>
                  <a:lnTo>
                    <a:pt x="17747" y="80992"/>
                  </a:lnTo>
                  <a:lnTo>
                    <a:pt x="0" y="53233"/>
                  </a:lnTo>
                  <a:lnTo>
                    <a:pt x="6101" y="51030"/>
                  </a:lnTo>
                  <a:lnTo>
                    <a:pt x="161712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06263" y="2906177"/>
              <a:ext cx="925321" cy="1012974"/>
            </a:xfrm>
            <a:custGeom>
              <a:avLst/>
              <a:gdLst>
                <a:gd name="connsiteX0" fmla="*/ 547145 w 925321"/>
                <a:gd name="connsiteY0" fmla="*/ 84 h 1012974"/>
                <a:gd name="connsiteX1" fmla="*/ 920758 w 925321"/>
                <a:gd name="connsiteY1" fmla="*/ 91856 h 1012974"/>
                <a:gd name="connsiteX2" fmla="*/ 925321 w 925321"/>
                <a:gd name="connsiteY2" fmla="*/ 94008 h 1012974"/>
                <a:gd name="connsiteX3" fmla="*/ 924756 w 925321"/>
                <a:gd name="connsiteY3" fmla="*/ 95551 h 1012974"/>
                <a:gd name="connsiteX4" fmla="*/ 657126 w 925321"/>
                <a:gd name="connsiteY4" fmla="*/ 857086 h 1012974"/>
                <a:gd name="connsiteX5" fmla="*/ 622820 w 925321"/>
                <a:gd name="connsiteY5" fmla="*/ 911752 h 1012974"/>
                <a:gd name="connsiteX6" fmla="*/ 614612 w 925321"/>
                <a:gd name="connsiteY6" fmla="*/ 905369 h 1012974"/>
                <a:gd name="connsiteX7" fmla="*/ 248453 w 925321"/>
                <a:gd name="connsiteY7" fmla="*/ 848113 h 1012974"/>
                <a:gd name="connsiteX8" fmla="*/ 28191 w 925321"/>
                <a:gd name="connsiteY8" fmla="*/ 999856 h 1012974"/>
                <a:gd name="connsiteX9" fmla="*/ 13619 w 925321"/>
                <a:gd name="connsiteY9" fmla="*/ 1012974 h 1012974"/>
                <a:gd name="connsiteX10" fmla="*/ 2861 w 925321"/>
                <a:gd name="connsiteY10" fmla="*/ 972197 h 1012974"/>
                <a:gd name="connsiteX11" fmla="*/ 117140 w 925321"/>
                <a:gd name="connsiteY11" fmla="*/ 421657 h 1012974"/>
                <a:gd name="connsiteX12" fmla="*/ 165282 w 925321"/>
                <a:gd name="connsiteY12" fmla="*/ 246275 h 1012974"/>
                <a:gd name="connsiteX13" fmla="*/ 195419 w 925321"/>
                <a:gd name="connsiteY13" fmla="*/ 208507 h 1012974"/>
                <a:gd name="connsiteX14" fmla="*/ 470279 w 925321"/>
                <a:gd name="connsiteY14" fmla="*/ 8967 h 1012974"/>
                <a:gd name="connsiteX15" fmla="*/ 547145 w 925321"/>
                <a:gd name="connsiteY15" fmla="*/ 84 h 10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321" h="1012974">
                  <a:moveTo>
                    <a:pt x="547145" y="84"/>
                  </a:moveTo>
                  <a:cubicBezTo>
                    <a:pt x="655680" y="-1981"/>
                    <a:pt x="786766" y="33779"/>
                    <a:pt x="920758" y="91856"/>
                  </a:cubicBezTo>
                  <a:lnTo>
                    <a:pt x="925321" y="94008"/>
                  </a:lnTo>
                  <a:lnTo>
                    <a:pt x="924756" y="95551"/>
                  </a:lnTo>
                  <a:cubicBezTo>
                    <a:pt x="841301" y="340837"/>
                    <a:pt x="776457" y="640837"/>
                    <a:pt x="657126" y="857086"/>
                  </a:cubicBezTo>
                  <a:lnTo>
                    <a:pt x="622820" y="911752"/>
                  </a:lnTo>
                  <a:lnTo>
                    <a:pt x="614612" y="905369"/>
                  </a:lnTo>
                  <a:cubicBezTo>
                    <a:pt x="496332" y="828307"/>
                    <a:pt x="370143" y="793892"/>
                    <a:pt x="248453" y="848113"/>
                  </a:cubicBezTo>
                  <a:cubicBezTo>
                    <a:pt x="187609" y="875224"/>
                    <a:pt x="111663" y="928466"/>
                    <a:pt x="28191" y="999856"/>
                  </a:cubicBezTo>
                  <a:lnTo>
                    <a:pt x="13619" y="1012974"/>
                  </a:lnTo>
                  <a:lnTo>
                    <a:pt x="2861" y="972197"/>
                  </a:lnTo>
                  <a:cubicBezTo>
                    <a:pt x="-15085" y="833624"/>
                    <a:pt x="54814" y="628487"/>
                    <a:pt x="117140" y="421657"/>
                  </a:cubicBezTo>
                  <a:lnTo>
                    <a:pt x="165282" y="246275"/>
                  </a:lnTo>
                  <a:lnTo>
                    <a:pt x="195419" y="208507"/>
                  </a:lnTo>
                  <a:cubicBezTo>
                    <a:pt x="283675" y="105274"/>
                    <a:pt x="374248" y="30914"/>
                    <a:pt x="470279" y="8967"/>
                  </a:cubicBezTo>
                  <a:cubicBezTo>
                    <a:pt x="494287" y="3480"/>
                    <a:pt x="520011" y="600"/>
                    <a:pt x="547145" y="84"/>
                  </a:cubicBez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5194" y="3817930"/>
              <a:ext cx="1199881" cy="908753"/>
            </a:xfrm>
            <a:custGeom>
              <a:avLst/>
              <a:gdLst>
                <a:gd name="connsiteX0" fmla="*/ 843889 w 1199881"/>
                <a:gd name="connsiteY0" fmla="*/ 0 h 908753"/>
                <a:gd name="connsiteX1" fmla="*/ 950865 w 1199881"/>
                <a:gd name="connsiteY1" fmla="*/ 83191 h 908753"/>
                <a:gd name="connsiteX2" fmla="*/ 1154385 w 1199881"/>
                <a:gd name="connsiteY2" fmla="*/ 306753 h 908753"/>
                <a:gd name="connsiteX3" fmla="*/ 1199881 w 1199881"/>
                <a:gd name="connsiteY3" fmla="*/ 369129 h 908753"/>
                <a:gd name="connsiteX4" fmla="*/ 1151581 w 1199881"/>
                <a:gd name="connsiteY4" fmla="*/ 393202 h 908753"/>
                <a:gd name="connsiteX5" fmla="*/ 725209 w 1199881"/>
                <a:gd name="connsiteY5" fmla="*/ 622400 h 908753"/>
                <a:gd name="connsiteX6" fmla="*/ 340635 w 1199881"/>
                <a:gd name="connsiteY6" fmla="*/ 864059 h 908753"/>
                <a:gd name="connsiteX7" fmla="*/ 271698 w 1199881"/>
                <a:gd name="connsiteY7" fmla="*/ 908753 h 908753"/>
                <a:gd name="connsiteX8" fmla="*/ 245148 w 1199881"/>
                <a:gd name="connsiteY8" fmla="*/ 825260 h 908753"/>
                <a:gd name="connsiteX9" fmla="*/ 77434 w 1199881"/>
                <a:gd name="connsiteY9" fmla="*/ 466933 h 908753"/>
                <a:gd name="connsiteX10" fmla="*/ 0 w 1199881"/>
                <a:gd name="connsiteY10" fmla="*/ 331631 h 908753"/>
                <a:gd name="connsiteX11" fmla="*/ 74528 w 1199881"/>
                <a:gd name="connsiteY11" fmla="*/ 252717 h 908753"/>
                <a:gd name="connsiteX12" fmla="*/ 163560 w 1199881"/>
                <a:gd name="connsiteY12" fmla="*/ 165248 h 908753"/>
                <a:gd name="connsiteX13" fmla="*/ 234688 w 1199881"/>
                <a:gd name="connsiteY13" fmla="*/ 101222 h 908753"/>
                <a:gd name="connsiteX14" fmla="*/ 240666 w 1199881"/>
                <a:gd name="connsiteY14" fmla="*/ 123884 h 908753"/>
                <a:gd name="connsiteX15" fmla="*/ 405222 w 1199881"/>
                <a:gd name="connsiteY15" fmla="*/ 229617 h 908753"/>
                <a:gd name="connsiteX16" fmla="*/ 823505 w 1199881"/>
                <a:gd name="connsiteY16" fmla="*/ 32481 h 908753"/>
                <a:gd name="connsiteX17" fmla="*/ 843889 w 1199881"/>
                <a:gd name="connsiteY17" fmla="*/ 0 h 9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881" h="908753">
                  <a:moveTo>
                    <a:pt x="843889" y="0"/>
                  </a:moveTo>
                  <a:lnTo>
                    <a:pt x="950865" y="83191"/>
                  </a:lnTo>
                  <a:cubicBezTo>
                    <a:pt x="1025284" y="150113"/>
                    <a:pt x="1094350" y="229176"/>
                    <a:pt x="1154385" y="306753"/>
                  </a:cubicBezTo>
                  <a:lnTo>
                    <a:pt x="1199881" y="369129"/>
                  </a:lnTo>
                  <a:lnTo>
                    <a:pt x="1151581" y="393202"/>
                  </a:lnTo>
                  <a:cubicBezTo>
                    <a:pt x="1013758" y="462314"/>
                    <a:pt x="868197" y="537557"/>
                    <a:pt x="725209" y="622400"/>
                  </a:cubicBezTo>
                  <a:cubicBezTo>
                    <a:pt x="617969" y="686033"/>
                    <a:pt x="486393" y="769845"/>
                    <a:pt x="340635" y="864059"/>
                  </a:cubicBezTo>
                  <a:lnTo>
                    <a:pt x="271698" y="908753"/>
                  </a:lnTo>
                  <a:lnTo>
                    <a:pt x="245148" y="825260"/>
                  </a:lnTo>
                  <a:cubicBezTo>
                    <a:pt x="214922" y="724092"/>
                    <a:pt x="152231" y="600849"/>
                    <a:pt x="77434" y="466933"/>
                  </a:cubicBezTo>
                  <a:lnTo>
                    <a:pt x="0" y="331631"/>
                  </a:lnTo>
                  <a:lnTo>
                    <a:pt x="74528" y="252717"/>
                  </a:lnTo>
                  <a:cubicBezTo>
                    <a:pt x="104574" y="222037"/>
                    <a:pt x="134345" y="192782"/>
                    <a:pt x="163560" y="165248"/>
                  </a:cubicBezTo>
                  <a:lnTo>
                    <a:pt x="234688" y="101222"/>
                  </a:lnTo>
                  <a:lnTo>
                    <a:pt x="240666" y="123884"/>
                  </a:lnTo>
                  <a:cubicBezTo>
                    <a:pt x="265605" y="181176"/>
                    <a:pt x="316482" y="219123"/>
                    <a:pt x="405222" y="229617"/>
                  </a:cubicBezTo>
                  <a:cubicBezTo>
                    <a:pt x="595536" y="250367"/>
                    <a:pt x="726084" y="167835"/>
                    <a:pt x="823505" y="32481"/>
                  </a:cubicBezTo>
                  <a:lnTo>
                    <a:pt x="843889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3368" y="3918844"/>
              <a:ext cx="1801826" cy="1594968"/>
            </a:xfrm>
            <a:custGeom>
              <a:avLst/>
              <a:gdLst>
                <a:gd name="connsiteX0" fmla="*/ 1670804 w 1801826"/>
                <a:gd name="connsiteY0" fmla="*/ 0 h 1594968"/>
                <a:gd name="connsiteX1" fmla="*/ 1760533 w 1801826"/>
                <a:gd name="connsiteY1" fmla="*/ 158565 h 1594968"/>
                <a:gd name="connsiteX2" fmla="*/ 1801826 w 1801826"/>
                <a:gd name="connsiteY2" fmla="*/ 230716 h 1594968"/>
                <a:gd name="connsiteX3" fmla="*/ 1785671 w 1801826"/>
                <a:gd name="connsiteY3" fmla="*/ 247821 h 1594968"/>
                <a:gd name="connsiteX4" fmla="*/ 1158516 w 1801826"/>
                <a:gd name="connsiteY4" fmla="*/ 1288019 h 1594968"/>
                <a:gd name="connsiteX5" fmla="*/ 1159338 w 1801826"/>
                <a:gd name="connsiteY5" fmla="*/ 1369223 h 1594968"/>
                <a:gd name="connsiteX6" fmla="*/ 1162003 w 1801826"/>
                <a:gd name="connsiteY6" fmla="*/ 1384957 h 1594968"/>
                <a:gd name="connsiteX7" fmla="*/ 1019482 w 1801826"/>
                <a:gd name="connsiteY7" fmla="*/ 1468350 h 1594968"/>
                <a:gd name="connsiteX8" fmla="*/ 866358 w 1801826"/>
                <a:gd name="connsiteY8" fmla="*/ 1553382 h 1594968"/>
                <a:gd name="connsiteX9" fmla="*/ 785775 w 1801826"/>
                <a:gd name="connsiteY9" fmla="*/ 1594968 h 1594968"/>
                <a:gd name="connsiteX10" fmla="*/ 631924 w 1801826"/>
                <a:gd name="connsiteY10" fmla="*/ 1490100 h 1594968"/>
                <a:gd name="connsiteX11" fmla="*/ 27369 w 1801826"/>
                <a:gd name="connsiteY11" fmla="*/ 773340 h 1594968"/>
                <a:gd name="connsiteX12" fmla="*/ 0 w 1801826"/>
                <a:gd name="connsiteY12" fmla="*/ 702528 h 1594968"/>
                <a:gd name="connsiteX13" fmla="*/ 5462 w 1801826"/>
                <a:gd name="connsiteY13" fmla="*/ 665383 h 1594968"/>
                <a:gd name="connsiteX14" fmla="*/ 29989 w 1801826"/>
                <a:gd name="connsiteY14" fmla="*/ 546550 h 1594968"/>
                <a:gd name="connsiteX15" fmla="*/ 1401724 w 1801826"/>
                <a:gd name="connsiteY15" fmla="*/ 268868 h 1594968"/>
                <a:gd name="connsiteX16" fmla="*/ 1621977 w 1801826"/>
                <a:gd name="connsiteY16" fmla="*/ 63007 h 1594968"/>
                <a:gd name="connsiteX17" fmla="*/ 1670804 w 1801826"/>
                <a:gd name="connsiteY17" fmla="*/ 0 h 15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1826" h="1594968">
                  <a:moveTo>
                    <a:pt x="1670804" y="0"/>
                  </a:moveTo>
                  <a:lnTo>
                    <a:pt x="1760533" y="158565"/>
                  </a:lnTo>
                  <a:lnTo>
                    <a:pt x="1801826" y="230716"/>
                  </a:lnTo>
                  <a:lnTo>
                    <a:pt x="1785671" y="247821"/>
                  </a:lnTo>
                  <a:cubicBezTo>
                    <a:pt x="1482518" y="580168"/>
                    <a:pt x="1179931" y="1025459"/>
                    <a:pt x="1158516" y="1288019"/>
                  </a:cubicBezTo>
                  <a:cubicBezTo>
                    <a:pt x="1156375" y="1314275"/>
                    <a:pt x="1156722" y="1341414"/>
                    <a:pt x="1159338" y="1369223"/>
                  </a:cubicBezTo>
                  <a:lnTo>
                    <a:pt x="1162003" y="1384957"/>
                  </a:lnTo>
                  <a:lnTo>
                    <a:pt x="1019482" y="1468350"/>
                  </a:lnTo>
                  <a:cubicBezTo>
                    <a:pt x="967259" y="1498194"/>
                    <a:pt x="916092" y="1526658"/>
                    <a:pt x="866358" y="1553382"/>
                  </a:cubicBezTo>
                  <a:lnTo>
                    <a:pt x="785775" y="1594968"/>
                  </a:lnTo>
                  <a:lnTo>
                    <a:pt x="631924" y="1490100"/>
                  </a:lnTo>
                  <a:cubicBezTo>
                    <a:pt x="397198" y="1316172"/>
                    <a:pt x="157584" y="1071673"/>
                    <a:pt x="27369" y="773340"/>
                  </a:cubicBezTo>
                  <a:lnTo>
                    <a:pt x="0" y="702528"/>
                  </a:lnTo>
                  <a:lnTo>
                    <a:pt x="5462" y="665383"/>
                  </a:lnTo>
                  <a:cubicBezTo>
                    <a:pt x="13615" y="615944"/>
                    <a:pt x="22163" y="575168"/>
                    <a:pt x="29989" y="546550"/>
                  </a:cubicBezTo>
                  <a:cubicBezTo>
                    <a:pt x="108754" y="327457"/>
                    <a:pt x="991194" y="527243"/>
                    <a:pt x="1401724" y="268868"/>
                  </a:cubicBezTo>
                  <a:cubicBezTo>
                    <a:pt x="1478699" y="220423"/>
                    <a:pt x="1551675" y="148492"/>
                    <a:pt x="1621977" y="63007"/>
                  </a:cubicBezTo>
                  <a:lnTo>
                    <a:pt x="167080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545371" y="4726683"/>
              <a:ext cx="1074227" cy="974973"/>
            </a:xfrm>
            <a:custGeom>
              <a:avLst/>
              <a:gdLst>
                <a:gd name="connsiteX0" fmla="*/ 911521 w 1074227"/>
                <a:gd name="connsiteY0" fmla="*/ 0 h 974973"/>
                <a:gd name="connsiteX1" fmla="*/ 931924 w 1074227"/>
                <a:gd name="connsiteY1" fmla="*/ 64161 h 974973"/>
                <a:gd name="connsiteX2" fmla="*/ 992442 w 1074227"/>
                <a:gd name="connsiteY2" fmla="*/ 800703 h 974973"/>
                <a:gd name="connsiteX3" fmla="*/ 270108 w 1074227"/>
                <a:gd name="connsiteY3" fmla="*/ 974905 h 974973"/>
                <a:gd name="connsiteX4" fmla="*/ 157415 w 1074227"/>
                <a:gd name="connsiteY4" fmla="*/ 967553 h 974973"/>
                <a:gd name="connsiteX5" fmla="*/ 123542 w 1074227"/>
                <a:gd name="connsiteY5" fmla="*/ 913674 h 974973"/>
                <a:gd name="connsiteX6" fmla="*/ 11769 w 1074227"/>
                <a:gd name="connsiteY6" fmla="*/ 646612 h 974973"/>
                <a:gd name="connsiteX7" fmla="*/ 0 w 1074227"/>
                <a:gd name="connsiteY7" fmla="*/ 577119 h 974973"/>
                <a:gd name="connsiteX8" fmla="*/ 16940 w 1074227"/>
                <a:gd name="connsiteY8" fmla="*/ 567207 h 974973"/>
                <a:gd name="connsiteX9" fmla="*/ 830348 w 1074227"/>
                <a:gd name="connsiteY9" fmla="*/ 52626 h 974973"/>
                <a:gd name="connsiteX10" fmla="*/ 911521 w 1074227"/>
                <a:gd name="connsiteY10" fmla="*/ 0 h 97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227" h="974973">
                  <a:moveTo>
                    <a:pt x="911521" y="0"/>
                  </a:moveTo>
                  <a:lnTo>
                    <a:pt x="931924" y="64161"/>
                  </a:lnTo>
                  <a:cubicBezTo>
                    <a:pt x="1043379" y="398772"/>
                    <a:pt x="1155048" y="661524"/>
                    <a:pt x="992442" y="800703"/>
                  </a:cubicBezTo>
                  <a:cubicBezTo>
                    <a:pt x="876296" y="900117"/>
                    <a:pt x="572109" y="977601"/>
                    <a:pt x="270108" y="974905"/>
                  </a:cubicBezTo>
                  <a:lnTo>
                    <a:pt x="157415" y="967553"/>
                  </a:lnTo>
                  <a:lnTo>
                    <a:pt x="123542" y="913674"/>
                  </a:lnTo>
                  <a:cubicBezTo>
                    <a:pt x="71807" y="824357"/>
                    <a:pt x="32569" y="733424"/>
                    <a:pt x="11769" y="646612"/>
                  </a:cubicBezTo>
                  <a:lnTo>
                    <a:pt x="0" y="577119"/>
                  </a:lnTo>
                  <a:lnTo>
                    <a:pt x="16940" y="567207"/>
                  </a:lnTo>
                  <a:cubicBezTo>
                    <a:pt x="286737" y="406012"/>
                    <a:pt x="573541" y="219397"/>
                    <a:pt x="830348" y="52626"/>
                  </a:cubicBezTo>
                  <a:lnTo>
                    <a:pt x="911521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45330" y="1860753"/>
              <a:ext cx="883599" cy="805355"/>
            </a:xfrm>
            <a:custGeom>
              <a:avLst/>
              <a:gdLst>
                <a:gd name="connsiteX0" fmla="*/ 241798 w 883599"/>
                <a:gd name="connsiteY0" fmla="*/ 2187 h 805355"/>
                <a:gd name="connsiteX1" fmla="*/ 611022 w 883599"/>
                <a:gd name="connsiteY1" fmla="*/ 176328 h 805355"/>
                <a:gd name="connsiteX2" fmla="*/ 868167 w 883599"/>
                <a:gd name="connsiteY2" fmla="*/ 729896 h 805355"/>
                <a:gd name="connsiteX3" fmla="*/ 857890 w 883599"/>
                <a:gd name="connsiteY3" fmla="*/ 752122 h 805355"/>
                <a:gd name="connsiteX4" fmla="*/ 702279 w 883599"/>
                <a:gd name="connsiteY4" fmla="*/ 803152 h 805355"/>
                <a:gd name="connsiteX5" fmla="*/ 696178 w 883599"/>
                <a:gd name="connsiteY5" fmla="*/ 805355 h 805355"/>
                <a:gd name="connsiteX6" fmla="*/ 665904 w 883599"/>
                <a:gd name="connsiteY6" fmla="*/ 758003 h 805355"/>
                <a:gd name="connsiteX7" fmla="*/ 12413 w 883599"/>
                <a:gd name="connsiteY7" fmla="*/ 106612 h 805355"/>
                <a:gd name="connsiteX8" fmla="*/ 0 w 883599"/>
                <a:gd name="connsiteY8" fmla="*/ 90321 h 805355"/>
                <a:gd name="connsiteX9" fmla="*/ 50144 w 883599"/>
                <a:gd name="connsiteY9" fmla="*/ 63357 h 805355"/>
                <a:gd name="connsiteX10" fmla="*/ 241798 w 883599"/>
                <a:gd name="connsiteY10" fmla="*/ 2187 h 80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599" h="805355">
                  <a:moveTo>
                    <a:pt x="241798" y="2187"/>
                  </a:moveTo>
                  <a:cubicBezTo>
                    <a:pt x="410271" y="-15939"/>
                    <a:pt x="515238" y="81824"/>
                    <a:pt x="611022" y="176328"/>
                  </a:cubicBezTo>
                  <a:cubicBezTo>
                    <a:pt x="722770" y="286582"/>
                    <a:pt x="943787" y="517485"/>
                    <a:pt x="868167" y="729896"/>
                  </a:cubicBezTo>
                  <a:lnTo>
                    <a:pt x="857890" y="752122"/>
                  </a:lnTo>
                  <a:lnTo>
                    <a:pt x="702279" y="803152"/>
                  </a:lnTo>
                  <a:lnTo>
                    <a:pt x="696178" y="805355"/>
                  </a:lnTo>
                  <a:lnTo>
                    <a:pt x="665904" y="758003"/>
                  </a:lnTo>
                  <a:cubicBezTo>
                    <a:pt x="501716" y="530976"/>
                    <a:pt x="169142" y="291209"/>
                    <a:pt x="12413" y="106612"/>
                  </a:cubicBezTo>
                  <a:lnTo>
                    <a:pt x="0" y="90321"/>
                  </a:lnTo>
                  <a:lnTo>
                    <a:pt x="50144" y="63357"/>
                  </a:lnTo>
                  <a:cubicBezTo>
                    <a:pt x="122426" y="27148"/>
                    <a:pt x="185640" y="8230"/>
                    <a:pt x="241798" y="2187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9602" y="3728242"/>
              <a:ext cx="609201" cy="322815"/>
            </a:xfrm>
            <a:custGeom>
              <a:avLst/>
              <a:gdLst>
                <a:gd name="connsiteX0" fmla="*/ 357564 w 609201"/>
                <a:gd name="connsiteY0" fmla="*/ 1 h 322815"/>
                <a:gd name="connsiteX1" fmla="*/ 600993 w 609201"/>
                <a:gd name="connsiteY1" fmla="*/ 83636 h 322815"/>
                <a:gd name="connsiteX2" fmla="*/ 609201 w 609201"/>
                <a:gd name="connsiteY2" fmla="*/ 90019 h 322815"/>
                <a:gd name="connsiteX3" fmla="*/ 588817 w 609201"/>
                <a:gd name="connsiteY3" fmla="*/ 122500 h 322815"/>
                <a:gd name="connsiteX4" fmla="*/ 170534 w 609201"/>
                <a:gd name="connsiteY4" fmla="*/ 319636 h 322815"/>
                <a:gd name="connsiteX5" fmla="*/ 5978 w 609201"/>
                <a:gd name="connsiteY5" fmla="*/ 213903 h 322815"/>
                <a:gd name="connsiteX6" fmla="*/ 0 w 609201"/>
                <a:gd name="connsiteY6" fmla="*/ 191241 h 322815"/>
                <a:gd name="connsiteX7" fmla="*/ 14572 w 609201"/>
                <a:gd name="connsiteY7" fmla="*/ 178123 h 322815"/>
                <a:gd name="connsiteX8" fmla="*/ 234834 w 609201"/>
                <a:gd name="connsiteY8" fmla="*/ 26380 h 322815"/>
                <a:gd name="connsiteX9" fmla="*/ 357564 w 609201"/>
                <a:gd name="connsiteY9" fmla="*/ 1 h 32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201" h="322815">
                  <a:moveTo>
                    <a:pt x="357564" y="1"/>
                  </a:moveTo>
                  <a:cubicBezTo>
                    <a:pt x="439771" y="-159"/>
                    <a:pt x="522140" y="32262"/>
                    <a:pt x="600993" y="83636"/>
                  </a:cubicBezTo>
                  <a:lnTo>
                    <a:pt x="609201" y="90019"/>
                  </a:lnTo>
                  <a:lnTo>
                    <a:pt x="588817" y="122500"/>
                  </a:lnTo>
                  <a:cubicBezTo>
                    <a:pt x="491396" y="257854"/>
                    <a:pt x="360848" y="340386"/>
                    <a:pt x="170534" y="319636"/>
                  </a:cubicBezTo>
                  <a:cubicBezTo>
                    <a:pt x="81794" y="309142"/>
                    <a:pt x="30917" y="271195"/>
                    <a:pt x="5978" y="213903"/>
                  </a:cubicBezTo>
                  <a:lnTo>
                    <a:pt x="0" y="191241"/>
                  </a:lnTo>
                  <a:lnTo>
                    <a:pt x="14572" y="178123"/>
                  </a:lnTo>
                  <a:cubicBezTo>
                    <a:pt x="98044" y="106733"/>
                    <a:pt x="173990" y="53491"/>
                    <a:pt x="234834" y="26380"/>
                  </a:cubicBezTo>
                  <a:cubicBezTo>
                    <a:pt x="275397" y="8307"/>
                    <a:pt x="316460" y="81"/>
                    <a:pt x="357564" y="1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40204" y="4149892"/>
              <a:ext cx="916408" cy="1154241"/>
            </a:xfrm>
            <a:custGeom>
              <a:avLst/>
              <a:gdLst>
                <a:gd name="connsiteX0" fmla="*/ 644710 w 916408"/>
                <a:gd name="connsiteY0" fmla="*/ 0 h 1154241"/>
                <a:gd name="connsiteX1" fmla="*/ 722144 w 916408"/>
                <a:gd name="connsiteY1" fmla="*/ 135302 h 1154241"/>
                <a:gd name="connsiteX2" fmla="*/ 889858 w 916408"/>
                <a:gd name="connsiteY2" fmla="*/ 493629 h 1154241"/>
                <a:gd name="connsiteX3" fmla="*/ 916408 w 916408"/>
                <a:gd name="connsiteY3" fmla="*/ 577122 h 1154241"/>
                <a:gd name="connsiteX4" fmla="*/ 835235 w 916408"/>
                <a:gd name="connsiteY4" fmla="*/ 629748 h 1154241"/>
                <a:gd name="connsiteX5" fmla="*/ 21827 w 916408"/>
                <a:gd name="connsiteY5" fmla="*/ 1144329 h 1154241"/>
                <a:gd name="connsiteX6" fmla="*/ 4887 w 916408"/>
                <a:gd name="connsiteY6" fmla="*/ 1154241 h 1154241"/>
                <a:gd name="connsiteX7" fmla="*/ 2222 w 916408"/>
                <a:gd name="connsiteY7" fmla="*/ 1138507 h 1154241"/>
                <a:gd name="connsiteX8" fmla="*/ 1400 w 916408"/>
                <a:gd name="connsiteY8" fmla="*/ 1057303 h 1154241"/>
                <a:gd name="connsiteX9" fmla="*/ 628555 w 916408"/>
                <a:gd name="connsiteY9" fmla="*/ 17105 h 1154241"/>
                <a:gd name="connsiteX10" fmla="*/ 644710 w 916408"/>
                <a:gd name="connsiteY10" fmla="*/ 0 h 1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408" h="1154241">
                  <a:moveTo>
                    <a:pt x="644710" y="0"/>
                  </a:moveTo>
                  <a:lnTo>
                    <a:pt x="722144" y="135302"/>
                  </a:lnTo>
                  <a:cubicBezTo>
                    <a:pt x="796941" y="269218"/>
                    <a:pt x="859632" y="392461"/>
                    <a:pt x="889858" y="493629"/>
                  </a:cubicBezTo>
                  <a:lnTo>
                    <a:pt x="916408" y="577122"/>
                  </a:lnTo>
                  <a:lnTo>
                    <a:pt x="835235" y="629748"/>
                  </a:lnTo>
                  <a:cubicBezTo>
                    <a:pt x="578428" y="796519"/>
                    <a:pt x="291624" y="983134"/>
                    <a:pt x="21827" y="1144329"/>
                  </a:cubicBezTo>
                  <a:lnTo>
                    <a:pt x="4887" y="1154241"/>
                  </a:lnTo>
                  <a:lnTo>
                    <a:pt x="2222" y="1138507"/>
                  </a:lnTo>
                  <a:cubicBezTo>
                    <a:pt x="-394" y="1110698"/>
                    <a:pt x="-741" y="1083559"/>
                    <a:pt x="1400" y="1057303"/>
                  </a:cubicBezTo>
                  <a:cubicBezTo>
                    <a:pt x="22815" y="794743"/>
                    <a:pt x="325402" y="349452"/>
                    <a:pt x="628555" y="17105"/>
                  </a:cubicBezTo>
                  <a:lnTo>
                    <a:pt x="644710" y="0"/>
                  </a:ln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1256924">
            <a:off x="1689487" y="3223888"/>
            <a:ext cx="10324947" cy="5237300"/>
            <a:chOff x="773778" y="1233529"/>
            <a:chExt cx="7945451" cy="2968983"/>
          </a:xfrm>
        </p:grpSpPr>
        <p:sp>
          <p:nvSpPr>
            <p:cNvPr id="23" name="Freeform 22"/>
            <p:cNvSpPr/>
            <p:nvPr/>
          </p:nvSpPr>
          <p:spPr>
            <a:xfrm>
              <a:off x="7344132" y="1728369"/>
              <a:ext cx="1336413" cy="16291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  <a:gd name="connsiteX0" fmla="*/ 2965047 w 3440870"/>
                <a:gd name="connsiteY0" fmla="*/ 0 h 2028717"/>
                <a:gd name="connsiteX1" fmla="*/ 2251 w 3440870"/>
                <a:gd name="connsiteY1" fmla="*/ 1413177 h 2028717"/>
                <a:gd name="connsiteX2" fmla="*/ 1798866 w 3440870"/>
                <a:gd name="connsiteY2" fmla="*/ 2028717 h 2028717"/>
                <a:gd name="connsiteX3" fmla="*/ 3440869 w 3440870"/>
                <a:gd name="connsiteY3" fmla="*/ 1583540 h 2028717"/>
                <a:gd name="connsiteX0" fmla="*/ 2965525 w 3441347"/>
                <a:gd name="connsiteY0" fmla="*/ 0 h 2028717"/>
                <a:gd name="connsiteX1" fmla="*/ 2729 w 3441347"/>
                <a:gd name="connsiteY1" fmla="*/ 1413177 h 2028717"/>
                <a:gd name="connsiteX2" fmla="*/ 1799344 w 3441347"/>
                <a:gd name="connsiteY2" fmla="*/ 2028717 h 2028717"/>
                <a:gd name="connsiteX3" fmla="*/ 3441347 w 3441347"/>
                <a:gd name="connsiteY3" fmla="*/ 1583540 h 2028717"/>
                <a:gd name="connsiteX0" fmla="*/ 2965527 w 2965527"/>
                <a:gd name="connsiteY0" fmla="*/ 0 h 3066762"/>
                <a:gd name="connsiteX1" fmla="*/ 2731 w 2965527"/>
                <a:gd name="connsiteY1" fmla="*/ 1413177 h 3066762"/>
                <a:gd name="connsiteX2" fmla="*/ 1799346 w 2965527"/>
                <a:gd name="connsiteY2" fmla="*/ 2028717 h 3066762"/>
                <a:gd name="connsiteX3" fmla="*/ 1656255 w 2965527"/>
                <a:gd name="connsiteY3" fmla="*/ 3055221 h 3066762"/>
                <a:gd name="connsiteX0" fmla="*/ 2965527 w 2965527"/>
                <a:gd name="connsiteY0" fmla="*/ 0 h 3073863"/>
                <a:gd name="connsiteX1" fmla="*/ 2731 w 2965527"/>
                <a:gd name="connsiteY1" fmla="*/ 1413177 h 3073863"/>
                <a:gd name="connsiteX2" fmla="*/ 848972 w 2965527"/>
                <a:gd name="connsiteY2" fmla="*/ 2564409 h 3073863"/>
                <a:gd name="connsiteX3" fmla="*/ 1656255 w 2965527"/>
                <a:gd name="connsiteY3" fmla="*/ 3055221 h 3073863"/>
                <a:gd name="connsiteX0" fmla="*/ 2965527 w 2965527"/>
                <a:gd name="connsiteY0" fmla="*/ 0 h 3080189"/>
                <a:gd name="connsiteX1" fmla="*/ 2731 w 2965527"/>
                <a:gd name="connsiteY1" fmla="*/ 1413177 h 3080189"/>
                <a:gd name="connsiteX2" fmla="*/ 848972 w 2965527"/>
                <a:gd name="connsiteY2" fmla="*/ 2564409 h 3080189"/>
                <a:gd name="connsiteX3" fmla="*/ 1656255 w 2965527"/>
                <a:gd name="connsiteY3" fmla="*/ 3055221 h 3080189"/>
                <a:gd name="connsiteX0" fmla="*/ 2965527 w 2965527"/>
                <a:gd name="connsiteY0" fmla="*/ 0 h 3114237"/>
                <a:gd name="connsiteX1" fmla="*/ 2731 w 2965527"/>
                <a:gd name="connsiteY1" fmla="*/ 1413177 h 3114237"/>
                <a:gd name="connsiteX2" fmla="*/ 848972 w 2965527"/>
                <a:gd name="connsiteY2" fmla="*/ 2564409 h 3114237"/>
                <a:gd name="connsiteX3" fmla="*/ 1671341 w 2965527"/>
                <a:gd name="connsiteY3" fmla="*/ 3090542 h 3114237"/>
                <a:gd name="connsiteX0" fmla="*/ 2965527 w 2965527"/>
                <a:gd name="connsiteY0" fmla="*/ 0 h 3090542"/>
                <a:gd name="connsiteX1" fmla="*/ 2731 w 2965527"/>
                <a:gd name="connsiteY1" fmla="*/ 1413177 h 3090542"/>
                <a:gd name="connsiteX2" fmla="*/ 848972 w 2965527"/>
                <a:gd name="connsiteY2" fmla="*/ 2564409 h 3090542"/>
                <a:gd name="connsiteX3" fmla="*/ 1671341 w 2965527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458353 w 2458353"/>
                <a:gd name="connsiteY0" fmla="*/ 0 h 3090542"/>
                <a:gd name="connsiteX1" fmla="*/ 807978 w 2458353"/>
                <a:gd name="connsiteY1" fmla="*/ 430094 h 3090542"/>
                <a:gd name="connsiteX2" fmla="*/ 341798 w 2458353"/>
                <a:gd name="connsiteY2" fmla="*/ 2564409 h 3090542"/>
                <a:gd name="connsiteX3" fmla="*/ 1164167 w 2458353"/>
                <a:gd name="connsiteY3" fmla="*/ 3090542 h 3090542"/>
                <a:gd name="connsiteX0" fmla="*/ 2116556 w 2116556"/>
                <a:gd name="connsiteY0" fmla="*/ 0 h 3090542"/>
                <a:gd name="connsiteX1" fmla="*/ 466181 w 2116556"/>
                <a:gd name="connsiteY1" fmla="*/ 430094 h 3090542"/>
                <a:gd name="connsiteX2" fmla="*/ 1 w 2116556"/>
                <a:gd name="connsiteY2" fmla="*/ 2564409 h 3090542"/>
                <a:gd name="connsiteX3" fmla="*/ 822370 w 2116556"/>
                <a:gd name="connsiteY3" fmla="*/ 3090542 h 309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56" h="3090542">
                  <a:moveTo>
                    <a:pt x="2116556" y="0"/>
                  </a:moveTo>
                  <a:cubicBezTo>
                    <a:pt x="1589015" y="29042"/>
                    <a:pt x="766126" y="237968"/>
                    <a:pt x="466181" y="430094"/>
                  </a:cubicBezTo>
                  <a:cubicBezTo>
                    <a:pt x="338107" y="835049"/>
                    <a:pt x="42600" y="1506908"/>
                    <a:pt x="1" y="2564409"/>
                  </a:cubicBezTo>
                  <a:cubicBezTo>
                    <a:pt x="224884" y="2653633"/>
                    <a:pt x="425025" y="2984735"/>
                    <a:pt x="822370" y="3090542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29966" y="1270383"/>
              <a:ext cx="2189263" cy="7004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265" h="1298763">
                  <a:moveTo>
                    <a:pt x="85008" y="0"/>
                  </a:moveTo>
                  <a:cubicBezTo>
                    <a:pt x="115624" y="217418"/>
                    <a:pt x="-68653" y="508758"/>
                    <a:pt x="28648" y="683223"/>
                  </a:cubicBezTo>
                  <a:cubicBezTo>
                    <a:pt x="619641" y="993990"/>
                    <a:pt x="887317" y="1077176"/>
                    <a:pt x="1825263" y="1298763"/>
                  </a:cubicBezTo>
                  <a:cubicBezTo>
                    <a:pt x="2392079" y="1158405"/>
                    <a:pt x="3059864" y="1000908"/>
                    <a:pt x="3467266" y="853586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2381" y="1233529"/>
              <a:ext cx="1825683" cy="58165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442" h="1078433">
                  <a:moveTo>
                    <a:pt x="0" y="88290"/>
                  </a:moveTo>
                  <a:cubicBezTo>
                    <a:pt x="30616" y="305708"/>
                    <a:pt x="7250" y="373352"/>
                    <a:pt x="104551" y="547817"/>
                  </a:cubicBezTo>
                  <a:cubicBezTo>
                    <a:pt x="695544" y="858584"/>
                    <a:pt x="1802967" y="1559876"/>
                    <a:pt x="2876681" y="562911"/>
                  </a:cubicBezTo>
                  <a:cubicBezTo>
                    <a:pt x="2825001" y="281272"/>
                    <a:pt x="2949713" y="235623"/>
                    <a:pt x="2854272" y="0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73778" y="1354168"/>
              <a:ext cx="1292488" cy="120392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6989" h="2232169">
                  <a:moveTo>
                    <a:pt x="0" y="2178074"/>
                  </a:moveTo>
                  <a:cubicBezTo>
                    <a:pt x="342379" y="2254210"/>
                    <a:pt x="952597" y="2268875"/>
                    <a:pt x="1220864" y="2096024"/>
                  </a:cubicBezTo>
                  <a:cubicBezTo>
                    <a:pt x="1530265" y="1635631"/>
                    <a:pt x="1938734" y="1077165"/>
                    <a:pt x="2046989" y="680645"/>
                  </a:cubicBezTo>
                  <a:cubicBezTo>
                    <a:pt x="1904797" y="475534"/>
                    <a:pt x="1747920" y="212075"/>
                    <a:pt x="1370886" y="0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67577" y="3397630"/>
              <a:ext cx="1744288" cy="77827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527706"/>
                <a:gd name="connsiteY0" fmla="*/ 1515089 h 1531290"/>
                <a:gd name="connsiteX1" fmla="*/ 2527511 w 2527706"/>
                <a:gd name="connsiteY1" fmla="*/ 513238 h 1531290"/>
                <a:gd name="connsiteX2" fmla="*/ 1276892 w 2527706"/>
                <a:gd name="connsiteY2" fmla="*/ 0 h 1531290"/>
                <a:gd name="connsiteX3" fmla="*/ 41295 w 2527706"/>
                <a:gd name="connsiteY3" fmla="*/ 652398 h 1531290"/>
                <a:gd name="connsiteX4" fmla="*/ 20005 w 2527706"/>
                <a:gd name="connsiteY4" fmla="*/ 1531289 h 1531290"/>
                <a:gd name="connsiteX0" fmla="*/ 2666838 w 2666884"/>
                <a:gd name="connsiteY0" fmla="*/ 1314941 h 1531288"/>
                <a:gd name="connsiteX1" fmla="*/ 2527511 w 2666884"/>
                <a:gd name="connsiteY1" fmla="*/ 513238 h 1531288"/>
                <a:gd name="connsiteX2" fmla="*/ 1276892 w 2666884"/>
                <a:gd name="connsiteY2" fmla="*/ 0 h 1531288"/>
                <a:gd name="connsiteX3" fmla="*/ 41295 w 2666884"/>
                <a:gd name="connsiteY3" fmla="*/ 652398 h 1531288"/>
                <a:gd name="connsiteX4" fmla="*/ 20005 w 2666884"/>
                <a:gd name="connsiteY4" fmla="*/ 1531289 h 1531288"/>
                <a:gd name="connsiteX0" fmla="*/ 2740491 w 2740535"/>
                <a:gd name="connsiteY0" fmla="*/ 1314941 h 1531290"/>
                <a:gd name="connsiteX1" fmla="*/ 2601164 w 2740535"/>
                <a:gd name="connsiteY1" fmla="*/ 513238 h 1531290"/>
                <a:gd name="connsiteX2" fmla="*/ 1350545 w 2740535"/>
                <a:gd name="connsiteY2" fmla="*/ 0 h 1531290"/>
                <a:gd name="connsiteX3" fmla="*/ 9351 w 2740535"/>
                <a:gd name="connsiteY3" fmla="*/ 887867 h 1531290"/>
                <a:gd name="connsiteX4" fmla="*/ 93658 w 2740535"/>
                <a:gd name="connsiteY4" fmla="*/ 1531289 h 1531290"/>
                <a:gd name="connsiteX0" fmla="*/ 2779778 w 2779823"/>
                <a:gd name="connsiteY0" fmla="*/ 1314941 h 1442989"/>
                <a:gd name="connsiteX1" fmla="*/ 2640451 w 2779823"/>
                <a:gd name="connsiteY1" fmla="*/ 513238 h 1442989"/>
                <a:gd name="connsiteX2" fmla="*/ 1389832 w 2779823"/>
                <a:gd name="connsiteY2" fmla="*/ 0 h 1442989"/>
                <a:gd name="connsiteX3" fmla="*/ 48638 w 2779823"/>
                <a:gd name="connsiteY3" fmla="*/ 887867 h 1442989"/>
                <a:gd name="connsiteX4" fmla="*/ 17292 w 2779823"/>
                <a:gd name="connsiteY4" fmla="*/ 1442989 h 1442989"/>
                <a:gd name="connsiteX0" fmla="*/ 2762487 w 2762532"/>
                <a:gd name="connsiteY0" fmla="*/ 1314941 h 1442989"/>
                <a:gd name="connsiteX1" fmla="*/ 2623160 w 2762532"/>
                <a:gd name="connsiteY1" fmla="*/ 513238 h 1442989"/>
                <a:gd name="connsiteX2" fmla="*/ 1372541 w 2762532"/>
                <a:gd name="connsiteY2" fmla="*/ 0 h 1442989"/>
                <a:gd name="connsiteX3" fmla="*/ 31347 w 2762532"/>
                <a:gd name="connsiteY3" fmla="*/ 887867 h 1442989"/>
                <a:gd name="connsiteX4" fmla="*/ 1 w 2762532"/>
                <a:gd name="connsiteY4" fmla="*/ 1442989 h 144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532" h="1442989">
                  <a:moveTo>
                    <a:pt x="2762487" y="1314941"/>
                  </a:moveTo>
                  <a:cubicBezTo>
                    <a:pt x="2765446" y="967233"/>
                    <a:pt x="2622658" y="796465"/>
                    <a:pt x="2623160" y="513238"/>
                  </a:cubicBezTo>
                  <a:cubicBezTo>
                    <a:pt x="2449832" y="247107"/>
                    <a:pt x="1871470" y="197844"/>
                    <a:pt x="1372541" y="0"/>
                  </a:cubicBezTo>
                  <a:cubicBezTo>
                    <a:pt x="1030496" y="15363"/>
                    <a:pt x="275483" y="488372"/>
                    <a:pt x="31347" y="887867"/>
                  </a:cubicBezTo>
                  <a:cubicBezTo>
                    <a:pt x="-5797" y="1448248"/>
                    <a:pt x="36889" y="1057859"/>
                    <a:pt x="1" y="1442989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477618" y="3376612"/>
              <a:ext cx="1608594" cy="8259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625" h="1531288">
                  <a:moveTo>
                    <a:pt x="2526041" y="1515089"/>
                  </a:moveTo>
                  <a:cubicBezTo>
                    <a:pt x="2529000" y="1167381"/>
                    <a:pt x="2547123" y="1208535"/>
                    <a:pt x="2547625" y="925308"/>
                  </a:cubicBezTo>
                  <a:cubicBezTo>
                    <a:pt x="2374297" y="659177"/>
                    <a:pt x="1775821" y="197844"/>
                    <a:pt x="1276892" y="0"/>
                  </a:cubicBezTo>
                  <a:cubicBezTo>
                    <a:pt x="934847" y="15363"/>
                    <a:pt x="285431" y="252903"/>
                    <a:pt x="41295" y="652398"/>
                  </a:cubicBezTo>
                  <a:cubicBezTo>
                    <a:pt x="4151" y="1212779"/>
                    <a:pt x="-18533" y="1146158"/>
                    <a:pt x="20005" y="1531289"/>
                  </a:cubicBezTo>
                </a:path>
              </a:pathLst>
            </a:custGeom>
            <a:noFill/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337315" y="1544637"/>
              <a:ext cx="1557646" cy="126661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672266"/>
                <a:gd name="connsiteY0" fmla="*/ 1997190 h 2376427"/>
                <a:gd name="connsiteX1" fmla="*/ 1297337 w 2672266"/>
                <a:gd name="connsiteY1" fmla="*/ 2371564 h 2376427"/>
                <a:gd name="connsiteX2" fmla="*/ 2605430 w 2672266"/>
                <a:gd name="connsiteY2" fmla="*/ 1923893 h 2376427"/>
                <a:gd name="connsiteX3" fmla="*/ 2672266 w 2672266"/>
                <a:gd name="connsiteY3" fmla="*/ 1297319 h 2376427"/>
                <a:gd name="connsiteX4" fmla="*/ 2347022 w 2672266"/>
                <a:gd name="connsiteY4" fmla="*/ 106645 h 2376427"/>
                <a:gd name="connsiteX5" fmla="*/ 594472 w 2672266"/>
                <a:gd name="connsiteY5" fmla="*/ 766421 h 2376427"/>
                <a:gd name="connsiteX6" fmla="*/ 0 w 2672266"/>
                <a:gd name="connsiteY6" fmla="*/ 1997190 h 2376427"/>
                <a:gd name="connsiteX0" fmla="*/ 15855 w 2688121"/>
                <a:gd name="connsiteY0" fmla="*/ 1963182 h 2342419"/>
                <a:gd name="connsiteX1" fmla="*/ 1313192 w 2688121"/>
                <a:gd name="connsiteY1" fmla="*/ 2337556 h 2342419"/>
                <a:gd name="connsiteX2" fmla="*/ 2621285 w 2688121"/>
                <a:gd name="connsiteY2" fmla="*/ 1889885 h 2342419"/>
                <a:gd name="connsiteX3" fmla="*/ 2688121 w 2688121"/>
                <a:gd name="connsiteY3" fmla="*/ 1263311 h 2342419"/>
                <a:gd name="connsiteX4" fmla="*/ 2362877 w 2688121"/>
                <a:gd name="connsiteY4" fmla="*/ 72637 h 2342419"/>
                <a:gd name="connsiteX5" fmla="*/ 71027 w 2688121"/>
                <a:gd name="connsiteY5" fmla="*/ 1377010 h 2342419"/>
                <a:gd name="connsiteX6" fmla="*/ 15855 w 2688121"/>
                <a:gd name="connsiteY6" fmla="*/ 1963182 h 2342419"/>
                <a:gd name="connsiteX0" fmla="*/ 88831 w 2761097"/>
                <a:gd name="connsiteY0" fmla="*/ 1963182 h 2342419"/>
                <a:gd name="connsiteX1" fmla="*/ 1386168 w 2761097"/>
                <a:gd name="connsiteY1" fmla="*/ 2337556 h 2342419"/>
                <a:gd name="connsiteX2" fmla="*/ 2694261 w 2761097"/>
                <a:gd name="connsiteY2" fmla="*/ 1889885 h 2342419"/>
                <a:gd name="connsiteX3" fmla="*/ 2761097 w 2761097"/>
                <a:gd name="connsiteY3" fmla="*/ 1263311 h 2342419"/>
                <a:gd name="connsiteX4" fmla="*/ 2435853 w 2761097"/>
                <a:gd name="connsiteY4" fmla="*/ 72637 h 2342419"/>
                <a:gd name="connsiteX5" fmla="*/ 144003 w 2761097"/>
                <a:gd name="connsiteY5" fmla="*/ 1377010 h 2342419"/>
                <a:gd name="connsiteX6" fmla="*/ 88831 w 2761097"/>
                <a:gd name="connsiteY6" fmla="*/ 1963182 h 2342419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694261 w 2761097"/>
                <a:gd name="connsiteY2" fmla="*/ 1889885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064449 w 2761097"/>
                <a:gd name="connsiteY2" fmla="*/ 2446179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66901"/>
                <a:gd name="connsiteX1" fmla="*/ 1171203 w 2761097"/>
                <a:gd name="connsiteY1" fmla="*/ 2646608 h 2666901"/>
                <a:gd name="connsiteX2" fmla="*/ 2064449 w 2761097"/>
                <a:gd name="connsiteY2" fmla="*/ 2446179 h 2666901"/>
                <a:gd name="connsiteX3" fmla="*/ 2761097 w 2761097"/>
                <a:gd name="connsiteY3" fmla="*/ 1263311 h 2666901"/>
                <a:gd name="connsiteX4" fmla="*/ 2435853 w 2761097"/>
                <a:gd name="connsiteY4" fmla="*/ 72637 h 2666901"/>
                <a:gd name="connsiteX5" fmla="*/ 144003 w 2761097"/>
                <a:gd name="connsiteY5" fmla="*/ 1377010 h 2666901"/>
                <a:gd name="connsiteX6" fmla="*/ 88831 w 2761097"/>
                <a:gd name="connsiteY6" fmla="*/ 1963182 h 2666901"/>
                <a:gd name="connsiteX0" fmla="*/ 88831 w 2516984"/>
                <a:gd name="connsiteY0" fmla="*/ 1963182 h 2666901"/>
                <a:gd name="connsiteX1" fmla="*/ 1171203 w 2516984"/>
                <a:gd name="connsiteY1" fmla="*/ 2646608 h 2666901"/>
                <a:gd name="connsiteX2" fmla="*/ 2064449 w 2516984"/>
                <a:gd name="connsiteY2" fmla="*/ 2446179 h 2666901"/>
                <a:gd name="connsiteX3" fmla="*/ 2466935 w 2516984"/>
                <a:gd name="connsiteY3" fmla="*/ 1188255 h 2666901"/>
                <a:gd name="connsiteX4" fmla="*/ 2435853 w 2516984"/>
                <a:gd name="connsiteY4" fmla="*/ 72637 h 2666901"/>
                <a:gd name="connsiteX5" fmla="*/ 144003 w 2516984"/>
                <a:gd name="connsiteY5" fmla="*/ 1377010 h 2666901"/>
                <a:gd name="connsiteX6" fmla="*/ 88831 w 2516984"/>
                <a:gd name="connsiteY6" fmla="*/ 1963182 h 2666901"/>
                <a:gd name="connsiteX0" fmla="*/ 88831 w 2466936"/>
                <a:gd name="connsiteY0" fmla="*/ 1340384 h 2044103"/>
                <a:gd name="connsiteX1" fmla="*/ 1171203 w 2466936"/>
                <a:gd name="connsiteY1" fmla="*/ 2023810 h 2044103"/>
                <a:gd name="connsiteX2" fmla="*/ 2064449 w 2466936"/>
                <a:gd name="connsiteY2" fmla="*/ 1823381 h 2044103"/>
                <a:gd name="connsiteX3" fmla="*/ 2466935 w 2466936"/>
                <a:gd name="connsiteY3" fmla="*/ 565457 h 2044103"/>
                <a:gd name="connsiteX4" fmla="*/ 2168088 w 2466936"/>
                <a:gd name="connsiteY4" fmla="*/ 107680 h 2044103"/>
                <a:gd name="connsiteX5" fmla="*/ 144003 w 2466936"/>
                <a:gd name="connsiteY5" fmla="*/ 754212 h 2044103"/>
                <a:gd name="connsiteX6" fmla="*/ 88831 w 2466936"/>
                <a:gd name="connsiteY6" fmla="*/ 1340384 h 2044103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40382 h 2044101"/>
                <a:gd name="connsiteX1" fmla="*/ 1171203 w 2466936"/>
                <a:gd name="connsiteY1" fmla="*/ 2023808 h 2044101"/>
                <a:gd name="connsiteX2" fmla="*/ 2064449 w 2466936"/>
                <a:gd name="connsiteY2" fmla="*/ 1823379 h 2044101"/>
                <a:gd name="connsiteX3" fmla="*/ 2466935 w 2466936"/>
                <a:gd name="connsiteY3" fmla="*/ 565455 h 2044101"/>
                <a:gd name="connsiteX4" fmla="*/ 2168088 w 2466936"/>
                <a:gd name="connsiteY4" fmla="*/ 107678 h 2044101"/>
                <a:gd name="connsiteX5" fmla="*/ 144003 w 2466936"/>
                <a:gd name="connsiteY5" fmla="*/ 754210 h 2044101"/>
                <a:gd name="connsiteX6" fmla="*/ 88831 w 2466936"/>
                <a:gd name="connsiteY6" fmla="*/ 1340382 h 2044101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29024 h 2032743"/>
                <a:gd name="connsiteX1" fmla="*/ 1171203 w 2466936"/>
                <a:gd name="connsiteY1" fmla="*/ 2012450 h 2032743"/>
                <a:gd name="connsiteX2" fmla="*/ 2064449 w 2466936"/>
                <a:gd name="connsiteY2" fmla="*/ 1812021 h 2032743"/>
                <a:gd name="connsiteX3" fmla="*/ 2466935 w 2466936"/>
                <a:gd name="connsiteY3" fmla="*/ 554097 h 2032743"/>
                <a:gd name="connsiteX4" fmla="*/ 2168088 w 2466936"/>
                <a:gd name="connsiteY4" fmla="*/ 96320 h 2032743"/>
                <a:gd name="connsiteX5" fmla="*/ 1374857 w 2466936"/>
                <a:gd name="connsiteY5" fmla="*/ 56668 h 2032743"/>
                <a:gd name="connsiteX6" fmla="*/ 144003 w 2466936"/>
                <a:gd name="connsiteY6" fmla="*/ 742852 h 2032743"/>
                <a:gd name="connsiteX7" fmla="*/ 88831 w 2466936"/>
                <a:gd name="connsiteY7" fmla="*/ 1329024 h 2032743"/>
                <a:gd name="connsiteX0" fmla="*/ 88831 w 2466934"/>
                <a:gd name="connsiteY0" fmla="*/ 1588097 h 2291816"/>
                <a:gd name="connsiteX1" fmla="*/ 1171203 w 2466934"/>
                <a:gd name="connsiteY1" fmla="*/ 2271523 h 2291816"/>
                <a:gd name="connsiteX2" fmla="*/ 2064449 w 2466934"/>
                <a:gd name="connsiteY2" fmla="*/ 2071094 h 2291816"/>
                <a:gd name="connsiteX3" fmla="*/ 2466935 w 2466934"/>
                <a:gd name="connsiteY3" fmla="*/ 813170 h 2291816"/>
                <a:gd name="connsiteX4" fmla="*/ 2168088 w 2466934"/>
                <a:gd name="connsiteY4" fmla="*/ 355393 h 2291816"/>
                <a:gd name="connsiteX5" fmla="*/ 1378628 w 2466934"/>
                <a:gd name="connsiteY5" fmla="*/ 19933 h 2291816"/>
                <a:gd name="connsiteX6" fmla="*/ 144003 w 2466934"/>
                <a:gd name="connsiteY6" fmla="*/ 1001925 h 2291816"/>
                <a:gd name="connsiteX7" fmla="*/ 88831 w 2466934"/>
                <a:gd name="connsiteY7" fmla="*/ 1588097 h 2291816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831786 w 2466936"/>
                <a:gd name="connsiteY6" fmla="*/ 377555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588099 h 2291818"/>
                <a:gd name="connsiteX1" fmla="*/ 1171203 w 2466934"/>
                <a:gd name="connsiteY1" fmla="*/ 2271525 h 2291818"/>
                <a:gd name="connsiteX2" fmla="*/ 2064449 w 2466934"/>
                <a:gd name="connsiteY2" fmla="*/ 2071096 h 2291818"/>
                <a:gd name="connsiteX3" fmla="*/ 2466935 w 2466934"/>
                <a:gd name="connsiteY3" fmla="*/ 813172 h 2291818"/>
                <a:gd name="connsiteX4" fmla="*/ 2168088 w 2466934"/>
                <a:gd name="connsiteY4" fmla="*/ 355395 h 2291818"/>
                <a:gd name="connsiteX5" fmla="*/ 1378628 w 2466934"/>
                <a:gd name="connsiteY5" fmla="*/ 19935 h 2291818"/>
                <a:gd name="connsiteX6" fmla="*/ 797843 w 2466934"/>
                <a:gd name="connsiteY6" fmla="*/ 333403 h 2291818"/>
                <a:gd name="connsiteX7" fmla="*/ 144003 w 2466934"/>
                <a:gd name="connsiteY7" fmla="*/ 1001927 h 2291818"/>
                <a:gd name="connsiteX8" fmla="*/ 88831 w 2466934"/>
                <a:gd name="connsiteY8" fmla="*/ 1588099 h 2291818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797843 w 2466936"/>
                <a:gd name="connsiteY6" fmla="*/ 333403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713079 h 2416798"/>
                <a:gd name="connsiteX1" fmla="*/ 1171203 w 2466934"/>
                <a:gd name="connsiteY1" fmla="*/ 2396505 h 2416798"/>
                <a:gd name="connsiteX2" fmla="*/ 2064449 w 2466934"/>
                <a:gd name="connsiteY2" fmla="*/ 2196076 h 2416798"/>
                <a:gd name="connsiteX3" fmla="*/ 2466935 w 2466934"/>
                <a:gd name="connsiteY3" fmla="*/ 938152 h 2416798"/>
                <a:gd name="connsiteX4" fmla="*/ 2168088 w 2466934"/>
                <a:gd name="connsiteY4" fmla="*/ 480375 h 2416798"/>
                <a:gd name="connsiteX5" fmla="*/ 1413827 w 2466934"/>
                <a:gd name="connsiteY5" fmla="*/ 15407 h 2416798"/>
                <a:gd name="connsiteX6" fmla="*/ 797843 w 2466934"/>
                <a:gd name="connsiteY6" fmla="*/ 458383 h 2416798"/>
                <a:gd name="connsiteX7" fmla="*/ 144003 w 2466934"/>
                <a:gd name="connsiteY7" fmla="*/ 1126907 h 2416798"/>
                <a:gd name="connsiteX8" fmla="*/ 88831 w 2466934"/>
                <a:gd name="connsiteY8" fmla="*/ 1713079 h 2416798"/>
                <a:gd name="connsiteX0" fmla="*/ 88831 w 2466936"/>
                <a:gd name="connsiteY0" fmla="*/ 1713081 h 2416800"/>
                <a:gd name="connsiteX1" fmla="*/ 1171203 w 2466936"/>
                <a:gd name="connsiteY1" fmla="*/ 2396507 h 2416800"/>
                <a:gd name="connsiteX2" fmla="*/ 2064449 w 2466936"/>
                <a:gd name="connsiteY2" fmla="*/ 2196078 h 2416800"/>
                <a:gd name="connsiteX3" fmla="*/ 2466935 w 2466936"/>
                <a:gd name="connsiteY3" fmla="*/ 938154 h 2416800"/>
                <a:gd name="connsiteX4" fmla="*/ 2168088 w 2466936"/>
                <a:gd name="connsiteY4" fmla="*/ 480377 h 2416800"/>
                <a:gd name="connsiteX5" fmla="*/ 1413827 w 2466936"/>
                <a:gd name="connsiteY5" fmla="*/ 15409 h 2416800"/>
                <a:gd name="connsiteX6" fmla="*/ 797843 w 2466936"/>
                <a:gd name="connsiteY6" fmla="*/ 458385 h 2416800"/>
                <a:gd name="connsiteX7" fmla="*/ 144003 w 2466936"/>
                <a:gd name="connsiteY7" fmla="*/ 1126909 h 2416800"/>
                <a:gd name="connsiteX8" fmla="*/ 88831 w 2466936"/>
                <a:gd name="connsiteY8" fmla="*/ 1713081 h 2416800"/>
                <a:gd name="connsiteX0" fmla="*/ 88831 w 2466934"/>
                <a:gd name="connsiteY0" fmla="*/ 1697672 h 2401391"/>
                <a:gd name="connsiteX1" fmla="*/ 1171203 w 2466934"/>
                <a:gd name="connsiteY1" fmla="*/ 2381098 h 2401391"/>
                <a:gd name="connsiteX2" fmla="*/ 2064449 w 2466934"/>
                <a:gd name="connsiteY2" fmla="*/ 2180669 h 2401391"/>
                <a:gd name="connsiteX3" fmla="*/ 2466935 w 2466934"/>
                <a:gd name="connsiteY3" fmla="*/ 922745 h 2401391"/>
                <a:gd name="connsiteX4" fmla="*/ 2168088 w 2466934"/>
                <a:gd name="connsiteY4" fmla="*/ 464968 h 2401391"/>
                <a:gd name="connsiteX5" fmla="*/ 1413827 w 2466934"/>
                <a:gd name="connsiteY5" fmla="*/ 0 h 2401391"/>
                <a:gd name="connsiteX6" fmla="*/ 797843 w 2466934"/>
                <a:gd name="connsiteY6" fmla="*/ 442976 h 2401391"/>
                <a:gd name="connsiteX7" fmla="*/ 144003 w 2466934"/>
                <a:gd name="connsiteY7" fmla="*/ 1111500 h 2401391"/>
                <a:gd name="connsiteX8" fmla="*/ 88831 w 2466934"/>
                <a:gd name="connsiteY8" fmla="*/ 1697672 h 2401391"/>
                <a:gd name="connsiteX0" fmla="*/ 88831 w 2466936"/>
                <a:gd name="connsiteY0" fmla="*/ 1697672 h 2401391"/>
                <a:gd name="connsiteX1" fmla="*/ 1171203 w 2466936"/>
                <a:gd name="connsiteY1" fmla="*/ 2381098 h 2401391"/>
                <a:gd name="connsiteX2" fmla="*/ 2064449 w 2466936"/>
                <a:gd name="connsiteY2" fmla="*/ 2180669 h 2401391"/>
                <a:gd name="connsiteX3" fmla="*/ 2466935 w 2466936"/>
                <a:gd name="connsiteY3" fmla="*/ 922745 h 2401391"/>
                <a:gd name="connsiteX4" fmla="*/ 1413827 w 2466936"/>
                <a:gd name="connsiteY4" fmla="*/ 0 h 2401391"/>
                <a:gd name="connsiteX5" fmla="*/ 797843 w 2466936"/>
                <a:gd name="connsiteY5" fmla="*/ 442976 h 2401391"/>
                <a:gd name="connsiteX6" fmla="*/ 144003 w 2466936"/>
                <a:gd name="connsiteY6" fmla="*/ 1111500 h 2401391"/>
                <a:gd name="connsiteX7" fmla="*/ 88831 w 2466936"/>
                <a:gd name="connsiteY7" fmla="*/ 1697672 h 2401391"/>
                <a:gd name="connsiteX0" fmla="*/ 88831 w 2466934"/>
                <a:gd name="connsiteY0" fmla="*/ 1644692 h 2348411"/>
                <a:gd name="connsiteX1" fmla="*/ 1171203 w 2466934"/>
                <a:gd name="connsiteY1" fmla="*/ 2328118 h 2348411"/>
                <a:gd name="connsiteX2" fmla="*/ 2064449 w 2466934"/>
                <a:gd name="connsiteY2" fmla="*/ 2127689 h 2348411"/>
                <a:gd name="connsiteX3" fmla="*/ 2466935 w 2466934"/>
                <a:gd name="connsiteY3" fmla="*/ 869765 h 2348411"/>
                <a:gd name="connsiteX4" fmla="*/ 1700448 w 2466934"/>
                <a:gd name="connsiteY4" fmla="*/ 0 h 2348411"/>
                <a:gd name="connsiteX5" fmla="*/ 797843 w 2466934"/>
                <a:gd name="connsiteY5" fmla="*/ 389996 h 2348411"/>
                <a:gd name="connsiteX6" fmla="*/ 144003 w 2466934"/>
                <a:gd name="connsiteY6" fmla="*/ 1058520 h 2348411"/>
                <a:gd name="connsiteX7" fmla="*/ 88831 w 2466934"/>
                <a:gd name="connsiteY7" fmla="*/ 1644692 h 234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34" h="2348411">
                  <a:moveTo>
                    <a:pt x="88831" y="1644692"/>
                  </a:moveTo>
                  <a:cubicBezTo>
                    <a:pt x="111692" y="1859236"/>
                    <a:pt x="684166" y="2366825"/>
                    <a:pt x="1171203" y="2328118"/>
                  </a:cubicBezTo>
                  <a:cubicBezTo>
                    <a:pt x="1658240" y="2289412"/>
                    <a:pt x="1935234" y="2487747"/>
                    <a:pt x="2064449" y="2127689"/>
                  </a:cubicBezTo>
                  <a:cubicBezTo>
                    <a:pt x="2067408" y="1779981"/>
                    <a:pt x="2338209" y="1267781"/>
                    <a:pt x="2466935" y="869765"/>
                  </a:cubicBezTo>
                  <a:cubicBezTo>
                    <a:pt x="2358498" y="506320"/>
                    <a:pt x="1978630" y="79961"/>
                    <a:pt x="1700448" y="0"/>
                  </a:cubicBezTo>
                  <a:cubicBezTo>
                    <a:pt x="1528015" y="103768"/>
                    <a:pt x="1063956" y="336706"/>
                    <a:pt x="797843" y="389996"/>
                  </a:cubicBezTo>
                  <a:cubicBezTo>
                    <a:pt x="592072" y="553661"/>
                    <a:pt x="267829" y="856763"/>
                    <a:pt x="144003" y="1058520"/>
                  </a:cubicBezTo>
                  <a:cubicBezTo>
                    <a:pt x="13151" y="1435916"/>
                    <a:pt x="-74336" y="1324668"/>
                    <a:pt x="88831" y="1644692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2924174" y="1436698"/>
              <a:ext cx="1508700" cy="125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1083 h 2349011"/>
                <a:gd name="connsiteX1" fmla="*/ 1014487 w 2389416"/>
                <a:gd name="connsiteY1" fmla="*/ 2341573 h 2349011"/>
                <a:gd name="connsiteX2" fmla="*/ 2322580 w 2389416"/>
                <a:gd name="connsiteY2" fmla="*/ 1893902 h 2349011"/>
                <a:gd name="connsiteX3" fmla="*/ 2389416 w 2389416"/>
                <a:gd name="connsiteY3" fmla="*/ 1267328 h 2349011"/>
                <a:gd name="connsiteX4" fmla="*/ 2064172 w 2389416"/>
                <a:gd name="connsiteY4" fmla="*/ 76654 h 2349011"/>
                <a:gd name="connsiteX5" fmla="*/ 1156541 w 2389416"/>
                <a:gd name="connsiteY5" fmla="*/ 159072 h 2349011"/>
                <a:gd name="connsiteX6" fmla="*/ 311622 w 2389416"/>
                <a:gd name="connsiteY6" fmla="*/ 736430 h 2349011"/>
                <a:gd name="connsiteX7" fmla="*/ 0 w 2389416"/>
                <a:gd name="connsiteY7" fmla="*/ 2051083 h 2349011"/>
                <a:gd name="connsiteX0" fmla="*/ 0 w 2389416"/>
                <a:gd name="connsiteY0" fmla="*/ 2030332 h 2328260"/>
                <a:gd name="connsiteX1" fmla="*/ 1014487 w 2389416"/>
                <a:gd name="connsiteY1" fmla="*/ 2320822 h 2328260"/>
                <a:gd name="connsiteX2" fmla="*/ 2322580 w 2389416"/>
                <a:gd name="connsiteY2" fmla="*/ 1873151 h 2328260"/>
                <a:gd name="connsiteX3" fmla="*/ 2389416 w 2389416"/>
                <a:gd name="connsiteY3" fmla="*/ 1246577 h 2328260"/>
                <a:gd name="connsiteX4" fmla="*/ 2064172 w 2389416"/>
                <a:gd name="connsiteY4" fmla="*/ 55903 h 2328260"/>
                <a:gd name="connsiteX5" fmla="*/ 1156541 w 2389416"/>
                <a:gd name="connsiteY5" fmla="*/ 138321 h 2328260"/>
                <a:gd name="connsiteX6" fmla="*/ 311622 w 2389416"/>
                <a:gd name="connsiteY6" fmla="*/ 715679 h 2328260"/>
                <a:gd name="connsiteX7" fmla="*/ 0 w 2389416"/>
                <a:gd name="connsiteY7" fmla="*/ 2030332 h 2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416" h="2328260">
                  <a:moveTo>
                    <a:pt x="0" y="2030332"/>
                  </a:moveTo>
                  <a:cubicBezTo>
                    <a:pt x="22861" y="2244876"/>
                    <a:pt x="527450" y="2359529"/>
                    <a:pt x="1014487" y="2320822"/>
                  </a:cubicBezTo>
                  <a:cubicBezTo>
                    <a:pt x="1501524" y="2282116"/>
                    <a:pt x="1944458" y="2166983"/>
                    <a:pt x="2322580" y="1873151"/>
                  </a:cubicBezTo>
                  <a:cubicBezTo>
                    <a:pt x="2325539" y="1525443"/>
                    <a:pt x="2260690" y="1644593"/>
                    <a:pt x="2389416" y="1246577"/>
                  </a:cubicBezTo>
                  <a:cubicBezTo>
                    <a:pt x="1857123" y="730556"/>
                    <a:pt x="2397062" y="178235"/>
                    <a:pt x="2064172" y="55903"/>
                  </a:cubicBezTo>
                  <a:cubicBezTo>
                    <a:pt x="1808410" y="-81711"/>
                    <a:pt x="1524060" y="69566"/>
                    <a:pt x="1156541" y="138321"/>
                  </a:cubicBezTo>
                  <a:cubicBezTo>
                    <a:pt x="899648" y="313038"/>
                    <a:pt x="589863" y="559285"/>
                    <a:pt x="311622" y="715679"/>
                  </a:cubicBezTo>
                  <a:cubicBezTo>
                    <a:pt x="180770" y="1093075"/>
                    <a:pt x="17857" y="1471896"/>
                    <a:pt x="0" y="2030332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70024" y="2523003"/>
              <a:ext cx="1398457" cy="121166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818" h="2246526">
                  <a:moveTo>
                    <a:pt x="2653" y="837831"/>
                  </a:moveTo>
                  <a:cubicBezTo>
                    <a:pt x="-34491" y="1398212"/>
                    <a:pt x="327500" y="2055656"/>
                    <a:pt x="516891" y="2246526"/>
                  </a:cubicBezTo>
                  <a:cubicBezTo>
                    <a:pt x="759548" y="2100044"/>
                    <a:pt x="1405238" y="1773736"/>
                    <a:pt x="1763304" y="1568070"/>
                  </a:cubicBezTo>
                  <a:cubicBezTo>
                    <a:pt x="1766263" y="1220362"/>
                    <a:pt x="2086092" y="696390"/>
                    <a:pt x="2214818" y="298374"/>
                  </a:cubicBezTo>
                  <a:cubicBezTo>
                    <a:pt x="2041490" y="32243"/>
                    <a:pt x="1571240" y="268485"/>
                    <a:pt x="1192993" y="0"/>
                  </a:cubicBezTo>
                  <a:cubicBezTo>
                    <a:pt x="941459" y="395056"/>
                    <a:pt x="246789" y="438336"/>
                    <a:pt x="2653" y="837831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24000" y="1654379"/>
              <a:ext cx="1603157" cy="131785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64524 h 2443414"/>
                <a:gd name="connsiteX1" fmla="*/ 1012054 w 2539013"/>
                <a:gd name="connsiteY1" fmla="*/ 2443414 h 2443414"/>
                <a:gd name="connsiteX2" fmla="*/ 2228295 w 2539013"/>
                <a:gd name="connsiteY2" fmla="*/ 1617790 h 2443414"/>
                <a:gd name="connsiteX3" fmla="*/ 2539013 w 2539013"/>
                <a:gd name="connsiteY3" fmla="*/ 312773 h 2443414"/>
                <a:gd name="connsiteX4" fmla="*/ 843378 w 2539013"/>
                <a:gd name="connsiteY4" fmla="*/ 108586 h 2443414"/>
                <a:gd name="connsiteX5" fmla="*/ 0 w 2539013"/>
                <a:gd name="connsiteY5" fmla="*/ 1564524 h 24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013" h="2443414">
                  <a:moveTo>
                    <a:pt x="0" y="1564524"/>
                  </a:moveTo>
                  <a:cubicBezTo>
                    <a:pt x="279647" y="1777588"/>
                    <a:pt x="822663" y="2252544"/>
                    <a:pt x="1012054" y="2443414"/>
                  </a:cubicBezTo>
                  <a:cubicBezTo>
                    <a:pt x="1254711" y="2296932"/>
                    <a:pt x="2151821" y="1847003"/>
                    <a:pt x="2228295" y="1617790"/>
                  </a:cubicBezTo>
                  <a:cubicBezTo>
                    <a:pt x="2231254" y="1270082"/>
                    <a:pt x="2512113" y="790260"/>
                    <a:pt x="2539013" y="312773"/>
                  </a:cubicBezTo>
                  <a:cubicBezTo>
                    <a:pt x="2047636" y="-79926"/>
                    <a:pt x="1352365" y="-46773"/>
                    <a:pt x="843378" y="108586"/>
                  </a:cubicBezTo>
                  <a:cubicBezTo>
                    <a:pt x="591844" y="503642"/>
                    <a:pt x="244136" y="1165029"/>
                    <a:pt x="0" y="1564524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276600" y="2438401"/>
              <a:ext cx="1796832" cy="143892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747" h="2667887">
                  <a:moveTo>
                    <a:pt x="0" y="1736017"/>
                  </a:moveTo>
                  <a:cubicBezTo>
                    <a:pt x="279647" y="1949081"/>
                    <a:pt x="1089171" y="2477017"/>
                    <a:pt x="1278562" y="2667887"/>
                  </a:cubicBezTo>
                  <a:cubicBezTo>
                    <a:pt x="1521219" y="2521405"/>
                    <a:pt x="2126680" y="2124456"/>
                    <a:pt x="2484746" y="1918790"/>
                  </a:cubicBezTo>
                  <a:cubicBezTo>
                    <a:pt x="2487705" y="1571082"/>
                    <a:pt x="2717021" y="1076544"/>
                    <a:pt x="2845747" y="678528"/>
                  </a:cubicBezTo>
                  <a:cubicBezTo>
                    <a:pt x="2313454" y="162507"/>
                    <a:pt x="2102898" y="122331"/>
                    <a:pt x="1770008" y="-1"/>
                  </a:cubicBezTo>
                  <a:cubicBezTo>
                    <a:pt x="1572886" y="154343"/>
                    <a:pt x="737781" y="426360"/>
                    <a:pt x="466246" y="456681"/>
                  </a:cubicBezTo>
                  <a:cubicBezTo>
                    <a:pt x="335394" y="834077"/>
                    <a:pt x="17857" y="1177581"/>
                    <a:pt x="0" y="1736017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49009" y="2673350"/>
              <a:ext cx="1661525" cy="10033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39 w 2223961"/>
                <a:gd name="connsiteY0" fmla="*/ 129927 h 2674759"/>
                <a:gd name="connsiteX1" fmla="*/ 722144 w 2223961"/>
                <a:gd name="connsiteY1" fmla="*/ 2674759 h 2674759"/>
                <a:gd name="connsiteX2" fmla="*/ 1772447 w 2223961"/>
                <a:gd name="connsiteY2" fmla="*/ 1590119 h 2674759"/>
                <a:gd name="connsiteX3" fmla="*/ 2223961 w 2223961"/>
                <a:gd name="connsiteY3" fmla="*/ 320423 h 2674759"/>
                <a:gd name="connsiteX4" fmla="*/ 1202136 w 2223961"/>
                <a:gd name="connsiteY4" fmla="*/ 22049 h 2674759"/>
                <a:gd name="connsiteX5" fmla="*/ 1739 w 2223961"/>
                <a:gd name="connsiteY5" fmla="*/ 129927 h 2674759"/>
                <a:gd name="connsiteX0" fmla="*/ 407246 w 2629468"/>
                <a:gd name="connsiteY0" fmla="*/ 129927 h 1635121"/>
                <a:gd name="connsiteX1" fmla="*/ 41510 w 2629468"/>
                <a:gd name="connsiteY1" fmla="*/ 1367907 h 1635121"/>
                <a:gd name="connsiteX2" fmla="*/ 2177954 w 2629468"/>
                <a:gd name="connsiteY2" fmla="*/ 1590119 h 1635121"/>
                <a:gd name="connsiteX3" fmla="*/ 2629468 w 2629468"/>
                <a:gd name="connsiteY3" fmla="*/ 320423 h 1635121"/>
                <a:gd name="connsiteX4" fmla="*/ 1607643 w 2629468"/>
                <a:gd name="connsiteY4" fmla="*/ 22049 h 1635121"/>
                <a:gd name="connsiteX5" fmla="*/ 407246 w 2629468"/>
                <a:gd name="connsiteY5" fmla="*/ 129927 h 1635121"/>
                <a:gd name="connsiteX0" fmla="*/ 407246 w 2629468"/>
                <a:gd name="connsiteY0" fmla="*/ 237386 h 1742582"/>
                <a:gd name="connsiteX1" fmla="*/ 41510 w 2629468"/>
                <a:gd name="connsiteY1" fmla="*/ 1475366 h 1742582"/>
                <a:gd name="connsiteX2" fmla="*/ 2177954 w 2629468"/>
                <a:gd name="connsiteY2" fmla="*/ 1697578 h 1742582"/>
                <a:gd name="connsiteX3" fmla="*/ 2629468 w 2629468"/>
                <a:gd name="connsiteY3" fmla="*/ 427882 h 1742582"/>
                <a:gd name="connsiteX4" fmla="*/ 1295880 w 2629468"/>
                <a:gd name="connsiteY4" fmla="*/ 0 h 1742582"/>
                <a:gd name="connsiteX5" fmla="*/ 407246 w 2629468"/>
                <a:gd name="connsiteY5" fmla="*/ 237386 h 1742582"/>
                <a:gd name="connsiteX0" fmla="*/ 407246 w 2212498"/>
                <a:gd name="connsiteY0" fmla="*/ 237386 h 1742580"/>
                <a:gd name="connsiteX1" fmla="*/ 41510 w 2212498"/>
                <a:gd name="connsiteY1" fmla="*/ 1475366 h 1742580"/>
                <a:gd name="connsiteX2" fmla="*/ 2177954 w 2212498"/>
                <a:gd name="connsiteY2" fmla="*/ 1697578 h 1742580"/>
                <a:gd name="connsiteX3" fmla="*/ 1295880 w 2212498"/>
                <a:gd name="connsiteY3" fmla="*/ 0 h 1742580"/>
                <a:gd name="connsiteX4" fmla="*/ 407246 w 2212498"/>
                <a:gd name="connsiteY4" fmla="*/ 237386 h 1742580"/>
                <a:gd name="connsiteX0" fmla="*/ 407246 w 1538937"/>
                <a:gd name="connsiteY0" fmla="*/ 237386 h 1655444"/>
                <a:gd name="connsiteX1" fmla="*/ 41510 w 1538937"/>
                <a:gd name="connsiteY1" fmla="*/ 1475366 h 1655444"/>
                <a:gd name="connsiteX2" fmla="*/ 1398547 w 1538937"/>
                <a:gd name="connsiteY2" fmla="*/ 1603390 h 1655444"/>
                <a:gd name="connsiteX3" fmla="*/ 1295880 w 1538937"/>
                <a:gd name="connsiteY3" fmla="*/ 0 h 1655444"/>
                <a:gd name="connsiteX4" fmla="*/ 407246 w 1538937"/>
                <a:gd name="connsiteY4" fmla="*/ 237386 h 1655444"/>
                <a:gd name="connsiteX0" fmla="*/ 407246 w 1428793"/>
                <a:gd name="connsiteY0" fmla="*/ 237386 h 1655442"/>
                <a:gd name="connsiteX1" fmla="*/ 41510 w 1428793"/>
                <a:gd name="connsiteY1" fmla="*/ 1475366 h 1655442"/>
                <a:gd name="connsiteX2" fmla="*/ 1398547 w 1428793"/>
                <a:gd name="connsiteY2" fmla="*/ 1603390 h 1655442"/>
                <a:gd name="connsiteX3" fmla="*/ 1295880 w 1428793"/>
                <a:gd name="connsiteY3" fmla="*/ 0 h 1655442"/>
                <a:gd name="connsiteX4" fmla="*/ 407246 w 1428793"/>
                <a:gd name="connsiteY4" fmla="*/ 237386 h 1655442"/>
                <a:gd name="connsiteX0" fmla="*/ 407246 w 1428793"/>
                <a:gd name="connsiteY0" fmla="*/ 237386 h 1758872"/>
                <a:gd name="connsiteX1" fmla="*/ 41510 w 1428793"/>
                <a:gd name="connsiteY1" fmla="*/ 1475366 h 1758872"/>
                <a:gd name="connsiteX2" fmla="*/ 1398547 w 1428793"/>
                <a:gd name="connsiteY2" fmla="*/ 1603390 h 1758872"/>
                <a:gd name="connsiteX3" fmla="*/ 1295880 w 1428793"/>
                <a:gd name="connsiteY3" fmla="*/ 0 h 1758872"/>
                <a:gd name="connsiteX4" fmla="*/ 407246 w 1428793"/>
                <a:gd name="connsiteY4" fmla="*/ 237386 h 1758872"/>
                <a:gd name="connsiteX0" fmla="*/ 360425 w 1381972"/>
                <a:gd name="connsiteY0" fmla="*/ 237386 h 1757116"/>
                <a:gd name="connsiteX1" fmla="*/ 44974 w 1381972"/>
                <a:gd name="connsiteY1" fmla="*/ 1463592 h 1757116"/>
                <a:gd name="connsiteX2" fmla="*/ 1351726 w 1381972"/>
                <a:gd name="connsiteY2" fmla="*/ 1603390 h 1757116"/>
                <a:gd name="connsiteX3" fmla="*/ 1249059 w 1381972"/>
                <a:gd name="connsiteY3" fmla="*/ 0 h 1757116"/>
                <a:gd name="connsiteX4" fmla="*/ 360425 w 1381972"/>
                <a:gd name="connsiteY4" fmla="*/ 237386 h 1757116"/>
                <a:gd name="connsiteX0" fmla="*/ 397838 w 1419385"/>
                <a:gd name="connsiteY0" fmla="*/ 237386 h 1759765"/>
                <a:gd name="connsiteX1" fmla="*/ 42160 w 1419385"/>
                <a:gd name="connsiteY1" fmla="*/ 1481252 h 1759765"/>
                <a:gd name="connsiteX2" fmla="*/ 1389139 w 1419385"/>
                <a:gd name="connsiteY2" fmla="*/ 1603390 h 1759765"/>
                <a:gd name="connsiteX3" fmla="*/ 1286472 w 1419385"/>
                <a:gd name="connsiteY3" fmla="*/ 0 h 1759765"/>
                <a:gd name="connsiteX4" fmla="*/ 397838 w 1419385"/>
                <a:gd name="connsiteY4" fmla="*/ 237386 h 1759765"/>
                <a:gd name="connsiteX0" fmla="*/ 397838 w 1419385"/>
                <a:gd name="connsiteY0" fmla="*/ 237386 h 1792076"/>
                <a:gd name="connsiteX1" fmla="*/ 42160 w 1419385"/>
                <a:gd name="connsiteY1" fmla="*/ 1481252 h 1792076"/>
                <a:gd name="connsiteX2" fmla="*/ 1389139 w 1419385"/>
                <a:gd name="connsiteY2" fmla="*/ 1603390 h 1792076"/>
                <a:gd name="connsiteX3" fmla="*/ 1286472 w 1419385"/>
                <a:gd name="connsiteY3" fmla="*/ 0 h 1792076"/>
                <a:gd name="connsiteX4" fmla="*/ 397838 w 1419385"/>
                <a:gd name="connsiteY4" fmla="*/ 237386 h 1792076"/>
                <a:gd name="connsiteX0" fmla="*/ 413007 w 1434554"/>
                <a:gd name="connsiteY0" fmla="*/ 237386 h 1792078"/>
                <a:gd name="connsiteX1" fmla="*/ 57329 w 1434554"/>
                <a:gd name="connsiteY1" fmla="*/ 1481252 h 1792078"/>
                <a:gd name="connsiteX2" fmla="*/ 1404308 w 1434554"/>
                <a:gd name="connsiteY2" fmla="*/ 1603390 h 1792078"/>
                <a:gd name="connsiteX3" fmla="*/ 1301641 w 1434554"/>
                <a:gd name="connsiteY3" fmla="*/ 0 h 1792078"/>
                <a:gd name="connsiteX4" fmla="*/ 413007 w 1434554"/>
                <a:gd name="connsiteY4" fmla="*/ 237386 h 1792078"/>
                <a:gd name="connsiteX0" fmla="*/ 413007 w 1434554"/>
                <a:gd name="connsiteY0" fmla="*/ 237386 h 1792076"/>
                <a:gd name="connsiteX1" fmla="*/ 57329 w 1434554"/>
                <a:gd name="connsiteY1" fmla="*/ 1481252 h 1792076"/>
                <a:gd name="connsiteX2" fmla="*/ 1404308 w 1434554"/>
                <a:gd name="connsiteY2" fmla="*/ 1603390 h 1792076"/>
                <a:gd name="connsiteX3" fmla="*/ 1301641 w 1434554"/>
                <a:gd name="connsiteY3" fmla="*/ 0 h 1792076"/>
                <a:gd name="connsiteX4" fmla="*/ 413007 w 1434554"/>
                <a:gd name="connsiteY4" fmla="*/ 237386 h 1792076"/>
                <a:gd name="connsiteX0" fmla="*/ 413007 w 2666444"/>
                <a:gd name="connsiteY0" fmla="*/ 237386 h 1635567"/>
                <a:gd name="connsiteX1" fmla="*/ 57329 w 2666444"/>
                <a:gd name="connsiteY1" fmla="*/ 1481252 h 1635567"/>
                <a:gd name="connsiteX2" fmla="*/ 2666444 w 2666444"/>
                <a:gd name="connsiteY2" fmla="*/ 1385581 h 1635567"/>
                <a:gd name="connsiteX3" fmla="*/ 1301641 w 2666444"/>
                <a:gd name="connsiteY3" fmla="*/ 0 h 1635567"/>
                <a:gd name="connsiteX4" fmla="*/ 413007 w 2666444"/>
                <a:gd name="connsiteY4" fmla="*/ 237386 h 1635567"/>
                <a:gd name="connsiteX0" fmla="*/ 413007 w 2666444"/>
                <a:gd name="connsiteY0" fmla="*/ 237386 h 1880226"/>
                <a:gd name="connsiteX1" fmla="*/ 57329 w 2666444"/>
                <a:gd name="connsiteY1" fmla="*/ 1481252 h 1880226"/>
                <a:gd name="connsiteX2" fmla="*/ 2666444 w 2666444"/>
                <a:gd name="connsiteY2" fmla="*/ 1385581 h 1880226"/>
                <a:gd name="connsiteX3" fmla="*/ 1301641 w 2666444"/>
                <a:gd name="connsiteY3" fmla="*/ 0 h 1880226"/>
                <a:gd name="connsiteX4" fmla="*/ 413007 w 2666444"/>
                <a:gd name="connsiteY4" fmla="*/ 237386 h 1880226"/>
                <a:gd name="connsiteX0" fmla="*/ 413007 w 2684774"/>
                <a:gd name="connsiteY0" fmla="*/ 237386 h 1880226"/>
                <a:gd name="connsiteX1" fmla="*/ 57329 w 2684774"/>
                <a:gd name="connsiteY1" fmla="*/ 1481252 h 1880226"/>
                <a:gd name="connsiteX2" fmla="*/ 2666444 w 2684774"/>
                <a:gd name="connsiteY2" fmla="*/ 1385581 h 1880226"/>
                <a:gd name="connsiteX3" fmla="*/ 1301641 w 2684774"/>
                <a:gd name="connsiteY3" fmla="*/ 0 h 1880226"/>
                <a:gd name="connsiteX4" fmla="*/ 413007 w 2684774"/>
                <a:gd name="connsiteY4" fmla="*/ 237386 h 1880226"/>
                <a:gd name="connsiteX0" fmla="*/ 413007 w 2684909"/>
                <a:gd name="connsiteY0" fmla="*/ 237386 h 1880226"/>
                <a:gd name="connsiteX1" fmla="*/ 57329 w 2684909"/>
                <a:gd name="connsiteY1" fmla="*/ 1481252 h 1880226"/>
                <a:gd name="connsiteX2" fmla="*/ 2666444 w 2684909"/>
                <a:gd name="connsiteY2" fmla="*/ 1385581 h 1880226"/>
                <a:gd name="connsiteX3" fmla="*/ 1311699 w 2684909"/>
                <a:gd name="connsiteY3" fmla="*/ 0 h 1880226"/>
                <a:gd name="connsiteX4" fmla="*/ 413007 w 2684909"/>
                <a:gd name="connsiteY4" fmla="*/ 237386 h 1880226"/>
                <a:gd name="connsiteX0" fmla="*/ 413007 w 2687266"/>
                <a:gd name="connsiteY0" fmla="*/ 237386 h 1880226"/>
                <a:gd name="connsiteX1" fmla="*/ 57329 w 2687266"/>
                <a:gd name="connsiteY1" fmla="*/ 1481252 h 1880226"/>
                <a:gd name="connsiteX2" fmla="*/ 2666444 w 2687266"/>
                <a:gd name="connsiteY2" fmla="*/ 1385581 h 1880226"/>
                <a:gd name="connsiteX3" fmla="*/ 1311699 w 2687266"/>
                <a:gd name="connsiteY3" fmla="*/ 0 h 1880226"/>
                <a:gd name="connsiteX4" fmla="*/ 413007 w 2687266"/>
                <a:gd name="connsiteY4" fmla="*/ 237386 h 1880226"/>
                <a:gd name="connsiteX0" fmla="*/ 413007 w 2687264"/>
                <a:gd name="connsiteY0" fmla="*/ 237386 h 1861559"/>
                <a:gd name="connsiteX1" fmla="*/ 57329 w 2687264"/>
                <a:gd name="connsiteY1" fmla="*/ 1481252 h 1861559"/>
                <a:gd name="connsiteX2" fmla="*/ 1457500 w 2687264"/>
                <a:gd name="connsiteY2" fmla="*/ 1860202 h 1861559"/>
                <a:gd name="connsiteX3" fmla="*/ 2666444 w 2687264"/>
                <a:gd name="connsiteY3" fmla="*/ 1385581 h 1861559"/>
                <a:gd name="connsiteX4" fmla="*/ 1311699 w 2687264"/>
                <a:gd name="connsiteY4" fmla="*/ 0 h 1861559"/>
                <a:gd name="connsiteX5" fmla="*/ 413007 w 2687264"/>
                <a:gd name="connsiteY5" fmla="*/ 237386 h 1861559"/>
                <a:gd name="connsiteX0" fmla="*/ 413007 w 2687266"/>
                <a:gd name="connsiteY0" fmla="*/ 237386 h 1860202"/>
                <a:gd name="connsiteX1" fmla="*/ 57329 w 2687266"/>
                <a:gd name="connsiteY1" fmla="*/ 1481252 h 1860202"/>
                <a:gd name="connsiteX2" fmla="*/ 1457500 w 2687266"/>
                <a:gd name="connsiteY2" fmla="*/ 1860202 h 1860202"/>
                <a:gd name="connsiteX3" fmla="*/ 2666444 w 2687266"/>
                <a:gd name="connsiteY3" fmla="*/ 1385581 h 1860202"/>
                <a:gd name="connsiteX4" fmla="*/ 1311699 w 2687266"/>
                <a:gd name="connsiteY4" fmla="*/ 0 h 1860202"/>
                <a:gd name="connsiteX5" fmla="*/ 413007 w 2687266"/>
                <a:gd name="connsiteY5" fmla="*/ 237386 h 1860202"/>
                <a:gd name="connsiteX0" fmla="*/ 355678 w 2629936"/>
                <a:gd name="connsiteY0" fmla="*/ 237386 h 1860202"/>
                <a:gd name="connsiteX1" fmla="*/ 0 w 2629936"/>
                <a:gd name="connsiteY1" fmla="*/ 1481252 h 1860202"/>
                <a:gd name="connsiteX2" fmla="*/ 1400171 w 2629936"/>
                <a:gd name="connsiteY2" fmla="*/ 1860202 h 1860202"/>
                <a:gd name="connsiteX3" fmla="*/ 2609115 w 2629936"/>
                <a:gd name="connsiteY3" fmla="*/ 1385581 h 1860202"/>
                <a:gd name="connsiteX4" fmla="*/ 1254370 w 2629936"/>
                <a:gd name="connsiteY4" fmla="*/ 0 h 1860202"/>
                <a:gd name="connsiteX5" fmla="*/ 355678 w 2629936"/>
                <a:gd name="connsiteY5" fmla="*/ 237386 h 1860202"/>
                <a:gd name="connsiteX0" fmla="*/ 357197 w 2631455"/>
                <a:gd name="connsiteY0" fmla="*/ 237386 h 1860202"/>
                <a:gd name="connsiteX1" fmla="*/ 1519 w 2631455"/>
                <a:gd name="connsiteY1" fmla="*/ 1481252 h 1860202"/>
                <a:gd name="connsiteX2" fmla="*/ 1401690 w 2631455"/>
                <a:gd name="connsiteY2" fmla="*/ 1860202 h 1860202"/>
                <a:gd name="connsiteX3" fmla="*/ 2610634 w 2631455"/>
                <a:gd name="connsiteY3" fmla="*/ 1385581 h 1860202"/>
                <a:gd name="connsiteX4" fmla="*/ 1255889 w 2631455"/>
                <a:gd name="connsiteY4" fmla="*/ 0 h 1860202"/>
                <a:gd name="connsiteX5" fmla="*/ 357197 w 2631455"/>
                <a:gd name="connsiteY5" fmla="*/ 237386 h 1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455" h="1860202">
                  <a:moveTo>
                    <a:pt x="357197" y="237386"/>
                  </a:moveTo>
                  <a:cubicBezTo>
                    <a:pt x="134002" y="674147"/>
                    <a:pt x="-16905" y="1078461"/>
                    <a:pt x="1519" y="1481252"/>
                  </a:cubicBezTo>
                  <a:cubicBezTo>
                    <a:pt x="175601" y="1751721"/>
                    <a:pt x="1027180" y="1711319"/>
                    <a:pt x="1401690" y="1860202"/>
                  </a:cubicBezTo>
                  <a:cubicBezTo>
                    <a:pt x="1836543" y="1844257"/>
                    <a:pt x="2634934" y="1695615"/>
                    <a:pt x="2610634" y="1385581"/>
                  </a:cubicBezTo>
                  <a:cubicBezTo>
                    <a:pt x="2794554" y="515695"/>
                    <a:pt x="1711916" y="49104"/>
                    <a:pt x="1255889" y="0"/>
                  </a:cubicBezTo>
                  <a:cubicBezTo>
                    <a:pt x="1004355" y="395056"/>
                    <a:pt x="807498" y="79247"/>
                    <a:pt x="357197" y="237386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14270" y="1604165"/>
              <a:ext cx="2070599" cy="181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90745 h 2457208"/>
                <a:gd name="connsiteX1" fmla="*/ 1064874 w 2521406"/>
                <a:gd name="connsiteY1" fmla="*/ 2457208 h 2457208"/>
                <a:gd name="connsiteX2" fmla="*/ 2157869 w 2521406"/>
                <a:gd name="connsiteY2" fmla="*/ 2038177 h 2457208"/>
                <a:gd name="connsiteX3" fmla="*/ 2521406 w 2521406"/>
                <a:gd name="connsiteY3" fmla="*/ 551757 h 2457208"/>
                <a:gd name="connsiteX4" fmla="*/ 843378 w 2521406"/>
                <a:gd name="connsiteY4" fmla="*/ 34807 h 2457208"/>
                <a:gd name="connsiteX5" fmla="*/ 0 w 2521406"/>
                <a:gd name="connsiteY5" fmla="*/ 1490745 h 2457208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29572 w 2550978"/>
                <a:gd name="connsiteY0" fmla="*/ 1455938 h 2422401"/>
                <a:gd name="connsiteX1" fmla="*/ 1094446 w 2550978"/>
                <a:gd name="connsiteY1" fmla="*/ 2422401 h 2422401"/>
                <a:gd name="connsiteX2" fmla="*/ 2187441 w 2550978"/>
                <a:gd name="connsiteY2" fmla="*/ 2003370 h 2422401"/>
                <a:gd name="connsiteX3" fmla="*/ 2550978 w 2550978"/>
                <a:gd name="connsiteY3" fmla="*/ 516950 h 2422401"/>
                <a:gd name="connsiteX4" fmla="*/ 872950 w 2550978"/>
                <a:gd name="connsiteY4" fmla="*/ 0 h 2422401"/>
                <a:gd name="connsiteX5" fmla="*/ 346493 w 2550978"/>
                <a:gd name="connsiteY5" fmla="*/ 682871 h 2422401"/>
                <a:gd name="connsiteX6" fmla="*/ 29572 w 2550978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634" h="2384870">
                  <a:moveTo>
                    <a:pt x="30228" y="1418407"/>
                  </a:moveTo>
                  <a:cubicBezTo>
                    <a:pt x="521156" y="1660661"/>
                    <a:pt x="1017221" y="2125193"/>
                    <a:pt x="1095102" y="2384870"/>
                  </a:cubicBezTo>
                  <a:cubicBezTo>
                    <a:pt x="1384710" y="2344726"/>
                    <a:pt x="1818293" y="2027633"/>
                    <a:pt x="2188097" y="1965839"/>
                  </a:cubicBezTo>
                  <a:cubicBezTo>
                    <a:pt x="2191056" y="1618131"/>
                    <a:pt x="2469860" y="892031"/>
                    <a:pt x="2551634" y="479419"/>
                  </a:cubicBezTo>
                  <a:cubicBezTo>
                    <a:pt x="2161703" y="206291"/>
                    <a:pt x="1549857" y="176168"/>
                    <a:pt x="1158248" y="0"/>
                  </a:cubicBezTo>
                  <a:cubicBezTo>
                    <a:pt x="846589" y="168399"/>
                    <a:pt x="625631" y="484002"/>
                    <a:pt x="338345" y="532745"/>
                  </a:cubicBezTo>
                  <a:cubicBezTo>
                    <a:pt x="197782" y="775401"/>
                    <a:pt x="-94431" y="1128485"/>
                    <a:pt x="30228" y="1418407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03525" y="1444651"/>
              <a:ext cx="642337" cy="66712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569007 h 2383886"/>
                <a:gd name="connsiteX1" fmla="*/ 712117 w 2213934"/>
                <a:gd name="connsiteY1" fmla="*/ 2383886 h 2383886"/>
                <a:gd name="connsiteX2" fmla="*/ 1762420 w 2213934"/>
                <a:gd name="connsiteY2" fmla="*/ 1299246 h 2383886"/>
                <a:gd name="connsiteX3" fmla="*/ 2213934 w 2213934"/>
                <a:gd name="connsiteY3" fmla="*/ 29550 h 2383886"/>
                <a:gd name="connsiteX4" fmla="*/ 1769 w 2213934"/>
                <a:gd name="connsiteY4" fmla="*/ 569007 h 2383886"/>
                <a:gd name="connsiteX0" fmla="*/ 1769 w 1762420"/>
                <a:gd name="connsiteY0" fmla="*/ 32932 h 1847811"/>
                <a:gd name="connsiteX1" fmla="*/ 712117 w 1762420"/>
                <a:gd name="connsiteY1" fmla="*/ 1847811 h 1847811"/>
                <a:gd name="connsiteX2" fmla="*/ 1762420 w 1762420"/>
                <a:gd name="connsiteY2" fmla="*/ 763171 h 1847811"/>
                <a:gd name="connsiteX3" fmla="*/ 1769 w 1762420"/>
                <a:gd name="connsiteY3" fmla="*/ 32932 h 1847811"/>
                <a:gd name="connsiteX0" fmla="*/ 7577 w 1768228"/>
                <a:gd name="connsiteY0" fmla="*/ 32930 h 1159063"/>
                <a:gd name="connsiteX1" fmla="*/ 261594 w 1768228"/>
                <a:gd name="connsiteY1" fmla="*/ 1159063 h 1159063"/>
                <a:gd name="connsiteX2" fmla="*/ 1768228 w 1768228"/>
                <a:gd name="connsiteY2" fmla="*/ 763169 h 1159063"/>
                <a:gd name="connsiteX3" fmla="*/ 7577 w 1768228"/>
                <a:gd name="connsiteY3" fmla="*/ 32930 h 1159063"/>
                <a:gd name="connsiteX0" fmla="*/ 7577 w 976249"/>
                <a:gd name="connsiteY0" fmla="*/ 44757 h 1170890"/>
                <a:gd name="connsiteX1" fmla="*/ 261594 w 976249"/>
                <a:gd name="connsiteY1" fmla="*/ 1170890 h 1170890"/>
                <a:gd name="connsiteX2" fmla="*/ 976249 w 976249"/>
                <a:gd name="connsiteY2" fmla="*/ 571905 h 1170890"/>
                <a:gd name="connsiteX3" fmla="*/ 7577 w 976249"/>
                <a:gd name="connsiteY3" fmla="*/ 44757 h 1170890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4759 h 1241534"/>
                <a:gd name="connsiteX1" fmla="*/ 323373 w 973916"/>
                <a:gd name="connsiteY1" fmla="*/ 1241533 h 1241534"/>
                <a:gd name="connsiteX2" fmla="*/ 973916 w 973916"/>
                <a:gd name="connsiteY2" fmla="*/ 571907 h 1241534"/>
                <a:gd name="connsiteX3" fmla="*/ 5244 w 973916"/>
                <a:gd name="connsiteY3" fmla="*/ 44759 h 1241534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0129 h 1236904"/>
                <a:gd name="connsiteX1" fmla="*/ 323373 w 973916"/>
                <a:gd name="connsiteY1" fmla="*/ 1236903 h 1236904"/>
                <a:gd name="connsiteX2" fmla="*/ 973916 w 973916"/>
                <a:gd name="connsiteY2" fmla="*/ 567277 h 1236904"/>
                <a:gd name="connsiteX3" fmla="*/ 5244 w 973916"/>
                <a:gd name="connsiteY3" fmla="*/ 40129 h 1236904"/>
                <a:gd name="connsiteX0" fmla="*/ 48634 w 1017306"/>
                <a:gd name="connsiteY0" fmla="*/ 40129 h 1236902"/>
                <a:gd name="connsiteX1" fmla="*/ 366763 w 1017306"/>
                <a:gd name="connsiteY1" fmla="*/ 1236903 h 1236902"/>
                <a:gd name="connsiteX2" fmla="*/ 1017306 w 1017306"/>
                <a:gd name="connsiteY2" fmla="*/ 567277 h 1236902"/>
                <a:gd name="connsiteX3" fmla="*/ 48634 w 1017306"/>
                <a:gd name="connsiteY3" fmla="*/ 40129 h 12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306" h="1236902">
                  <a:moveTo>
                    <a:pt x="48634" y="40129"/>
                  </a:moveTo>
                  <a:cubicBezTo>
                    <a:pt x="-116734" y="556361"/>
                    <a:pt x="177372" y="1046033"/>
                    <a:pt x="366763" y="1236903"/>
                  </a:cubicBezTo>
                  <a:cubicBezTo>
                    <a:pt x="748959" y="1081591"/>
                    <a:pt x="749752" y="927468"/>
                    <a:pt x="1017306" y="567277"/>
                  </a:cubicBezTo>
                  <a:cubicBezTo>
                    <a:pt x="898915" y="264797"/>
                    <a:pt x="382081" y="-127398"/>
                    <a:pt x="48634" y="40129"/>
                  </a:cubicBez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20984931">
            <a:off x="4214548" y="25290"/>
            <a:ext cx="4431831" cy="4372142"/>
            <a:chOff x="3370082" y="2133600"/>
            <a:chExt cx="2638564" cy="2603027"/>
          </a:xfrm>
        </p:grpSpPr>
        <p:cxnSp>
          <p:nvCxnSpPr>
            <p:cNvPr id="56" name="Straight Connector 55"/>
            <p:cNvCxnSpPr>
              <a:stCxn id="59" idx="6"/>
              <a:endCxn id="57" idx="2"/>
            </p:cNvCxnSpPr>
            <p:nvPr/>
          </p:nvCxnSpPr>
          <p:spPr>
            <a:xfrm>
              <a:off x="4027909" y="3493975"/>
              <a:ext cx="1610890" cy="0"/>
            </a:xfrm>
            <a:prstGeom prst="line">
              <a:avLst/>
            </a:prstGeom>
            <a:ln w="76200" cap="sq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rit point 3"/>
            <p:cNvSpPr/>
            <p:nvPr/>
          </p:nvSpPr>
          <p:spPr>
            <a:xfrm>
              <a:off x="5638799" y="3418739"/>
              <a:ext cx="152400" cy="1504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it point 2 - min"/>
            <p:cNvSpPr/>
            <p:nvPr/>
          </p:nvSpPr>
          <p:spPr>
            <a:xfrm>
              <a:off x="5644936" y="2443321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rit point 2 - min"/>
            <p:cNvSpPr/>
            <p:nvPr/>
          </p:nvSpPr>
          <p:spPr>
            <a:xfrm>
              <a:off x="3860269" y="3411215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733341" y="2133600"/>
              <a:ext cx="0" cy="255802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571584" y="4465913"/>
              <a:ext cx="243706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370082" y="2363252"/>
                  <a:ext cx="379332" cy="34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082" y="2363252"/>
                  <a:ext cx="379332" cy="3481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>
            <a:xfrm rot="10800000">
              <a:off x="3679425" y="2522035"/>
              <a:ext cx="1054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618310" y="4388472"/>
                  <a:ext cx="308225" cy="3481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8310" y="4388472"/>
                  <a:ext cx="308225" cy="34815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373800" y="3334088"/>
                  <a:ext cx="379332" cy="34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800" y="3334088"/>
                  <a:ext cx="379332" cy="3481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 rot="10800000">
              <a:off x="3683143" y="3492872"/>
              <a:ext cx="1054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white rectangle"/>
          <p:cNvSpPr/>
          <p:nvPr/>
        </p:nvSpPr>
        <p:spPr>
          <a:xfrm>
            <a:off x="-174187" y="-132921"/>
            <a:ext cx="94488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04799" y="2343150"/>
            <a:ext cx="8519770" cy="2305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88900" dir="2700000" algn="tl" rotWithShape="0">
                    <a:prstClr val="black">
                      <a:alpha val="70000"/>
                    </a:prstClr>
                  </a:outerShdw>
                </a:effectLst>
              </a:rPr>
              <a:t>Applications and Challenges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88900" dir="2700000" algn="tl" rotWithShape="0">
                  <a:prstClr val="black">
                    <a:alpha val="7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Surveillance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9777" y="1291299"/>
                <a:ext cx="4425623" cy="5033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Suppose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 smtClean="0"/>
                  <a:t> counts the number of objects at each point in a domain.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err="1" smtClean="0"/>
                  <a:t>Hadwiger</a:t>
                </a:r>
                <a:r>
                  <a:rPr lang="en-US" sz="2600" dirty="0" smtClean="0"/>
                  <a:t> integrals provide data about the set of objects: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/>
                  <a:t> gives a count</a:t>
                </a:r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gives a </a:t>
                </a:r>
                <a:r>
                  <a:rPr lang="en-US" sz="2600" dirty="0" smtClean="0"/>
                  <a:t>“length”</a:t>
                </a:r>
                <a:endParaRPr lang="en-US" sz="2600" dirty="0"/>
              </a:p>
              <a:p>
                <a:pPr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/>
                  <a:t> gives </a:t>
                </a:r>
                <a:r>
                  <a:rPr lang="en-US" sz="2600" dirty="0" smtClean="0"/>
                  <a:t>an “area”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600" dirty="0" smtClean="0"/>
                  <a:t>etc.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77" y="1291299"/>
                <a:ext cx="4425623" cy="5033301"/>
              </a:xfrm>
              <a:prstGeom prst="rect">
                <a:avLst/>
              </a:prstGeom>
              <a:blipFill rotWithShape="0">
                <a:blip r:embed="rId2"/>
                <a:stretch>
                  <a:fillRect l="-2479" t="-969" r="-689" b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42076" y="1630332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2705" y="1780775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62100" y="1509832"/>
            <a:ext cx="2849406" cy="2605945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748" h="692886">
                <a:moveTo>
                  <a:pt x="961976" y="44550"/>
                </a:moveTo>
                <a:cubicBezTo>
                  <a:pt x="860204" y="0"/>
                  <a:pt x="192336" y="8553"/>
                  <a:pt x="96168" y="56926"/>
                </a:cubicBezTo>
                <a:cubicBezTo>
                  <a:pt x="0" y="105299"/>
                  <a:pt x="336950" y="231738"/>
                  <a:pt x="384969" y="334789"/>
                </a:cubicBezTo>
                <a:cubicBezTo>
                  <a:pt x="432988" y="437840"/>
                  <a:pt x="207597" y="660350"/>
                  <a:pt x="384284" y="675231"/>
                </a:cubicBezTo>
                <a:cubicBezTo>
                  <a:pt x="611639" y="692886"/>
                  <a:pt x="610520" y="429337"/>
                  <a:pt x="706802" y="324224"/>
                </a:cubicBezTo>
                <a:cubicBezTo>
                  <a:pt x="803084" y="219111"/>
                  <a:pt x="1063748" y="89100"/>
                  <a:pt x="961976" y="445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2076" y="2829189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07735" y="3611532"/>
            <a:ext cx="2239541" cy="2667000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554" h="1393826">
                <a:moveTo>
                  <a:pt x="1110774" y="381318"/>
                </a:moveTo>
                <a:cubicBezTo>
                  <a:pt x="1024890" y="253842"/>
                  <a:pt x="825023" y="0"/>
                  <a:pt x="643096" y="75565"/>
                </a:cubicBezTo>
                <a:cubicBezTo>
                  <a:pt x="461169" y="151130"/>
                  <a:pt x="38418" y="615157"/>
                  <a:pt x="19209" y="834708"/>
                </a:cubicBezTo>
                <a:cubicBezTo>
                  <a:pt x="0" y="1054259"/>
                  <a:pt x="337979" y="1391921"/>
                  <a:pt x="527844" y="1392873"/>
                </a:cubicBezTo>
                <a:cubicBezTo>
                  <a:pt x="717709" y="1393826"/>
                  <a:pt x="1061244" y="1009015"/>
                  <a:pt x="1158399" y="840423"/>
                </a:cubicBezTo>
                <a:cubicBezTo>
                  <a:pt x="1255554" y="671831"/>
                  <a:pt x="1196658" y="508794"/>
                  <a:pt x="1110774" y="38131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3368" y="1765019"/>
            <a:ext cx="3001707" cy="3936637"/>
            <a:chOff x="383368" y="1765019"/>
            <a:chExt cx="3001707" cy="3936637"/>
          </a:xfrm>
        </p:grpSpPr>
        <p:sp>
          <p:nvSpPr>
            <p:cNvPr id="35" name="Freeform 34"/>
            <p:cNvSpPr/>
            <p:nvPr/>
          </p:nvSpPr>
          <p:spPr>
            <a:xfrm>
              <a:off x="1772659" y="1765019"/>
              <a:ext cx="1557028" cy="847524"/>
            </a:xfrm>
            <a:custGeom>
              <a:avLst/>
              <a:gdLst>
                <a:gd name="connsiteX0" fmla="*/ 9470 w 1557028"/>
                <a:gd name="connsiteY0" fmla="*/ 0 h 847524"/>
                <a:gd name="connsiteX1" fmla="*/ 282655 w 1557028"/>
                <a:gd name="connsiteY1" fmla="*/ 3705 h 847524"/>
                <a:gd name="connsiteX2" fmla="*/ 953229 w 1557028"/>
                <a:gd name="connsiteY2" fmla="*/ 68391 h 847524"/>
                <a:gd name="connsiteX3" fmla="*/ 1517452 w 1557028"/>
                <a:gd name="connsiteY3" fmla="*/ 590488 h 847524"/>
                <a:gd name="connsiteX4" fmla="*/ 1020766 w 1557028"/>
                <a:gd name="connsiteY4" fmla="*/ 818034 h 847524"/>
                <a:gd name="connsiteX5" fmla="*/ 930841 w 1557028"/>
                <a:gd name="connsiteY5" fmla="*/ 847524 h 847524"/>
                <a:gd name="connsiteX6" fmla="*/ 941118 w 1557028"/>
                <a:gd name="connsiteY6" fmla="*/ 825298 h 847524"/>
                <a:gd name="connsiteX7" fmla="*/ 683973 w 1557028"/>
                <a:gd name="connsiteY7" fmla="*/ 271730 h 847524"/>
                <a:gd name="connsiteX8" fmla="*/ 123095 w 1557028"/>
                <a:gd name="connsiteY8" fmla="*/ 158759 h 847524"/>
                <a:gd name="connsiteX9" fmla="*/ 72951 w 1557028"/>
                <a:gd name="connsiteY9" fmla="*/ 185723 h 847524"/>
                <a:gd name="connsiteX10" fmla="*/ 40106 w 1557028"/>
                <a:gd name="connsiteY10" fmla="*/ 142618 h 847524"/>
                <a:gd name="connsiteX11" fmla="*/ 0 w 1557028"/>
                <a:gd name="connsiteY11" fmla="*/ 38323 h 847524"/>
                <a:gd name="connsiteX12" fmla="*/ 9470 w 1557028"/>
                <a:gd name="connsiteY12" fmla="*/ 0 h 8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7028" h="847524">
                  <a:moveTo>
                    <a:pt x="9470" y="0"/>
                  </a:moveTo>
                  <a:lnTo>
                    <a:pt x="282655" y="3705"/>
                  </a:lnTo>
                  <a:cubicBezTo>
                    <a:pt x="552920" y="15892"/>
                    <a:pt x="800083" y="49444"/>
                    <a:pt x="953229" y="68391"/>
                  </a:cubicBezTo>
                  <a:cubicBezTo>
                    <a:pt x="1361619" y="118917"/>
                    <a:pt x="1669703" y="379498"/>
                    <a:pt x="1517452" y="590488"/>
                  </a:cubicBezTo>
                  <a:cubicBezTo>
                    <a:pt x="1460358" y="669609"/>
                    <a:pt x="1258430" y="740376"/>
                    <a:pt x="1020766" y="818034"/>
                  </a:cubicBezTo>
                  <a:lnTo>
                    <a:pt x="930841" y="847524"/>
                  </a:lnTo>
                  <a:lnTo>
                    <a:pt x="941118" y="825298"/>
                  </a:lnTo>
                  <a:cubicBezTo>
                    <a:pt x="1016738" y="612887"/>
                    <a:pt x="795721" y="381984"/>
                    <a:pt x="683973" y="271730"/>
                  </a:cubicBezTo>
                  <a:cubicBezTo>
                    <a:pt x="556261" y="145725"/>
                    <a:pt x="412224" y="13925"/>
                    <a:pt x="123095" y="158759"/>
                  </a:cubicBezTo>
                  <a:lnTo>
                    <a:pt x="72951" y="185723"/>
                  </a:lnTo>
                  <a:lnTo>
                    <a:pt x="40106" y="142618"/>
                  </a:lnTo>
                  <a:cubicBezTo>
                    <a:pt x="14906" y="104508"/>
                    <a:pt x="278" y="69494"/>
                    <a:pt x="0" y="38323"/>
                  </a:cubicBezTo>
                  <a:lnTo>
                    <a:pt x="9470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4866" y="1950743"/>
              <a:ext cx="1836922" cy="1489903"/>
            </a:xfrm>
            <a:custGeom>
              <a:avLst/>
              <a:gdLst>
                <a:gd name="connsiteX0" fmla="*/ 1140744 w 1836922"/>
                <a:gd name="connsiteY0" fmla="*/ 0 h 1489903"/>
                <a:gd name="connsiteX1" fmla="*/ 1153157 w 1836922"/>
                <a:gd name="connsiteY1" fmla="*/ 16291 h 1489903"/>
                <a:gd name="connsiteX2" fmla="*/ 1806648 w 1836922"/>
                <a:gd name="connsiteY2" fmla="*/ 667682 h 1489903"/>
                <a:gd name="connsiteX3" fmla="*/ 1836922 w 1836922"/>
                <a:gd name="connsiteY3" fmla="*/ 715034 h 1489903"/>
                <a:gd name="connsiteX4" fmla="*/ 1597907 w 1836922"/>
                <a:gd name="connsiteY4" fmla="*/ 801332 h 1489903"/>
                <a:gd name="connsiteX5" fmla="*/ 1107517 w 1836922"/>
                <a:gd name="connsiteY5" fmla="*/ 1148612 h 1489903"/>
                <a:gd name="connsiteX6" fmla="*/ 1089515 w 1836922"/>
                <a:gd name="connsiteY6" fmla="*/ 1224337 h 1489903"/>
                <a:gd name="connsiteX7" fmla="*/ 1088007 w 1836922"/>
                <a:gd name="connsiteY7" fmla="*/ 1305816 h 1489903"/>
                <a:gd name="connsiteX8" fmla="*/ 917363 w 1836922"/>
                <a:gd name="connsiteY8" fmla="*/ 1385384 h 1489903"/>
                <a:gd name="connsiteX9" fmla="*/ 595254 w 1836922"/>
                <a:gd name="connsiteY9" fmla="*/ 1486840 h 1489903"/>
                <a:gd name="connsiteX10" fmla="*/ 16998 w 1836922"/>
                <a:gd name="connsiteY10" fmla="*/ 955010 h 1489903"/>
                <a:gd name="connsiteX11" fmla="*/ 1131148 w 1836922"/>
                <a:gd name="connsiteY11" fmla="*/ 5160 h 1489903"/>
                <a:gd name="connsiteX12" fmla="*/ 1140744 w 1836922"/>
                <a:gd name="connsiteY12" fmla="*/ 0 h 148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922" h="1489903">
                  <a:moveTo>
                    <a:pt x="1140744" y="0"/>
                  </a:moveTo>
                  <a:lnTo>
                    <a:pt x="1153157" y="16291"/>
                  </a:lnTo>
                  <a:cubicBezTo>
                    <a:pt x="1309886" y="200888"/>
                    <a:pt x="1642460" y="440655"/>
                    <a:pt x="1806648" y="667682"/>
                  </a:cubicBezTo>
                  <a:lnTo>
                    <a:pt x="1836922" y="715034"/>
                  </a:lnTo>
                  <a:lnTo>
                    <a:pt x="1597907" y="801332"/>
                  </a:lnTo>
                  <a:cubicBezTo>
                    <a:pt x="1361082" y="894954"/>
                    <a:pt x="1161253" y="1005632"/>
                    <a:pt x="1107517" y="1148612"/>
                  </a:cubicBezTo>
                  <a:cubicBezTo>
                    <a:pt x="1098561" y="1172442"/>
                    <a:pt x="1092667" y="1197743"/>
                    <a:pt x="1089515" y="1224337"/>
                  </a:cubicBezTo>
                  <a:lnTo>
                    <a:pt x="1088007" y="1305816"/>
                  </a:lnTo>
                  <a:lnTo>
                    <a:pt x="917363" y="1385384"/>
                  </a:lnTo>
                  <a:cubicBezTo>
                    <a:pt x="789586" y="1439950"/>
                    <a:pt x="676094" y="1477426"/>
                    <a:pt x="595254" y="1486840"/>
                  </a:cubicBezTo>
                  <a:cubicBezTo>
                    <a:pt x="271894" y="1524496"/>
                    <a:pt x="-82275" y="1207311"/>
                    <a:pt x="16998" y="955010"/>
                  </a:cubicBezTo>
                  <a:cubicBezTo>
                    <a:pt x="110066" y="718479"/>
                    <a:pt x="806255" y="189676"/>
                    <a:pt x="1131148" y="5160"/>
                  </a:cubicBezTo>
                  <a:lnTo>
                    <a:pt x="114074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541788" y="2612544"/>
              <a:ext cx="161712" cy="142409"/>
            </a:xfrm>
            <a:custGeom>
              <a:avLst/>
              <a:gdLst>
                <a:gd name="connsiteX0" fmla="*/ 161712 w 161712"/>
                <a:gd name="connsiteY0" fmla="*/ 0 h 142409"/>
                <a:gd name="connsiteX1" fmla="*/ 151096 w 161712"/>
                <a:gd name="connsiteY1" fmla="*/ 22956 h 142409"/>
                <a:gd name="connsiteX2" fmla="*/ 120235 w 161712"/>
                <a:gd name="connsiteY2" fmla="*/ 67269 h 142409"/>
                <a:gd name="connsiteX3" fmla="*/ 76728 w 161712"/>
                <a:gd name="connsiteY3" fmla="*/ 113841 h 142409"/>
                <a:gd name="connsiteX4" fmla="*/ 45044 w 161712"/>
                <a:gd name="connsiteY4" fmla="*/ 142409 h 142409"/>
                <a:gd name="connsiteX5" fmla="*/ 17747 w 161712"/>
                <a:gd name="connsiteY5" fmla="*/ 80992 h 142409"/>
                <a:gd name="connsiteX6" fmla="*/ 0 w 161712"/>
                <a:gd name="connsiteY6" fmla="*/ 53233 h 142409"/>
                <a:gd name="connsiteX7" fmla="*/ 6101 w 161712"/>
                <a:gd name="connsiteY7" fmla="*/ 51030 h 142409"/>
                <a:gd name="connsiteX8" fmla="*/ 161712 w 161712"/>
                <a:gd name="connsiteY8" fmla="*/ 0 h 1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2" h="142409">
                  <a:moveTo>
                    <a:pt x="161712" y="0"/>
                  </a:moveTo>
                  <a:lnTo>
                    <a:pt x="151096" y="22956"/>
                  </a:lnTo>
                  <a:cubicBezTo>
                    <a:pt x="142520" y="37889"/>
                    <a:pt x="132282" y="52677"/>
                    <a:pt x="120235" y="67269"/>
                  </a:cubicBezTo>
                  <a:cubicBezTo>
                    <a:pt x="108188" y="81861"/>
                    <a:pt x="93590" y="97442"/>
                    <a:pt x="76728" y="113841"/>
                  </a:cubicBezTo>
                  <a:lnTo>
                    <a:pt x="45044" y="142409"/>
                  </a:lnTo>
                  <a:lnTo>
                    <a:pt x="17747" y="80992"/>
                  </a:lnTo>
                  <a:lnTo>
                    <a:pt x="0" y="53233"/>
                  </a:lnTo>
                  <a:lnTo>
                    <a:pt x="6101" y="51030"/>
                  </a:lnTo>
                  <a:lnTo>
                    <a:pt x="161712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406263" y="2906177"/>
              <a:ext cx="925321" cy="1012974"/>
            </a:xfrm>
            <a:custGeom>
              <a:avLst/>
              <a:gdLst>
                <a:gd name="connsiteX0" fmla="*/ 547145 w 925321"/>
                <a:gd name="connsiteY0" fmla="*/ 84 h 1012974"/>
                <a:gd name="connsiteX1" fmla="*/ 920758 w 925321"/>
                <a:gd name="connsiteY1" fmla="*/ 91856 h 1012974"/>
                <a:gd name="connsiteX2" fmla="*/ 925321 w 925321"/>
                <a:gd name="connsiteY2" fmla="*/ 94008 h 1012974"/>
                <a:gd name="connsiteX3" fmla="*/ 924756 w 925321"/>
                <a:gd name="connsiteY3" fmla="*/ 95551 h 1012974"/>
                <a:gd name="connsiteX4" fmla="*/ 657126 w 925321"/>
                <a:gd name="connsiteY4" fmla="*/ 857086 h 1012974"/>
                <a:gd name="connsiteX5" fmla="*/ 622820 w 925321"/>
                <a:gd name="connsiteY5" fmla="*/ 911752 h 1012974"/>
                <a:gd name="connsiteX6" fmla="*/ 614612 w 925321"/>
                <a:gd name="connsiteY6" fmla="*/ 905369 h 1012974"/>
                <a:gd name="connsiteX7" fmla="*/ 248453 w 925321"/>
                <a:gd name="connsiteY7" fmla="*/ 848113 h 1012974"/>
                <a:gd name="connsiteX8" fmla="*/ 28191 w 925321"/>
                <a:gd name="connsiteY8" fmla="*/ 999856 h 1012974"/>
                <a:gd name="connsiteX9" fmla="*/ 13619 w 925321"/>
                <a:gd name="connsiteY9" fmla="*/ 1012974 h 1012974"/>
                <a:gd name="connsiteX10" fmla="*/ 2861 w 925321"/>
                <a:gd name="connsiteY10" fmla="*/ 972197 h 1012974"/>
                <a:gd name="connsiteX11" fmla="*/ 117140 w 925321"/>
                <a:gd name="connsiteY11" fmla="*/ 421657 h 1012974"/>
                <a:gd name="connsiteX12" fmla="*/ 165282 w 925321"/>
                <a:gd name="connsiteY12" fmla="*/ 246275 h 1012974"/>
                <a:gd name="connsiteX13" fmla="*/ 195419 w 925321"/>
                <a:gd name="connsiteY13" fmla="*/ 208507 h 1012974"/>
                <a:gd name="connsiteX14" fmla="*/ 470279 w 925321"/>
                <a:gd name="connsiteY14" fmla="*/ 8967 h 1012974"/>
                <a:gd name="connsiteX15" fmla="*/ 547145 w 925321"/>
                <a:gd name="connsiteY15" fmla="*/ 84 h 10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321" h="1012974">
                  <a:moveTo>
                    <a:pt x="547145" y="84"/>
                  </a:moveTo>
                  <a:cubicBezTo>
                    <a:pt x="655680" y="-1981"/>
                    <a:pt x="786766" y="33779"/>
                    <a:pt x="920758" y="91856"/>
                  </a:cubicBezTo>
                  <a:lnTo>
                    <a:pt x="925321" y="94008"/>
                  </a:lnTo>
                  <a:lnTo>
                    <a:pt x="924756" y="95551"/>
                  </a:lnTo>
                  <a:cubicBezTo>
                    <a:pt x="841301" y="340837"/>
                    <a:pt x="776457" y="640837"/>
                    <a:pt x="657126" y="857086"/>
                  </a:cubicBezTo>
                  <a:lnTo>
                    <a:pt x="622820" y="911752"/>
                  </a:lnTo>
                  <a:lnTo>
                    <a:pt x="614612" y="905369"/>
                  </a:lnTo>
                  <a:cubicBezTo>
                    <a:pt x="496332" y="828307"/>
                    <a:pt x="370143" y="793892"/>
                    <a:pt x="248453" y="848113"/>
                  </a:cubicBezTo>
                  <a:cubicBezTo>
                    <a:pt x="187609" y="875224"/>
                    <a:pt x="111663" y="928466"/>
                    <a:pt x="28191" y="999856"/>
                  </a:cubicBezTo>
                  <a:lnTo>
                    <a:pt x="13619" y="1012974"/>
                  </a:lnTo>
                  <a:lnTo>
                    <a:pt x="2861" y="972197"/>
                  </a:lnTo>
                  <a:cubicBezTo>
                    <a:pt x="-15085" y="833624"/>
                    <a:pt x="54814" y="628487"/>
                    <a:pt x="117140" y="421657"/>
                  </a:cubicBezTo>
                  <a:lnTo>
                    <a:pt x="165282" y="246275"/>
                  </a:lnTo>
                  <a:lnTo>
                    <a:pt x="195419" y="208507"/>
                  </a:lnTo>
                  <a:cubicBezTo>
                    <a:pt x="283675" y="105274"/>
                    <a:pt x="374248" y="30914"/>
                    <a:pt x="470279" y="8967"/>
                  </a:cubicBezTo>
                  <a:cubicBezTo>
                    <a:pt x="494287" y="3480"/>
                    <a:pt x="520011" y="600"/>
                    <a:pt x="547145" y="84"/>
                  </a:cubicBez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85194" y="3817930"/>
              <a:ext cx="1199881" cy="908753"/>
            </a:xfrm>
            <a:custGeom>
              <a:avLst/>
              <a:gdLst>
                <a:gd name="connsiteX0" fmla="*/ 843889 w 1199881"/>
                <a:gd name="connsiteY0" fmla="*/ 0 h 908753"/>
                <a:gd name="connsiteX1" fmla="*/ 950865 w 1199881"/>
                <a:gd name="connsiteY1" fmla="*/ 83191 h 908753"/>
                <a:gd name="connsiteX2" fmla="*/ 1154385 w 1199881"/>
                <a:gd name="connsiteY2" fmla="*/ 306753 h 908753"/>
                <a:gd name="connsiteX3" fmla="*/ 1199881 w 1199881"/>
                <a:gd name="connsiteY3" fmla="*/ 369129 h 908753"/>
                <a:gd name="connsiteX4" fmla="*/ 1151581 w 1199881"/>
                <a:gd name="connsiteY4" fmla="*/ 393202 h 908753"/>
                <a:gd name="connsiteX5" fmla="*/ 725209 w 1199881"/>
                <a:gd name="connsiteY5" fmla="*/ 622400 h 908753"/>
                <a:gd name="connsiteX6" fmla="*/ 340635 w 1199881"/>
                <a:gd name="connsiteY6" fmla="*/ 864059 h 908753"/>
                <a:gd name="connsiteX7" fmla="*/ 271698 w 1199881"/>
                <a:gd name="connsiteY7" fmla="*/ 908753 h 908753"/>
                <a:gd name="connsiteX8" fmla="*/ 245148 w 1199881"/>
                <a:gd name="connsiteY8" fmla="*/ 825260 h 908753"/>
                <a:gd name="connsiteX9" fmla="*/ 77434 w 1199881"/>
                <a:gd name="connsiteY9" fmla="*/ 466933 h 908753"/>
                <a:gd name="connsiteX10" fmla="*/ 0 w 1199881"/>
                <a:gd name="connsiteY10" fmla="*/ 331631 h 908753"/>
                <a:gd name="connsiteX11" fmla="*/ 74528 w 1199881"/>
                <a:gd name="connsiteY11" fmla="*/ 252717 h 908753"/>
                <a:gd name="connsiteX12" fmla="*/ 163560 w 1199881"/>
                <a:gd name="connsiteY12" fmla="*/ 165248 h 908753"/>
                <a:gd name="connsiteX13" fmla="*/ 234688 w 1199881"/>
                <a:gd name="connsiteY13" fmla="*/ 101222 h 908753"/>
                <a:gd name="connsiteX14" fmla="*/ 240666 w 1199881"/>
                <a:gd name="connsiteY14" fmla="*/ 123884 h 908753"/>
                <a:gd name="connsiteX15" fmla="*/ 405222 w 1199881"/>
                <a:gd name="connsiteY15" fmla="*/ 229617 h 908753"/>
                <a:gd name="connsiteX16" fmla="*/ 823505 w 1199881"/>
                <a:gd name="connsiteY16" fmla="*/ 32481 h 908753"/>
                <a:gd name="connsiteX17" fmla="*/ 843889 w 1199881"/>
                <a:gd name="connsiteY17" fmla="*/ 0 h 9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881" h="908753">
                  <a:moveTo>
                    <a:pt x="843889" y="0"/>
                  </a:moveTo>
                  <a:lnTo>
                    <a:pt x="950865" y="83191"/>
                  </a:lnTo>
                  <a:cubicBezTo>
                    <a:pt x="1025284" y="150113"/>
                    <a:pt x="1094350" y="229176"/>
                    <a:pt x="1154385" y="306753"/>
                  </a:cubicBezTo>
                  <a:lnTo>
                    <a:pt x="1199881" y="369129"/>
                  </a:lnTo>
                  <a:lnTo>
                    <a:pt x="1151581" y="393202"/>
                  </a:lnTo>
                  <a:cubicBezTo>
                    <a:pt x="1013758" y="462314"/>
                    <a:pt x="868197" y="537557"/>
                    <a:pt x="725209" y="622400"/>
                  </a:cubicBezTo>
                  <a:cubicBezTo>
                    <a:pt x="617969" y="686033"/>
                    <a:pt x="486393" y="769845"/>
                    <a:pt x="340635" y="864059"/>
                  </a:cubicBezTo>
                  <a:lnTo>
                    <a:pt x="271698" y="908753"/>
                  </a:lnTo>
                  <a:lnTo>
                    <a:pt x="245148" y="825260"/>
                  </a:lnTo>
                  <a:cubicBezTo>
                    <a:pt x="214922" y="724092"/>
                    <a:pt x="152231" y="600849"/>
                    <a:pt x="77434" y="466933"/>
                  </a:cubicBezTo>
                  <a:lnTo>
                    <a:pt x="0" y="331631"/>
                  </a:lnTo>
                  <a:lnTo>
                    <a:pt x="74528" y="252717"/>
                  </a:lnTo>
                  <a:cubicBezTo>
                    <a:pt x="104574" y="222037"/>
                    <a:pt x="134345" y="192782"/>
                    <a:pt x="163560" y="165248"/>
                  </a:cubicBezTo>
                  <a:lnTo>
                    <a:pt x="234688" y="101222"/>
                  </a:lnTo>
                  <a:lnTo>
                    <a:pt x="240666" y="123884"/>
                  </a:lnTo>
                  <a:cubicBezTo>
                    <a:pt x="265605" y="181176"/>
                    <a:pt x="316482" y="219123"/>
                    <a:pt x="405222" y="229617"/>
                  </a:cubicBezTo>
                  <a:cubicBezTo>
                    <a:pt x="595536" y="250367"/>
                    <a:pt x="726084" y="167835"/>
                    <a:pt x="823505" y="32481"/>
                  </a:cubicBezTo>
                  <a:lnTo>
                    <a:pt x="843889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3368" y="3918844"/>
              <a:ext cx="1801826" cy="1594968"/>
            </a:xfrm>
            <a:custGeom>
              <a:avLst/>
              <a:gdLst>
                <a:gd name="connsiteX0" fmla="*/ 1670804 w 1801826"/>
                <a:gd name="connsiteY0" fmla="*/ 0 h 1594968"/>
                <a:gd name="connsiteX1" fmla="*/ 1760533 w 1801826"/>
                <a:gd name="connsiteY1" fmla="*/ 158565 h 1594968"/>
                <a:gd name="connsiteX2" fmla="*/ 1801826 w 1801826"/>
                <a:gd name="connsiteY2" fmla="*/ 230716 h 1594968"/>
                <a:gd name="connsiteX3" fmla="*/ 1785671 w 1801826"/>
                <a:gd name="connsiteY3" fmla="*/ 247821 h 1594968"/>
                <a:gd name="connsiteX4" fmla="*/ 1158516 w 1801826"/>
                <a:gd name="connsiteY4" fmla="*/ 1288019 h 1594968"/>
                <a:gd name="connsiteX5" fmla="*/ 1159338 w 1801826"/>
                <a:gd name="connsiteY5" fmla="*/ 1369223 h 1594968"/>
                <a:gd name="connsiteX6" fmla="*/ 1162003 w 1801826"/>
                <a:gd name="connsiteY6" fmla="*/ 1384957 h 1594968"/>
                <a:gd name="connsiteX7" fmla="*/ 1019482 w 1801826"/>
                <a:gd name="connsiteY7" fmla="*/ 1468350 h 1594968"/>
                <a:gd name="connsiteX8" fmla="*/ 866358 w 1801826"/>
                <a:gd name="connsiteY8" fmla="*/ 1553382 h 1594968"/>
                <a:gd name="connsiteX9" fmla="*/ 785775 w 1801826"/>
                <a:gd name="connsiteY9" fmla="*/ 1594968 h 1594968"/>
                <a:gd name="connsiteX10" fmla="*/ 631924 w 1801826"/>
                <a:gd name="connsiteY10" fmla="*/ 1490100 h 1594968"/>
                <a:gd name="connsiteX11" fmla="*/ 27369 w 1801826"/>
                <a:gd name="connsiteY11" fmla="*/ 773340 h 1594968"/>
                <a:gd name="connsiteX12" fmla="*/ 0 w 1801826"/>
                <a:gd name="connsiteY12" fmla="*/ 702528 h 1594968"/>
                <a:gd name="connsiteX13" fmla="*/ 5462 w 1801826"/>
                <a:gd name="connsiteY13" fmla="*/ 665383 h 1594968"/>
                <a:gd name="connsiteX14" fmla="*/ 29989 w 1801826"/>
                <a:gd name="connsiteY14" fmla="*/ 546550 h 1594968"/>
                <a:gd name="connsiteX15" fmla="*/ 1401724 w 1801826"/>
                <a:gd name="connsiteY15" fmla="*/ 268868 h 1594968"/>
                <a:gd name="connsiteX16" fmla="*/ 1621977 w 1801826"/>
                <a:gd name="connsiteY16" fmla="*/ 63007 h 1594968"/>
                <a:gd name="connsiteX17" fmla="*/ 1670804 w 1801826"/>
                <a:gd name="connsiteY17" fmla="*/ 0 h 15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1826" h="1594968">
                  <a:moveTo>
                    <a:pt x="1670804" y="0"/>
                  </a:moveTo>
                  <a:lnTo>
                    <a:pt x="1760533" y="158565"/>
                  </a:lnTo>
                  <a:lnTo>
                    <a:pt x="1801826" y="230716"/>
                  </a:lnTo>
                  <a:lnTo>
                    <a:pt x="1785671" y="247821"/>
                  </a:lnTo>
                  <a:cubicBezTo>
                    <a:pt x="1482518" y="580168"/>
                    <a:pt x="1179931" y="1025459"/>
                    <a:pt x="1158516" y="1288019"/>
                  </a:cubicBezTo>
                  <a:cubicBezTo>
                    <a:pt x="1156375" y="1314275"/>
                    <a:pt x="1156722" y="1341414"/>
                    <a:pt x="1159338" y="1369223"/>
                  </a:cubicBezTo>
                  <a:lnTo>
                    <a:pt x="1162003" y="1384957"/>
                  </a:lnTo>
                  <a:lnTo>
                    <a:pt x="1019482" y="1468350"/>
                  </a:lnTo>
                  <a:cubicBezTo>
                    <a:pt x="967259" y="1498194"/>
                    <a:pt x="916092" y="1526658"/>
                    <a:pt x="866358" y="1553382"/>
                  </a:cubicBezTo>
                  <a:lnTo>
                    <a:pt x="785775" y="1594968"/>
                  </a:lnTo>
                  <a:lnTo>
                    <a:pt x="631924" y="1490100"/>
                  </a:lnTo>
                  <a:cubicBezTo>
                    <a:pt x="397198" y="1316172"/>
                    <a:pt x="157584" y="1071673"/>
                    <a:pt x="27369" y="773340"/>
                  </a:cubicBezTo>
                  <a:lnTo>
                    <a:pt x="0" y="702528"/>
                  </a:lnTo>
                  <a:lnTo>
                    <a:pt x="5462" y="665383"/>
                  </a:lnTo>
                  <a:cubicBezTo>
                    <a:pt x="13615" y="615944"/>
                    <a:pt x="22163" y="575168"/>
                    <a:pt x="29989" y="546550"/>
                  </a:cubicBezTo>
                  <a:cubicBezTo>
                    <a:pt x="108754" y="327457"/>
                    <a:pt x="991194" y="527243"/>
                    <a:pt x="1401724" y="268868"/>
                  </a:cubicBezTo>
                  <a:cubicBezTo>
                    <a:pt x="1478699" y="220423"/>
                    <a:pt x="1551675" y="148492"/>
                    <a:pt x="1621977" y="63007"/>
                  </a:cubicBezTo>
                  <a:lnTo>
                    <a:pt x="167080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45371" y="4726683"/>
              <a:ext cx="1074227" cy="974973"/>
            </a:xfrm>
            <a:custGeom>
              <a:avLst/>
              <a:gdLst>
                <a:gd name="connsiteX0" fmla="*/ 911521 w 1074227"/>
                <a:gd name="connsiteY0" fmla="*/ 0 h 974973"/>
                <a:gd name="connsiteX1" fmla="*/ 931924 w 1074227"/>
                <a:gd name="connsiteY1" fmla="*/ 64161 h 974973"/>
                <a:gd name="connsiteX2" fmla="*/ 992442 w 1074227"/>
                <a:gd name="connsiteY2" fmla="*/ 800703 h 974973"/>
                <a:gd name="connsiteX3" fmla="*/ 270108 w 1074227"/>
                <a:gd name="connsiteY3" fmla="*/ 974905 h 974973"/>
                <a:gd name="connsiteX4" fmla="*/ 157415 w 1074227"/>
                <a:gd name="connsiteY4" fmla="*/ 967553 h 974973"/>
                <a:gd name="connsiteX5" fmla="*/ 123542 w 1074227"/>
                <a:gd name="connsiteY5" fmla="*/ 913674 h 974973"/>
                <a:gd name="connsiteX6" fmla="*/ 11769 w 1074227"/>
                <a:gd name="connsiteY6" fmla="*/ 646612 h 974973"/>
                <a:gd name="connsiteX7" fmla="*/ 0 w 1074227"/>
                <a:gd name="connsiteY7" fmla="*/ 577119 h 974973"/>
                <a:gd name="connsiteX8" fmla="*/ 16940 w 1074227"/>
                <a:gd name="connsiteY8" fmla="*/ 567207 h 974973"/>
                <a:gd name="connsiteX9" fmla="*/ 830348 w 1074227"/>
                <a:gd name="connsiteY9" fmla="*/ 52626 h 974973"/>
                <a:gd name="connsiteX10" fmla="*/ 911521 w 1074227"/>
                <a:gd name="connsiteY10" fmla="*/ 0 h 97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227" h="974973">
                  <a:moveTo>
                    <a:pt x="911521" y="0"/>
                  </a:moveTo>
                  <a:lnTo>
                    <a:pt x="931924" y="64161"/>
                  </a:lnTo>
                  <a:cubicBezTo>
                    <a:pt x="1043379" y="398772"/>
                    <a:pt x="1155048" y="661524"/>
                    <a:pt x="992442" y="800703"/>
                  </a:cubicBezTo>
                  <a:cubicBezTo>
                    <a:pt x="876296" y="900117"/>
                    <a:pt x="572109" y="977601"/>
                    <a:pt x="270108" y="974905"/>
                  </a:cubicBezTo>
                  <a:lnTo>
                    <a:pt x="157415" y="967553"/>
                  </a:lnTo>
                  <a:lnTo>
                    <a:pt x="123542" y="913674"/>
                  </a:lnTo>
                  <a:cubicBezTo>
                    <a:pt x="71807" y="824357"/>
                    <a:pt x="32569" y="733424"/>
                    <a:pt x="11769" y="646612"/>
                  </a:cubicBezTo>
                  <a:lnTo>
                    <a:pt x="0" y="577119"/>
                  </a:lnTo>
                  <a:lnTo>
                    <a:pt x="16940" y="567207"/>
                  </a:lnTo>
                  <a:cubicBezTo>
                    <a:pt x="286737" y="406012"/>
                    <a:pt x="573541" y="219397"/>
                    <a:pt x="830348" y="52626"/>
                  </a:cubicBezTo>
                  <a:lnTo>
                    <a:pt x="911521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845330" y="1860753"/>
              <a:ext cx="883599" cy="805355"/>
            </a:xfrm>
            <a:custGeom>
              <a:avLst/>
              <a:gdLst>
                <a:gd name="connsiteX0" fmla="*/ 241798 w 883599"/>
                <a:gd name="connsiteY0" fmla="*/ 2187 h 805355"/>
                <a:gd name="connsiteX1" fmla="*/ 611022 w 883599"/>
                <a:gd name="connsiteY1" fmla="*/ 176328 h 805355"/>
                <a:gd name="connsiteX2" fmla="*/ 868167 w 883599"/>
                <a:gd name="connsiteY2" fmla="*/ 729896 h 805355"/>
                <a:gd name="connsiteX3" fmla="*/ 857890 w 883599"/>
                <a:gd name="connsiteY3" fmla="*/ 752122 h 805355"/>
                <a:gd name="connsiteX4" fmla="*/ 702279 w 883599"/>
                <a:gd name="connsiteY4" fmla="*/ 803152 h 805355"/>
                <a:gd name="connsiteX5" fmla="*/ 696178 w 883599"/>
                <a:gd name="connsiteY5" fmla="*/ 805355 h 805355"/>
                <a:gd name="connsiteX6" fmla="*/ 665904 w 883599"/>
                <a:gd name="connsiteY6" fmla="*/ 758003 h 805355"/>
                <a:gd name="connsiteX7" fmla="*/ 12413 w 883599"/>
                <a:gd name="connsiteY7" fmla="*/ 106612 h 805355"/>
                <a:gd name="connsiteX8" fmla="*/ 0 w 883599"/>
                <a:gd name="connsiteY8" fmla="*/ 90321 h 805355"/>
                <a:gd name="connsiteX9" fmla="*/ 50144 w 883599"/>
                <a:gd name="connsiteY9" fmla="*/ 63357 h 805355"/>
                <a:gd name="connsiteX10" fmla="*/ 241798 w 883599"/>
                <a:gd name="connsiteY10" fmla="*/ 2187 h 80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599" h="805355">
                  <a:moveTo>
                    <a:pt x="241798" y="2187"/>
                  </a:moveTo>
                  <a:cubicBezTo>
                    <a:pt x="410271" y="-15939"/>
                    <a:pt x="515238" y="81824"/>
                    <a:pt x="611022" y="176328"/>
                  </a:cubicBezTo>
                  <a:cubicBezTo>
                    <a:pt x="722770" y="286582"/>
                    <a:pt x="943787" y="517485"/>
                    <a:pt x="868167" y="729896"/>
                  </a:cubicBezTo>
                  <a:lnTo>
                    <a:pt x="857890" y="752122"/>
                  </a:lnTo>
                  <a:lnTo>
                    <a:pt x="702279" y="803152"/>
                  </a:lnTo>
                  <a:lnTo>
                    <a:pt x="696178" y="805355"/>
                  </a:lnTo>
                  <a:lnTo>
                    <a:pt x="665904" y="758003"/>
                  </a:lnTo>
                  <a:cubicBezTo>
                    <a:pt x="501716" y="530976"/>
                    <a:pt x="169142" y="291209"/>
                    <a:pt x="12413" y="106612"/>
                  </a:cubicBezTo>
                  <a:lnTo>
                    <a:pt x="0" y="90321"/>
                  </a:lnTo>
                  <a:lnTo>
                    <a:pt x="50144" y="63357"/>
                  </a:lnTo>
                  <a:cubicBezTo>
                    <a:pt x="122426" y="27148"/>
                    <a:pt x="185640" y="8230"/>
                    <a:pt x="241798" y="2187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19602" y="3728242"/>
              <a:ext cx="609201" cy="322815"/>
            </a:xfrm>
            <a:custGeom>
              <a:avLst/>
              <a:gdLst>
                <a:gd name="connsiteX0" fmla="*/ 357564 w 609201"/>
                <a:gd name="connsiteY0" fmla="*/ 1 h 322815"/>
                <a:gd name="connsiteX1" fmla="*/ 600993 w 609201"/>
                <a:gd name="connsiteY1" fmla="*/ 83636 h 322815"/>
                <a:gd name="connsiteX2" fmla="*/ 609201 w 609201"/>
                <a:gd name="connsiteY2" fmla="*/ 90019 h 322815"/>
                <a:gd name="connsiteX3" fmla="*/ 588817 w 609201"/>
                <a:gd name="connsiteY3" fmla="*/ 122500 h 322815"/>
                <a:gd name="connsiteX4" fmla="*/ 170534 w 609201"/>
                <a:gd name="connsiteY4" fmla="*/ 319636 h 322815"/>
                <a:gd name="connsiteX5" fmla="*/ 5978 w 609201"/>
                <a:gd name="connsiteY5" fmla="*/ 213903 h 322815"/>
                <a:gd name="connsiteX6" fmla="*/ 0 w 609201"/>
                <a:gd name="connsiteY6" fmla="*/ 191241 h 322815"/>
                <a:gd name="connsiteX7" fmla="*/ 14572 w 609201"/>
                <a:gd name="connsiteY7" fmla="*/ 178123 h 322815"/>
                <a:gd name="connsiteX8" fmla="*/ 234834 w 609201"/>
                <a:gd name="connsiteY8" fmla="*/ 26380 h 322815"/>
                <a:gd name="connsiteX9" fmla="*/ 357564 w 609201"/>
                <a:gd name="connsiteY9" fmla="*/ 1 h 32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201" h="322815">
                  <a:moveTo>
                    <a:pt x="357564" y="1"/>
                  </a:moveTo>
                  <a:cubicBezTo>
                    <a:pt x="439771" y="-159"/>
                    <a:pt x="522140" y="32262"/>
                    <a:pt x="600993" y="83636"/>
                  </a:cubicBezTo>
                  <a:lnTo>
                    <a:pt x="609201" y="90019"/>
                  </a:lnTo>
                  <a:lnTo>
                    <a:pt x="588817" y="122500"/>
                  </a:lnTo>
                  <a:cubicBezTo>
                    <a:pt x="491396" y="257854"/>
                    <a:pt x="360848" y="340386"/>
                    <a:pt x="170534" y="319636"/>
                  </a:cubicBezTo>
                  <a:cubicBezTo>
                    <a:pt x="81794" y="309142"/>
                    <a:pt x="30917" y="271195"/>
                    <a:pt x="5978" y="213903"/>
                  </a:cubicBezTo>
                  <a:lnTo>
                    <a:pt x="0" y="191241"/>
                  </a:lnTo>
                  <a:lnTo>
                    <a:pt x="14572" y="178123"/>
                  </a:lnTo>
                  <a:cubicBezTo>
                    <a:pt x="98044" y="106733"/>
                    <a:pt x="173990" y="53491"/>
                    <a:pt x="234834" y="26380"/>
                  </a:cubicBezTo>
                  <a:cubicBezTo>
                    <a:pt x="275397" y="8307"/>
                    <a:pt x="316460" y="81"/>
                    <a:pt x="357564" y="1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40204" y="4149892"/>
              <a:ext cx="916408" cy="1154241"/>
            </a:xfrm>
            <a:custGeom>
              <a:avLst/>
              <a:gdLst>
                <a:gd name="connsiteX0" fmla="*/ 644710 w 916408"/>
                <a:gd name="connsiteY0" fmla="*/ 0 h 1154241"/>
                <a:gd name="connsiteX1" fmla="*/ 722144 w 916408"/>
                <a:gd name="connsiteY1" fmla="*/ 135302 h 1154241"/>
                <a:gd name="connsiteX2" fmla="*/ 889858 w 916408"/>
                <a:gd name="connsiteY2" fmla="*/ 493629 h 1154241"/>
                <a:gd name="connsiteX3" fmla="*/ 916408 w 916408"/>
                <a:gd name="connsiteY3" fmla="*/ 577122 h 1154241"/>
                <a:gd name="connsiteX4" fmla="*/ 835235 w 916408"/>
                <a:gd name="connsiteY4" fmla="*/ 629748 h 1154241"/>
                <a:gd name="connsiteX5" fmla="*/ 21827 w 916408"/>
                <a:gd name="connsiteY5" fmla="*/ 1144329 h 1154241"/>
                <a:gd name="connsiteX6" fmla="*/ 4887 w 916408"/>
                <a:gd name="connsiteY6" fmla="*/ 1154241 h 1154241"/>
                <a:gd name="connsiteX7" fmla="*/ 2222 w 916408"/>
                <a:gd name="connsiteY7" fmla="*/ 1138507 h 1154241"/>
                <a:gd name="connsiteX8" fmla="*/ 1400 w 916408"/>
                <a:gd name="connsiteY8" fmla="*/ 1057303 h 1154241"/>
                <a:gd name="connsiteX9" fmla="*/ 628555 w 916408"/>
                <a:gd name="connsiteY9" fmla="*/ 17105 h 1154241"/>
                <a:gd name="connsiteX10" fmla="*/ 644710 w 916408"/>
                <a:gd name="connsiteY10" fmla="*/ 0 h 1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408" h="1154241">
                  <a:moveTo>
                    <a:pt x="644710" y="0"/>
                  </a:moveTo>
                  <a:lnTo>
                    <a:pt x="722144" y="135302"/>
                  </a:lnTo>
                  <a:cubicBezTo>
                    <a:pt x="796941" y="269218"/>
                    <a:pt x="859632" y="392461"/>
                    <a:pt x="889858" y="493629"/>
                  </a:cubicBezTo>
                  <a:lnTo>
                    <a:pt x="916408" y="577122"/>
                  </a:lnTo>
                  <a:lnTo>
                    <a:pt x="835235" y="629748"/>
                  </a:lnTo>
                  <a:cubicBezTo>
                    <a:pt x="578428" y="796519"/>
                    <a:pt x="291624" y="983134"/>
                    <a:pt x="21827" y="1144329"/>
                  </a:cubicBezTo>
                  <a:lnTo>
                    <a:pt x="4887" y="1154241"/>
                  </a:lnTo>
                  <a:lnTo>
                    <a:pt x="2222" y="1138507"/>
                  </a:lnTo>
                  <a:cubicBezTo>
                    <a:pt x="-394" y="1110698"/>
                    <a:pt x="-741" y="1083559"/>
                    <a:pt x="1400" y="1057303"/>
                  </a:cubicBezTo>
                  <a:cubicBezTo>
                    <a:pt x="22815" y="794743"/>
                    <a:pt x="325402" y="349452"/>
                    <a:pt x="628555" y="17105"/>
                  </a:cubicBezTo>
                  <a:lnTo>
                    <a:pt x="644710" y="0"/>
                  </a:ln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8600" y="1663733"/>
            <a:ext cx="3701395" cy="4517773"/>
            <a:chOff x="228600" y="1663733"/>
            <a:chExt cx="3701395" cy="4517773"/>
          </a:xfrm>
        </p:grpSpPr>
        <p:sp>
          <p:nvSpPr>
            <p:cNvPr id="36" name="TextBox 35"/>
            <p:cNvSpPr txBox="1"/>
            <p:nvPr/>
          </p:nvSpPr>
          <p:spPr>
            <a:xfrm>
              <a:off x="2723996" y="191479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58429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27664" y="452548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70186" y="504186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95245" y="405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36875" y="446892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51173" y="36592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05220" y="19325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9001" y="51536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5919" y="358621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70263" y="16637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16644" y="339759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11550" y="52723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91863" y="364338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2594" y="565828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64671" y="31256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62587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8600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95376" y="23829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64570" y="1298278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0" y="1298278"/>
                <a:ext cx="47410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rot="10800000">
            <a:off x="-885825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4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6" grpId="0" animBg="1"/>
      <p:bldP spid="7" grpId="0" animBg="1"/>
      <p:bldP spid="9" grpId="0" animBg="1"/>
      <p:bldP spid="10" grpId="0" animBg="1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rot="10800000">
            <a:off x="-666750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Cell Dynamics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191000"/>
                <a:ext cx="8534400" cy="192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As the cell structure changes by a certain process that minimizes energy, cell volumes change according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𝜇</m:t>
                          </m:r>
                          <m:r>
                            <a:rPr lang="en-US" sz="2800" i="1" baseline="-25000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91000"/>
                <a:ext cx="8534400" cy="1922257"/>
              </a:xfrm>
              <a:prstGeom prst="rect">
                <a:avLst/>
              </a:prstGeom>
              <a:blipFill rotWithShape="0">
                <a:blip r:embed="rId2"/>
                <a:stretch>
                  <a:fillRect l="-1429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6243935"/>
                <a:ext cx="3196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F79646">
                        <a:lumMod val="75000"/>
                      </a:srgbClr>
                    </a:solidFill>
                  </a:rPr>
                  <a:t>-dimensional structure</a:t>
                </a:r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43935"/>
                <a:ext cx="3196068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7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6260068"/>
                <a:ext cx="3988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𝑛</m:t>
                    </m:r>
                    <m:r>
                      <a:rPr lang="en-US" sz="240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</a:rPr>
                      <m:t>−2)</m:t>
                    </m:r>
                  </m:oMath>
                </a14:m>
                <a:r>
                  <a:rPr lang="en-US" sz="2400" dirty="0" smtClean="0">
                    <a:solidFill>
                      <a:srgbClr val="F79646">
                        <a:lumMod val="75000"/>
                      </a:srgbClr>
                    </a:solidFill>
                  </a:rPr>
                  <a:t>-dimensional structure</a:t>
                </a:r>
                <a:endParaRPr lang="en-US" sz="2400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260068"/>
                <a:ext cx="398852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376" t="-10526" r="-10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550571" y="5842563"/>
            <a:ext cx="394781" cy="613217"/>
          </a:xfrm>
          <a:custGeom>
            <a:avLst/>
            <a:gdLst>
              <a:gd name="connsiteX0" fmla="*/ 0 w 266330"/>
              <a:gd name="connsiteY0" fmla="*/ 506028 h 506028"/>
              <a:gd name="connsiteX1" fmla="*/ 266330 w 266330"/>
              <a:gd name="connsiteY1" fmla="*/ 0 h 506028"/>
              <a:gd name="connsiteX0" fmla="*/ 0 w 349673"/>
              <a:gd name="connsiteY0" fmla="*/ 544128 h 544128"/>
              <a:gd name="connsiteX1" fmla="*/ 349673 w 349673"/>
              <a:gd name="connsiteY1" fmla="*/ 0 h 544128"/>
              <a:gd name="connsiteX0" fmla="*/ 0 w 349673"/>
              <a:gd name="connsiteY0" fmla="*/ 544128 h 544166"/>
              <a:gd name="connsiteX1" fmla="*/ 349673 w 349673"/>
              <a:gd name="connsiteY1" fmla="*/ 0 h 544166"/>
              <a:gd name="connsiteX0" fmla="*/ 0 w 363961"/>
              <a:gd name="connsiteY0" fmla="*/ 613184 h 613216"/>
              <a:gd name="connsiteX1" fmla="*/ 363961 w 363961"/>
              <a:gd name="connsiteY1" fmla="*/ 0 h 613216"/>
              <a:gd name="connsiteX0" fmla="*/ 0 w 364111"/>
              <a:gd name="connsiteY0" fmla="*/ 613184 h 613217"/>
              <a:gd name="connsiteX1" fmla="*/ 363961 w 364111"/>
              <a:gd name="connsiteY1" fmla="*/ 0 h 61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4111" h="613217">
                <a:moveTo>
                  <a:pt x="0" y="613184"/>
                </a:moveTo>
                <a:cubicBezTo>
                  <a:pt x="254670" y="617545"/>
                  <a:pt x="368847" y="195663"/>
                  <a:pt x="363961" y="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96182" y="5823598"/>
            <a:ext cx="82026" cy="482216"/>
          </a:xfrm>
          <a:custGeom>
            <a:avLst/>
            <a:gdLst>
              <a:gd name="connsiteX0" fmla="*/ 0 w 266330"/>
              <a:gd name="connsiteY0" fmla="*/ 506028 h 506028"/>
              <a:gd name="connsiteX1" fmla="*/ 266330 w 266330"/>
              <a:gd name="connsiteY1" fmla="*/ 0 h 506028"/>
              <a:gd name="connsiteX0" fmla="*/ 0 w 349673"/>
              <a:gd name="connsiteY0" fmla="*/ 544128 h 544128"/>
              <a:gd name="connsiteX1" fmla="*/ 349673 w 349673"/>
              <a:gd name="connsiteY1" fmla="*/ 0 h 544128"/>
              <a:gd name="connsiteX0" fmla="*/ 0 w 349673"/>
              <a:gd name="connsiteY0" fmla="*/ 544128 h 544166"/>
              <a:gd name="connsiteX1" fmla="*/ 349673 w 349673"/>
              <a:gd name="connsiteY1" fmla="*/ 0 h 544166"/>
              <a:gd name="connsiteX0" fmla="*/ 0 w 363961"/>
              <a:gd name="connsiteY0" fmla="*/ 613184 h 613216"/>
              <a:gd name="connsiteX1" fmla="*/ 363961 w 363961"/>
              <a:gd name="connsiteY1" fmla="*/ 0 h 613216"/>
              <a:gd name="connsiteX0" fmla="*/ 0 w 364111"/>
              <a:gd name="connsiteY0" fmla="*/ 613184 h 613217"/>
              <a:gd name="connsiteX1" fmla="*/ 363961 w 364111"/>
              <a:gd name="connsiteY1" fmla="*/ 0 h 613217"/>
              <a:gd name="connsiteX0" fmla="*/ 46739 w 149877"/>
              <a:gd name="connsiteY0" fmla="*/ 520316 h 520358"/>
              <a:gd name="connsiteX1" fmla="*/ 0 w 149877"/>
              <a:gd name="connsiteY1" fmla="*/ 0 h 520358"/>
              <a:gd name="connsiteX0" fmla="*/ 46739 w 52005"/>
              <a:gd name="connsiteY0" fmla="*/ 520316 h 520316"/>
              <a:gd name="connsiteX1" fmla="*/ 0 w 52005"/>
              <a:gd name="connsiteY1" fmla="*/ 0 h 520316"/>
              <a:gd name="connsiteX0" fmla="*/ 68701 w 72864"/>
              <a:gd name="connsiteY0" fmla="*/ 482216 h 482216"/>
              <a:gd name="connsiteX1" fmla="*/ 0 w 72864"/>
              <a:gd name="connsiteY1" fmla="*/ 0 h 482216"/>
              <a:gd name="connsiteX0" fmla="*/ 72412 w 75654"/>
              <a:gd name="connsiteY0" fmla="*/ 482216 h 482216"/>
              <a:gd name="connsiteX1" fmla="*/ 3711 w 75654"/>
              <a:gd name="connsiteY1" fmla="*/ 0 h 48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54" h="482216">
                <a:moveTo>
                  <a:pt x="72412" y="482216"/>
                </a:moveTo>
                <a:cubicBezTo>
                  <a:pt x="96474" y="272264"/>
                  <a:pt x="-22150" y="290913"/>
                  <a:pt x="3711" y="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1353444"/>
            <a:ext cx="7955144" cy="2761356"/>
            <a:chOff x="764085" y="1233529"/>
            <a:chExt cx="7955144" cy="2968983"/>
          </a:xfrm>
        </p:grpSpPr>
        <p:sp>
          <p:nvSpPr>
            <p:cNvPr id="11" name="Freeform 10"/>
            <p:cNvSpPr/>
            <p:nvPr/>
          </p:nvSpPr>
          <p:spPr>
            <a:xfrm>
              <a:off x="7344132" y="1728369"/>
              <a:ext cx="1336413" cy="166688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  <a:gd name="connsiteX0" fmla="*/ 2965047 w 3440870"/>
                <a:gd name="connsiteY0" fmla="*/ 0 h 2028717"/>
                <a:gd name="connsiteX1" fmla="*/ 2251 w 3440870"/>
                <a:gd name="connsiteY1" fmla="*/ 1413177 h 2028717"/>
                <a:gd name="connsiteX2" fmla="*/ 1798866 w 3440870"/>
                <a:gd name="connsiteY2" fmla="*/ 2028717 h 2028717"/>
                <a:gd name="connsiteX3" fmla="*/ 3440869 w 3440870"/>
                <a:gd name="connsiteY3" fmla="*/ 1583540 h 2028717"/>
                <a:gd name="connsiteX0" fmla="*/ 2965525 w 3441347"/>
                <a:gd name="connsiteY0" fmla="*/ 0 h 2028717"/>
                <a:gd name="connsiteX1" fmla="*/ 2729 w 3441347"/>
                <a:gd name="connsiteY1" fmla="*/ 1413177 h 2028717"/>
                <a:gd name="connsiteX2" fmla="*/ 1799344 w 3441347"/>
                <a:gd name="connsiteY2" fmla="*/ 2028717 h 2028717"/>
                <a:gd name="connsiteX3" fmla="*/ 3441347 w 3441347"/>
                <a:gd name="connsiteY3" fmla="*/ 1583540 h 2028717"/>
                <a:gd name="connsiteX0" fmla="*/ 2965527 w 2965527"/>
                <a:gd name="connsiteY0" fmla="*/ 0 h 3066762"/>
                <a:gd name="connsiteX1" fmla="*/ 2731 w 2965527"/>
                <a:gd name="connsiteY1" fmla="*/ 1413177 h 3066762"/>
                <a:gd name="connsiteX2" fmla="*/ 1799346 w 2965527"/>
                <a:gd name="connsiteY2" fmla="*/ 2028717 h 3066762"/>
                <a:gd name="connsiteX3" fmla="*/ 1656255 w 2965527"/>
                <a:gd name="connsiteY3" fmla="*/ 3055221 h 3066762"/>
                <a:gd name="connsiteX0" fmla="*/ 2965527 w 2965527"/>
                <a:gd name="connsiteY0" fmla="*/ 0 h 3073863"/>
                <a:gd name="connsiteX1" fmla="*/ 2731 w 2965527"/>
                <a:gd name="connsiteY1" fmla="*/ 1413177 h 3073863"/>
                <a:gd name="connsiteX2" fmla="*/ 848972 w 2965527"/>
                <a:gd name="connsiteY2" fmla="*/ 2564409 h 3073863"/>
                <a:gd name="connsiteX3" fmla="*/ 1656255 w 2965527"/>
                <a:gd name="connsiteY3" fmla="*/ 3055221 h 3073863"/>
                <a:gd name="connsiteX0" fmla="*/ 2965527 w 2965527"/>
                <a:gd name="connsiteY0" fmla="*/ 0 h 3080189"/>
                <a:gd name="connsiteX1" fmla="*/ 2731 w 2965527"/>
                <a:gd name="connsiteY1" fmla="*/ 1413177 h 3080189"/>
                <a:gd name="connsiteX2" fmla="*/ 848972 w 2965527"/>
                <a:gd name="connsiteY2" fmla="*/ 2564409 h 3080189"/>
                <a:gd name="connsiteX3" fmla="*/ 1656255 w 2965527"/>
                <a:gd name="connsiteY3" fmla="*/ 3055221 h 3080189"/>
                <a:gd name="connsiteX0" fmla="*/ 2965527 w 2965527"/>
                <a:gd name="connsiteY0" fmla="*/ 0 h 3114237"/>
                <a:gd name="connsiteX1" fmla="*/ 2731 w 2965527"/>
                <a:gd name="connsiteY1" fmla="*/ 1413177 h 3114237"/>
                <a:gd name="connsiteX2" fmla="*/ 848972 w 2965527"/>
                <a:gd name="connsiteY2" fmla="*/ 2564409 h 3114237"/>
                <a:gd name="connsiteX3" fmla="*/ 1671341 w 2965527"/>
                <a:gd name="connsiteY3" fmla="*/ 3090542 h 3114237"/>
                <a:gd name="connsiteX0" fmla="*/ 2965527 w 2965527"/>
                <a:gd name="connsiteY0" fmla="*/ 0 h 3090542"/>
                <a:gd name="connsiteX1" fmla="*/ 2731 w 2965527"/>
                <a:gd name="connsiteY1" fmla="*/ 1413177 h 3090542"/>
                <a:gd name="connsiteX2" fmla="*/ 848972 w 2965527"/>
                <a:gd name="connsiteY2" fmla="*/ 2564409 h 3090542"/>
                <a:gd name="connsiteX3" fmla="*/ 1671341 w 2965527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371595 w 2371595"/>
                <a:gd name="connsiteY0" fmla="*/ 0 h 3090542"/>
                <a:gd name="connsiteX1" fmla="*/ 721220 w 2371595"/>
                <a:gd name="connsiteY1" fmla="*/ 430094 h 3090542"/>
                <a:gd name="connsiteX2" fmla="*/ 255040 w 2371595"/>
                <a:gd name="connsiteY2" fmla="*/ 2564409 h 3090542"/>
                <a:gd name="connsiteX3" fmla="*/ 1077409 w 2371595"/>
                <a:gd name="connsiteY3" fmla="*/ 3090542 h 3090542"/>
                <a:gd name="connsiteX0" fmla="*/ 2458353 w 2458353"/>
                <a:gd name="connsiteY0" fmla="*/ 0 h 3090542"/>
                <a:gd name="connsiteX1" fmla="*/ 807978 w 2458353"/>
                <a:gd name="connsiteY1" fmla="*/ 430094 h 3090542"/>
                <a:gd name="connsiteX2" fmla="*/ 341798 w 2458353"/>
                <a:gd name="connsiteY2" fmla="*/ 2564409 h 3090542"/>
                <a:gd name="connsiteX3" fmla="*/ 1164167 w 2458353"/>
                <a:gd name="connsiteY3" fmla="*/ 3090542 h 3090542"/>
                <a:gd name="connsiteX0" fmla="*/ 2116556 w 2116556"/>
                <a:gd name="connsiteY0" fmla="*/ 0 h 3090542"/>
                <a:gd name="connsiteX1" fmla="*/ 466181 w 2116556"/>
                <a:gd name="connsiteY1" fmla="*/ 430094 h 3090542"/>
                <a:gd name="connsiteX2" fmla="*/ 1 w 2116556"/>
                <a:gd name="connsiteY2" fmla="*/ 2564409 h 3090542"/>
                <a:gd name="connsiteX3" fmla="*/ 822370 w 2116556"/>
                <a:gd name="connsiteY3" fmla="*/ 3090542 h 309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6556" h="3090542">
                  <a:moveTo>
                    <a:pt x="2116556" y="0"/>
                  </a:moveTo>
                  <a:cubicBezTo>
                    <a:pt x="1589015" y="29042"/>
                    <a:pt x="766126" y="237968"/>
                    <a:pt x="466181" y="430094"/>
                  </a:cubicBezTo>
                  <a:cubicBezTo>
                    <a:pt x="338107" y="835049"/>
                    <a:pt x="42600" y="1506908"/>
                    <a:pt x="1" y="2564409"/>
                  </a:cubicBezTo>
                  <a:cubicBezTo>
                    <a:pt x="224884" y="2653633"/>
                    <a:pt x="425025" y="2984735"/>
                    <a:pt x="822370" y="3090542"/>
                  </a:cubicBezTo>
                </a:path>
              </a:pathLst>
            </a:custGeom>
            <a:gradFill>
              <a:gsLst>
                <a:gs pos="36000">
                  <a:schemeClr val="accent3">
                    <a:lumMod val="40000"/>
                    <a:lumOff val="60000"/>
                  </a:schemeClr>
                </a:gs>
                <a:gs pos="61000">
                  <a:schemeClr val="bg1"/>
                </a:gs>
              </a:gsLst>
              <a:lin ang="18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29966" y="1270383"/>
              <a:ext cx="2189263" cy="700487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  <a:gd name="connsiteX0" fmla="*/ 0 w 3714643"/>
                <a:gd name="connsiteY0" fmla="*/ 0 h 1447926"/>
                <a:gd name="connsiteX1" fmla="*/ 240318 w 3714643"/>
                <a:gd name="connsiteY1" fmla="*/ 1213029 h 1447926"/>
                <a:gd name="connsiteX2" fmla="*/ 1911221 w 3714643"/>
                <a:gd name="connsiteY2" fmla="*/ 680657 h 1447926"/>
                <a:gd name="connsiteX3" fmla="*/ 3714134 w 3714643"/>
                <a:gd name="connsiteY3" fmla="*/ 11 h 1447926"/>
                <a:gd name="connsiteX0" fmla="*/ 0 w 3714656"/>
                <a:gd name="connsiteY0" fmla="*/ 0 h 1476711"/>
                <a:gd name="connsiteX1" fmla="*/ 240318 w 3714656"/>
                <a:gd name="connsiteY1" fmla="*/ 1213029 h 1476711"/>
                <a:gd name="connsiteX2" fmla="*/ 1951449 w 3714656"/>
                <a:gd name="connsiteY2" fmla="*/ 751298 h 1476711"/>
                <a:gd name="connsiteX3" fmla="*/ 3714134 w 3714656"/>
                <a:gd name="connsiteY3" fmla="*/ 11 h 1476711"/>
                <a:gd name="connsiteX0" fmla="*/ 0 w 3714868"/>
                <a:gd name="connsiteY0" fmla="*/ 0 h 1476711"/>
                <a:gd name="connsiteX1" fmla="*/ 240318 w 3714868"/>
                <a:gd name="connsiteY1" fmla="*/ 1213029 h 1476711"/>
                <a:gd name="connsiteX2" fmla="*/ 1951449 w 3714868"/>
                <a:gd name="connsiteY2" fmla="*/ 751298 h 1476711"/>
                <a:gd name="connsiteX3" fmla="*/ 3714134 w 3714868"/>
                <a:gd name="connsiteY3" fmla="*/ 11 h 1476711"/>
                <a:gd name="connsiteX0" fmla="*/ 0 w 3594265"/>
                <a:gd name="connsiteY0" fmla="*/ 0 h 1476711"/>
                <a:gd name="connsiteX1" fmla="*/ 240318 w 3594265"/>
                <a:gd name="connsiteY1" fmla="*/ 1213029 h 1476711"/>
                <a:gd name="connsiteX2" fmla="*/ 1951449 w 3594265"/>
                <a:gd name="connsiteY2" fmla="*/ 751298 h 1476711"/>
                <a:gd name="connsiteX3" fmla="*/ 3593452 w 3594265"/>
                <a:gd name="connsiteY3" fmla="*/ 306121 h 1476711"/>
                <a:gd name="connsiteX0" fmla="*/ 0 w 3593453"/>
                <a:gd name="connsiteY0" fmla="*/ 0 h 1476711"/>
                <a:gd name="connsiteX1" fmla="*/ 240318 w 3593453"/>
                <a:gd name="connsiteY1" fmla="*/ 1213029 h 1476711"/>
                <a:gd name="connsiteX2" fmla="*/ 1951449 w 3593453"/>
                <a:gd name="connsiteY2" fmla="*/ 751298 h 1476711"/>
                <a:gd name="connsiteX3" fmla="*/ 3593452 w 3593453"/>
                <a:gd name="connsiteY3" fmla="*/ 306121 h 1476711"/>
                <a:gd name="connsiteX0" fmla="*/ 14935 w 3397192"/>
                <a:gd name="connsiteY0" fmla="*/ 0 h 2024176"/>
                <a:gd name="connsiteX1" fmla="*/ 44059 w 3397192"/>
                <a:gd name="connsiteY1" fmla="*/ 1760494 h 2024176"/>
                <a:gd name="connsiteX2" fmla="*/ 1755190 w 3397192"/>
                <a:gd name="connsiteY2" fmla="*/ 1298763 h 2024176"/>
                <a:gd name="connsiteX3" fmla="*/ 3397193 w 3397192"/>
                <a:gd name="connsiteY3" fmla="*/ 853586 h 2024176"/>
                <a:gd name="connsiteX0" fmla="*/ 85008 w 3467267"/>
                <a:gd name="connsiteY0" fmla="*/ 0 h 1668340"/>
                <a:gd name="connsiteX1" fmla="*/ 28648 w 3467267"/>
                <a:gd name="connsiteY1" fmla="*/ 683223 h 1668340"/>
                <a:gd name="connsiteX2" fmla="*/ 1825263 w 3467267"/>
                <a:gd name="connsiteY2" fmla="*/ 1298763 h 1668340"/>
                <a:gd name="connsiteX3" fmla="*/ 3467266 w 3467267"/>
                <a:gd name="connsiteY3" fmla="*/ 853586 h 1668340"/>
                <a:gd name="connsiteX0" fmla="*/ 85008 w 3467265"/>
                <a:gd name="connsiteY0" fmla="*/ 0 h 1298763"/>
                <a:gd name="connsiteX1" fmla="*/ 28648 w 3467265"/>
                <a:gd name="connsiteY1" fmla="*/ 683223 h 1298763"/>
                <a:gd name="connsiteX2" fmla="*/ 1825263 w 3467265"/>
                <a:gd name="connsiteY2" fmla="*/ 1298763 h 1298763"/>
                <a:gd name="connsiteX3" fmla="*/ 3467266 w 3467265"/>
                <a:gd name="connsiteY3" fmla="*/ 853586 h 12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265" h="1298763">
                  <a:moveTo>
                    <a:pt x="85008" y="0"/>
                  </a:moveTo>
                  <a:cubicBezTo>
                    <a:pt x="115624" y="217418"/>
                    <a:pt x="-68653" y="508758"/>
                    <a:pt x="28648" y="683223"/>
                  </a:cubicBezTo>
                  <a:cubicBezTo>
                    <a:pt x="619641" y="993990"/>
                    <a:pt x="887317" y="1077176"/>
                    <a:pt x="1825263" y="1298763"/>
                  </a:cubicBezTo>
                  <a:cubicBezTo>
                    <a:pt x="2392079" y="1158405"/>
                    <a:pt x="3059864" y="1000908"/>
                    <a:pt x="3467266" y="853586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60000">
                  <a:schemeClr val="bg1"/>
                </a:gs>
              </a:gsLst>
              <a:lin ang="17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57560" y="1249833"/>
              <a:ext cx="1234577" cy="780938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  <a:gd name="connsiteX0" fmla="*/ 867650 w 2793631"/>
                <a:gd name="connsiteY0" fmla="*/ 0 h 1196179"/>
                <a:gd name="connsiteX1" fmla="*/ 6741 w 2793631"/>
                <a:gd name="connsiteY1" fmla="*/ 665563 h 1196179"/>
                <a:gd name="connsiteX2" fmla="*/ 2778871 w 2793631"/>
                <a:gd name="connsiteY2" fmla="*/ 680657 h 1196179"/>
                <a:gd name="connsiteX3" fmla="*/ 2756462 w 2793631"/>
                <a:gd name="connsiteY3" fmla="*/ 117746 h 1196179"/>
                <a:gd name="connsiteX0" fmla="*/ 0 w 1925981"/>
                <a:gd name="connsiteY0" fmla="*/ 0 h 1228970"/>
                <a:gd name="connsiteX1" fmla="*/ 99522 w 1925981"/>
                <a:gd name="connsiteY1" fmla="*/ 759751 h 1228970"/>
                <a:gd name="connsiteX2" fmla="*/ 1911221 w 1925981"/>
                <a:gd name="connsiteY2" fmla="*/ 680657 h 1228970"/>
                <a:gd name="connsiteX3" fmla="*/ 1888812 w 1925981"/>
                <a:gd name="connsiteY3" fmla="*/ 117746 h 1228970"/>
                <a:gd name="connsiteX0" fmla="*/ 0 w 1925981"/>
                <a:gd name="connsiteY0" fmla="*/ 0 h 1447926"/>
                <a:gd name="connsiteX1" fmla="*/ 240318 w 1925981"/>
                <a:gd name="connsiteY1" fmla="*/ 1213029 h 1447926"/>
                <a:gd name="connsiteX2" fmla="*/ 1911221 w 1925981"/>
                <a:gd name="connsiteY2" fmla="*/ 680657 h 1447926"/>
                <a:gd name="connsiteX3" fmla="*/ 1888812 w 1925981"/>
                <a:gd name="connsiteY3" fmla="*/ 117746 h 1447926"/>
                <a:gd name="connsiteX0" fmla="*/ 0 w 1963731"/>
                <a:gd name="connsiteY0" fmla="*/ 0 h 1447926"/>
                <a:gd name="connsiteX1" fmla="*/ 240318 w 1963731"/>
                <a:gd name="connsiteY1" fmla="*/ 1213029 h 1447926"/>
                <a:gd name="connsiteX2" fmla="*/ 1911221 w 1963731"/>
                <a:gd name="connsiteY2" fmla="*/ 680657 h 1447926"/>
                <a:gd name="connsiteX3" fmla="*/ 1934068 w 1963731"/>
                <a:gd name="connsiteY3" fmla="*/ 5898 h 1447926"/>
                <a:gd name="connsiteX0" fmla="*/ 0 w 1934069"/>
                <a:gd name="connsiteY0" fmla="*/ 0 h 1447926"/>
                <a:gd name="connsiteX1" fmla="*/ 240318 w 1934069"/>
                <a:gd name="connsiteY1" fmla="*/ 1213029 h 1447926"/>
                <a:gd name="connsiteX2" fmla="*/ 1911221 w 1934069"/>
                <a:gd name="connsiteY2" fmla="*/ 680657 h 1447926"/>
                <a:gd name="connsiteX3" fmla="*/ 1934068 w 1934069"/>
                <a:gd name="connsiteY3" fmla="*/ 5898 h 1447926"/>
                <a:gd name="connsiteX0" fmla="*/ 0 w 1934067"/>
                <a:gd name="connsiteY0" fmla="*/ 0 h 1447926"/>
                <a:gd name="connsiteX1" fmla="*/ 240318 w 1934067"/>
                <a:gd name="connsiteY1" fmla="*/ 1213029 h 1447926"/>
                <a:gd name="connsiteX2" fmla="*/ 1911221 w 1934067"/>
                <a:gd name="connsiteY2" fmla="*/ 680657 h 1447926"/>
                <a:gd name="connsiteX3" fmla="*/ 1934068 w 1934067"/>
                <a:gd name="connsiteY3" fmla="*/ 5898 h 1447926"/>
                <a:gd name="connsiteX0" fmla="*/ 0 w 1955272"/>
                <a:gd name="connsiteY0" fmla="*/ 0 h 1447926"/>
                <a:gd name="connsiteX1" fmla="*/ 240318 w 1955272"/>
                <a:gd name="connsiteY1" fmla="*/ 1213029 h 1447926"/>
                <a:gd name="connsiteX2" fmla="*/ 1911221 w 1955272"/>
                <a:gd name="connsiteY2" fmla="*/ 680657 h 1447926"/>
                <a:gd name="connsiteX3" fmla="*/ 1934068 w 1955272"/>
                <a:gd name="connsiteY3" fmla="*/ 5898 h 144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72" h="1447926">
                  <a:moveTo>
                    <a:pt x="0" y="0"/>
                  </a:moveTo>
                  <a:cubicBezTo>
                    <a:pt x="30616" y="217418"/>
                    <a:pt x="143017" y="1038564"/>
                    <a:pt x="240318" y="1213029"/>
                  </a:cubicBezTo>
                  <a:cubicBezTo>
                    <a:pt x="831311" y="1523796"/>
                    <a:pt x="837507" y="1677622"/>
                    <a:pt x="1911221" y="680657"/>
                  </a:cubicBezTo>
                  <a:cubicBezTo>
                    <a:pt x="1960109" y="375471"/>
                    <a:pt x="1969168" y="270954"/>
                    <a:pt x="1934068" y="5898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41475" y="1303119"/>
              <a:ext cx="2016388" cy="613379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3472" h="1137257">
                  <a:moveTo>
                    <a:pt x="0" y="135383"/>
                  </a:moveTo>
                  <a:cubicBezTo>
                    <a:pt x="342379" y="211519"/>
                    <a:pt x="515123" y="1073872"/>
                    <a:pt x="783390" y="901021"/>
                  </a:cubicBezTo>
                  <a:cubicBezTo>
                    <a:pt x="1374383" y="1211788"/>
                    <a:pt x="2677914" y="1359727"/>
                    <a:pt x="3193472" y="409856"/>
                  </a:cubicBezTo>
                  <a:cubicBezTo>
                    <a:pt x="3141792" y="128217"/>
                    <a:pt x="3196107" y="235623"/>
                    <a:pt x="3100666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92381" y="1233529"/>
              <a:ext cx="1825683" cy="581652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  <a:gd name="connsiteX0" fmla="*/ 0 w 2428444"/>
                <a:gd name="connsiteY0" fmla="*/ 3325984 h 3380081"/>
                <a:gd name="connsiteX1" fmla="*/ 1220864 w 2428444"/>
                <a:gd name="connsiteY1" fmla="*/ 3243934 h 3380081"/>
                <a:gd name="connsiteX2" fmla="*/ 2046989 w 2428444"/>
                <a:gd name="connsiteY2" fmla="*/ 1828555 h 3380081"/>
                <a:gd name="connsiteX3" fmla="*/ 2326288 w 2428444"/>
                <a:gd name="connsiteY3" fmla="*/ 0 h 3380081"/>
                <a:gd name="connsiteX0" fmla="*/ 0 w 2429445"/>
                <a:gd name="connsiteY0" fmla="*/ 3325984 h 3380079"/>
                <a:gd name="connsiteX1" fmla="*/ 1220864 w 2429445"/>
                <a:gd name="connsiteY1" fmla="*/ 3243934 h 3380079"/>
                <a:gd name="connsiteX2" fmla="*/ 2057046 w 2429445"/>
                <a:gd name="connsiteY2" fmla="*/ 486384 h 3380079"/>
                <a:gd name="connsiteX3" fmla="*/ 2326288 w 2429445"/>
                <a:gd name="connsiteY3" fmla="*/ 0 h 3380079"/>
                <a:gd name="connsiteX0" fmla="*/ 0 w 2485166"/>
                <a:gd name="connsiteY0" fmla="*/ 3325984 h 3380081"/>
                <a:gd name="connsiteX1" fmla="*/ 1220864 w 2485166"/>
                <a:gd name="connsiteY1" fmla="*/ 3243934 h 3380081"/>
                <a:gd name="connsiteX2" fmla="*/ 2414065 w 2485166"/>
                <a:gd name="connsiteY2" fmla="*/ 562911 h 3380081"/>
                <a:gd name="connsiteX3" fmla="*/ 2326288 w 2485166"/>
                <a:gd name="connsiteY3" fmla="*/ 0 h 3380081"/>
                <a:gd name="connsiteX0" fmla="*/ 0 w 2506190"/>
                <a:gd name="connsiteY0" fmla="*/ 3325984 h 3380079"/>
                <a:gd name="connsiteX1" fmla="*/ 1220864 w 2506190"/>
                <a:gd name="connsiteY1" fmla="*/ 3243934 h 3380079"/>
                <a:gd name="connsiteX2" fmla="*/ 2414065 w 2506190"/>
                <a:gd name="connsiteY2" fmla="*/ 562911 h 3380079"/>
                <a:gd name="connsiteX3" fmla="*/ 2326288 w 2506190"/>
                <a:gd name="connsiteY3" fmla="*/ 0 h 3380079"/>
                <a:gd name="connsiteX0" fmla="*/ 0 w 2502706"/>
                <a:gd name="connsiteY0" fmla="*/ 3172929 h 3227026"/>
                <a:gd name="connsiteX1" fmla="*/ 1220864 w 2502706"/>
                <a:gd name="connsiteY1" fmla="*/ 3090879 h 3227026"/>
                <a:gd name="connsiteX2" fmla="*/ 2414065 w 2502706"/>
                <a:gd name="connsiteY2" fmla="*/ 409856 h 3227026"/>
                <a:gd name="connsiteX3" fmla="*/ 2321259 w 2502706"/>
                <a:gd name="connsiteY3" fmla="*/ 0 h 3227026"/>
                <a:gd name="connsiteX0" fmla="*/ 0 w 2414065"/>
                <a:gd name="connsiteY0" fmla="*/ 3172929 h 3227024"/>
                <a:gd name="connsiteX1" fmla="*/ 1220864 w 2414065"/>
                <a:gd name="connsiteY1" fmla="*/ 3090879 h 3227024"/>
                <a:gd name="connsiteX2" fmla="*/ 2414065 w 2414065"/>
                <a:gd name="connsiteY2" fmla="*/ 409856 h 3227024"/>
                <a:gd name="connsiteX3" fmla="*/ 2321259 w 2414065"/>
                <a:gd name="connsiteY3" fmla="*/ 0 h 3227024"/>
                <a:gd name="connsiteX0" fmla="*/ 0 w 3193472"/>
                <a:gd name="connsiteY0" fmla="*/ 135383 h 3097950"/>
                <a:gd name="connsiteX1" fmla="*/ 2000271 w 3193472"/>
                <a:gd name="connsiteY1" fmla="*/ 3090879 h 3097950"/>
                <a:gd name="connsiteX2" fmla="*/ 3193472 w 3193472"/>
                <a:gd name="connsiteY2" fmla="*/ 409856 h 3097950"/>
                <a:gd name="connsiteX3" fmla="*/ 3100666 w 3193472"/>
                <a:gd name="connsiteY3" fmla="*/ 0 h 3097950"/>
                <a:gd name="connsiteX0" fmla="*/ 0 w 3193472"/>
                <a:gd name="connsiteY0" fmla="*/ 135383 h 518191"/>
                <a:gd name="connsiteX1" fmla="*/ 637566 w 3193472"/>
                <a:gd name="connsiteY1" fmla="*/ 412422 h 518191"/>
                <a:gd name="connsiteX2" fmla="*/ 3193472 w 3193472"/>
                <a:gd name="connsiteY2" fmla="*/ 409856 h 518191"/>
                <a:gd name="connsiteX3" fmla="*/ 3100666 w 3193472"/>
                <a:gd name="connsiteY3" fmla="*/ 0 h 518191"/>
                <a:gd name="connsiteX0" fmla="*/ 0 w 3193472"/>
                <a:gd name="connsiteY0" fmla="*/ 135383 h 923863"/>
                <a:gd name="connsiteX1" fmla="*/ 783390 w 3193472"/>
                <a:gd name="connsiteY1" fmla="*/ 901021 h 923863"/>
                <a:gd name="connsiteX2" fmla="*/ 3193472 w 3193472"/>
                <a:gd name="connsiteY2" fmla="*/ 409856 h 923863"/>
                <a:gd name="connsiteX3" fmla="*/ 3100666 w 3193472"/>
                <a:gd name="connsiteY3" fmla="*/ 0 h 923863"/>
                <a:gd name="connsiteX0" fmla="*/ 0 w 3193472"/>
                <a:gd name="connsiteY0" fmla="*/ 135383 h 1011148"/>
                <a:gd name="connsiteX1" fmla="*/ 783390 w 3193472"/>
                <a:gd name="connsiteY1" fmla="*/ 901021 h 1011148"/>
                <a:gd name="connsiteX2" fmla="*/ 3193472 w 3193472"/>
                <a:gd name="connsiteY2" fmla="*/ 409856 h 1011148"/>
                <a:gd name="connsiteX3" fmla="*/ 3100666 w 3193472"/>
                <a:gd name="connsiteY3" fmla="*/ 0 h 1011148"/>
                <a:gd name="connsiteX0" fmla="*/ 0 w 3193472"/>
                <a:gd name="connsiteY0" fmla="*/ 135383 h 1137257"/>
                <a:gd name="connsiteX1" fmla="*/ 783390 w 3193472"/>
                <a:gd name="connsiteY1" fmla="*/ 901021 h 1137257"/>
                <a:gd name="connsiteX2" fmla="*/ 3193472 w 3193472"/>
                <a:gd name="connsiteY2" fmla="*/ 409856 h 1137257"/>
                <a:gd name="connsiteX3" fmla="*/ 3100666 w 3193472"/>
                <a:gd name="connsiteY3" fmla="*/ 0 h 1137257"/>
                <a:gd name="connsiteX0" fmla="*/ 0 w 3118285"/>
                <a:gd name="connsiteY0" fmla="*/ 508562 h 1358863"/>
                <a:gd name="connsiteX1" fmla="*/ 783390 w 3118285"/>
                <a:gd name="connsiteY1" fmla="*/ 1274200 h 1358863"/>
                <a:gd name="connsiteX2" fmla="*/ 2921937 w 3118285"/>
                <a:gd name="connsiteY2" fmla="*/ 58969 h 1358863"/>
                <a:gd name="connsiteX3" fmla="*/ 3100666 w 3118285"/>
                <a:gd name="connsiteY3" fmla="*/ 373179 h 1358863"/>
                <a:gd name="connsiteX0" fmla="*/ 0 w 2936698"/>
                <a:gd name="connsiteY0" fmla="*/ 1012504 h 1862803"/>
                <a:gd name="connsiteX1" fmla="*/ 783390 w 2936698"/>
                <a:gd name="connsiteY1" fmla="*/ 1778142 h 1862803"/>
                <a:gd name="connsiteX2" fmla="*/ 2921937 w 2936698"/>
                <a:gd name="connsiteY2" fmla="*/ 562911 h 1862803"/>
                <a:gd name="connsiteX3" fmla="*/ 2899528 w 2936698"/>
                <a:gd name="connsiteY3" fmla="*/ 0 h 1862803"/>
                <a:gd name="connsiteX0" fmla="*/ 0 w 2921611"/>
                <a:gd name="connsiteY0" fmla="*/ 158930 h 1862805"/>
                <a:gd name="connsiteX1" fmla="*/ 768305 w 2921611"/>
                <a:gd name="connsiteY1" fmla="*/ 1778142 h 1862805"/>
                <a:gd name="connsiteX2" fmla="*/ 2906852 w 2921611"/>
                <a:gd name="connsiteY2" fmla="*/ 562911 h 1862805"/>
                <a:gd name="connsiteX3" fmla="*/ 2884443 w 2921611"/>
                <a:gd name="connsiteY3" fmla="*/ 0 h 1862805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1057869"/>
                <a:gd name="connsiteX1" fmla="*/ 134722 w 2921611"/>
                <a:gd name="connsiteY1" fmla="*/ 547817 h 1057869"/>
                <a:gd name="connsiteX2" fmla="*/ 2906852 w 2921611"/>
                <a:gd name="connsiteY2" fmla="*/ 562911 h 1057869"/>
                <a:gd name="connsiteX3" fmla="*/ 2884443 w 2921611"/>
                <a:gd name="connsiteY3" fmla="*/ 0 h 1057869"/>
                <a:gd name="connsiteX0" fmla="*/ 0 w 2921613"/>
                <a:gd name="connsiteY0" fmla="*/ 158930 h 1057871"/>
                <a:gd name="connsiteX1" fmla="*/ 134722 w 2921613"/>
                <a:gd name="connsiteY1" fmla="*/ 547817 h 1057871"/>
                <a:gd name="connsiteX2" fmla="*/ 2906852 w 2921613"/>
                <a:gd name="connsiteY2" fmla="*/ 562911 h 1057871"/>
                <a:gd name="connsiteX3" fmla="*/ 2884443 w 2921613"/>
                <a:gd name="connsiteY3" fmla="*/ 0 h 1057871"/>
                <a:gd name="connsiteX0" fmla="*/ 0 w 2921611"/>
                <a:gd name="connsiteY0" fmla="*/ 158930 h 772060"/>
                <a:gd name="connsiteX1" fmla="*/ 134722 w 2921611"/>
                <a:gd name="connsiteY1" fmla="*/ 547817 h 772060"/>
                <a:gd name="connsiteX2" fmla="*/ 2906852 w 2921611"/>
                <a:gd name="connsiteY2" fmla="*/ 562911 h 772060"/>
                <a:gd name="connsiteX3" fmla="*/ 2884443 w 2921611"/>
                <a:gd name="connsiteY3" fmla="*/ 0 h 772060"/>
                <a:gd name="connsiteX0" fmla="*/ 0 w 2921613"/>
                <a:gd name="connsiteY0" fmla="*/ 158930 h 1078433"/>
                <a:gd name="connsiteX1" fmla="*/ 134722 w 2921613"/>
                <a:gd name="connsiteY1" fmla="*/ 547817 h 1078433"/>
                <a:gd name="connsiteX2" fmla="*/ 2906852 w 2921613"/>
                <a:gd name="connsiteY2" fmla="*/ 562911 h 1078433"/>
                <a:gd name="connsiteX3" fmla="*/ 2884443 w 2921613"/>
                <a:gd name="connsiteY3" fmla="*/ 0 h 1078433"/>
                <a:gd name="connsiteX0" fmla="*/ 0 w 2876355"/>
                <a:gd name="connsiteY0" fmla="*/ 88290 h 1078433"/>
                <a:gd name="connsiteX1" fmla="*/ 89466 w 2876355"/>
                <a:gd name="connsiteY1" fmla="*/ 547817 h 1078433"/>
                <a:gd name="connsiteX2" fmla="*/ 2861596 w 2876355"/>
                <a:gd name="connsiteY2" fmla="*/ 562911 h 1078433"/>
                <a:gd name="connsiteX3" fmla="*/ 2839187 w 2876355"/>
                <a:gd name="connsiteY3" fmla="*/ 0 h 1078433"/>
                <a:gd name="connsiteX0" fmla="*/ 0 w 2891442"/>
                <a:gd name="connsiteY0" fmla="*/ 88290 h 1078433"/>
                <a:gd name="connsiteX1" fmla="*/ 104551 w 2891442"/>
                <a:gd name="connsiteY1" fmla="*/ 547817 h 1078433"/>
                <a:gd name="connsiteX2" fmla="*/ 2876681 w 2891442"/>
                <a:gd name="connsiteY2" fmla="*/ 562911 h 1078433"/>
                <a:gd name="connsiteX3" fmla="*/ 2854272 w 2891442"/>
                <a:gd name="connsiteY3" fmla="*/ 0 h 107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442" h="1078433">
                  <a:moveTo>
                    <a:pt x="0" y="88290"/>
                  </a:moveTo>
                  <a:cubicBezTo>
                    <a:pt x="30616" y="305708"/>
                    <a:pt x="7250" y="373352"/>
                    <a:pt x="104551" y="547817"/>
                  </a:cubicBezTo>
                  <a:cubicBezTo>
                    <a:pt x="695544" y="858584"/>
                    <a:pt x="1802967" y="1559876"/>
                    <a:pt x="2876681" y="562911"/>
                  </a:cubicBezTo>
                  <a:cubicBezTo>
                    <a:pt x="2825001" y="281272"/>
                    <a:pt x="2949713" y="235623"/>
                    <a:pt x="2854272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98000">
                  <a:schemeClr val="bg1"/>
                </a:gs>
              </a:gsLst>
              <a:lin ang="16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73778" y="1354168"/>
              <a:ext cx="1292488" cy="120392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0 w 2710538"/>
                <a:gd name="connsiteY0" fmla="*/ 2075799 h 2075799"/>
                <a:gd name="connsiteX1" fmla="*/ 2710538 w 2710538"/>
                <a:gd name="connsiteY1" fmla="*/ 925308 h 2075799"/>
                <a:gd name="connsiteX2" fmla="*/ 1439805 w 2710538"/>
                <a:gd name="connsiteY2" fmla="*/ 0 h 2075799"/>
                <a:gd name="connsiteX3" fmla="*/ 204208 w 2710538"/>
                <a:gd name="connsiteY3" fmla="*/ 652398 h 2075799"/>
                <a:gd name="connsiteX4" fmla="*/ 182918 w 2710538"/>
                <a:gd name="connsiteY4" fmla="*/ 1531289 h 2075799"/>
                <a:gd name="connsiteX0" fmla="*/ 0 w 1592941"/>
                <a:gd name="connsiteY0" fmla="*/ 2075799 h 2101580"/>
                <a:gd name="connsiteX1" fmla="*/ 1217093 w 1592941"/>
                <a:gd name="connsiteY1" fmla="*/ 2020238 h 2101580"/>
                <a:gd name="connsiteX2" fmla="*/ 1439805 w 1592941"/>
                <a:gd name="connsiteY2" fmla="*/ 0 h 2101580"/>
                <a:gd name="connsiteX3" fmla="*/ 204208 w 1592941"/>
                <a:gd name="connsiteY3" fmla="*/ 652398 h 2101580"/>
                <a:gd name="connsiteX4" fmla="*/ 182918 w 1592941"/>
                <a:gd name="connsiteY4" fmla="*/ 1531289 h 2101580"/>
                <a:gd name="connsiteX0" fmla="*/ 0 w 2149021"/>
                <a:gd name="connsiteY0" fmla="*/ 1618337 h 1644118"/>
                <a:gd name="connsiteX1" fmla="*/ 1217093 w 2149021"/>
                <a:gd name="connsiteY1" fmla="*/ 1562776 h 1644118"/>
                <a:gd name="connsiteX2" fmla="*/ 2046989 w 2149021"/>
                <a:gd name="connsiteY2" fmla="*/ 120908 h 1644118"/>
                <a:gd name="connsiteX3" fmla="*/ 204208 w 2149021"/>
                <a:gd name="connsiteY3" fmla="*/ 194936 h 1644118"/>
                <a:gd name="connsiteX4" fmla="*/ 182918 w 2149021"/>
                <a:gd name="connsiteY4" fmla="*/ 1073827 h 1644118"/>
                <a:gd name="connsiteX0" fmla="*/ 0 w 2149021"/>
                <a:gd name="connsiteY0" fmla="*/ 1503004 h 1528785"/>
                <a:gd name="connsiteX1" fmla="*/ 1217093 w 2149021"/>
                <a:gd name="connsiteY1" fmla="*/ 1447443 h 1528785"/>
                <a:gd name="connsiteX2" fmla="*/ 2046989 w 2149021"/>
                <a:gd name="connsiteY2" fmla="*/ 5575 h 1528785"/>
                <a:gd name="connsiteX3" fmla="*/ 182918 w 2149021"/>
                <a:gd name="connsiteY3" fmla="*/ 958494 h 1528785"/>
                <a:gd name="connsiteX0" fmla="*/ 0 w 2149021"/>
                <a:gd name="connsiteY0" fmla="*/ 2209705 h 2235486"/>
                <a:gd name="connsiteX1" fmla="*/ 1217093 w 2149021"/>
                <a:gd name="connsiteY1" fmla="*/ 2154144 h 2235486"/>
                <a:gd name="connsiteX2" fmla="*/ 2046989 w 2149021"/>
                <a:gd name="connsiteY2" fmla="*/ 712276 h 2235486"/>
                <a:gd name="connsiteX3" fmla="*/ 1370886 w 2149021"/>
                <a:gd name="connsiteY3" fmla="*/ 31631 h 2235486"/>
                <a:gd name="connsiteX0" fmla="*/ 0 w 2149021"/>
                <a:gd name="connsiteY0" fmla="*/ 2178074 h 2203855"/>
                <a:gd name="connsiteX1" fmla="*/ 1217093 w 2149021"/>
                <a:gd name="connsiteY1" fmla="*/ 2122513 h 2203855"/>
                <a:gd name="connsiteX2" fmla="*/ 2046989 w 2149021"/>
                <a:gd name="connsiteY2" fmla="*/ 680645 h 2203855"/>
                <a:gd name="connsiteX3" fmla="*/ 1370886 w 2149021"/>
                <a:gd name="connsiteY3" fmla="*/ 0 h 2203855"/>
                <a:gd name="connsiteX0" fmla="*/ 0 w 2149021"/>
                <a:gd name="connsiteY0" fmla="*/ 2178074 h 2287322"/>
                <a:gd name="connsiteX1" fmla="*/ 1217093 w 2149021"/>
                <a:gd name="connsiteY1" fmla="*/ 2122513 h 2287322"/>
                <a:gd name="connsiteX2" fmla="*/ 2046989 w 2149021"/>
                <a:gd name="connsiteY2" fmla="*/ 680645 h 2287322"/>
                <a:gd name="connsiteX3" fmla="*/ 1370886 w 2149021"/>
                <a:gd name="connsiteY3" fmla="*/ 0 h 2287322"/>
                <a:gd name="connsiteX0" fmla="*/ 0 w 2149233"/>
                <a:gd name="connsiteY0" fmla="*/ 2178074 h 2295308"/>
                <a:gd name="connsiteX1" fmla="*/ 1220864 w 2149233"/>
                <a:gd name="connsiteY1" fmla="*/ 2135758 h 2295308"/>
                <a:gd name="connsiteX2" fmla="*/ 2046989 w 2149233"/>
                <a:gd name="connsiteY2" fmla="*/ 680645 h 2295308"/>
                <a:gd name="connsiteX3" fmla="*/ 1370886 w 2149233"/>
                <a:gd name="connsiteY3" fmla="*/ 0 h 2295308"/>
                <a:gd name="connsiteX0" fmla="*/ 0 w 2182590"/>
                <a:gd name="connsiteY0" fmla="*/ 2178074 h 2295308"/>
                <a:gd name="connsiteX1" fmla="*/ 1220864 w 2182590"/>
                <a:gd name="connsiteY1" fmla="*/ 2135758 h 2295308"/>
                <a:gd name="connsiteX2" fmla="*/ 2046989 w 2182590"/>
                <a:gd name="connsiteY2" fmla="*/ 680645 h 2295308"/>
                <a:gd name="connsiteX3" fmla="*/ 1370886 w 2182590"/>
                <a:gd name="connsiteY3" fmla="*/ 0 h 2295308"/>
                <a:gd name="connsiteX0" fmla="*/ 0 w 2182590"/>
                <a:gd name="connsiteY0" fmla="*/ 2178074 h 2250341"/>
                <a:gd name="connsiteX1" fmla="*/ 1220864 w 2182590"/>
                <a:gd name="connsiteY1" fmla="*/ 2135758 h 2250341"/>
                <a:gd name="connsiteX2" fmla="*/ 2046989 w 2182590"/>
                <a:gd name="connsiteY2" fmla="*/ 680645 h 2250341"/>
                <a:gd name="connsiteX3" fmla="*/ 1370886 w 2182590"/>
                <a:gd name="connsiteY3" fmla="*/ 0 h 2250341"/>
                <a:gd name="connsiteX0" fmla="*/ 0 w 2182590"/>
                <a:gd name="connsiteY0" fmla="*/ 2178074 h 2232169"/>
                <a:gd name="connsiteX1" fmla="*/ 1220864 w 2182590"/>
                <a:gd name="connsiteY1" fmla="*/ 2096024 h 2232169"/>
                <a:gd name="connsiteX2" fmla="*/ 2046989 w 2182590"/>
                <a:gd name="connsiteY2" fmla="*/ 680645 h 2232169"/>
                <a:gd name="connsiteX3" fmla="*/ 1370886 w 2182590"/>
                <a:gd name="connsiteY3" fmla="*/ 0 h 2232169"/>
                <a:gd name="connsiteX0" fmla="*/ 0 w 2182590"/>
                <a:gd name="connsiteY0" fmla="*/ 2178074 h 2232171"/>
                <a:gd name="connsiteX1" fmla="*/ 1220864 w 2182590"/>
                <a:gd name="connsiteY1" fmla="*/ 2096024 h 2232171"/>
                <a:gd name="connsiteX2" fmla="*/ 2046989 w 2182590"/>
                <a:gd name="connsiteY2" fmla="*/ 680645 h 2232171"/>
                <a:gd name="connsiteX3" fmla="*/ 1370886 w 2182590"/>
                <a:gd name="connsiteY3" fmla="*/ 0 h 2232171"/>
                <a:gd name="connsiteX0" fmla="*/ 0 w 2046989"/>
                <a:gd name="connsiteY0" fmla="*/ 2178074 h 2232169"/>
                <a:gd name="connsiteX1" fmla="*/ 1220864 w 2046989"/>
                <a:gd name="connsiteY1" fmla="*/ 2096024 h 2232169"/>
                <a:gd name="connsiteX2" fmla="*/ 2046989 w 2046989"/>
                <a:gd name="connsiteY2" fmla="*/ 680645 h 2232169"/>
                <a:gd name="connsiteX3" fmla="*/ 1370886 w 2046989"/>
                <a:gd name="connsiteY3" fmla="*/ 0 h 223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6989" h="2232169">
                  <a:moveTo>
                    <a:pt x="0" y="2178074"/>
                  </a:moveTo>
                  <a:cubicBezTo>
                    <a:pt x="342379" y="2254210"/>
                    <a:pt x="952597" y="2268875"/>
                    <a:pt x="1220864" y="2096024"/>
                  </a:cubicBezTo>
                  <a:cubicBezTo>
                    <a:pt x="1530265" y="1635631"/>
                    <a:pt x="1938734" y="1077165"/>
                    <a:pt x="2046989" y="680645"/>
                  </a:cubicBezTo>
                  <a:cubicBezTo>
                    <a:pt x="1904797" y="475534"/>
                    <a:pt x="1747920" y="212075"/>
                    <a:pt x="1370886" y="0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62000">
                  <a:schemeClr val="bg1"/>
                </a:gs>
              </a:gsLst>
              <a:lin ang="13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4085" y="2441654"/>
              <a:ext cx="1763607" cy="1746288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854359"/>
                <a:gd name="connsiteY0" fmla="*/ 1515089 h 1531290"/>
                <a:gd name="connsiteX1" fmla="*/ 2854359 w 2854359"/>
                <a:gd name="connsiteY1" fmla="*/ 619199 h 1531290"/>
                <a:gd name="connsiteX2" fmla="*/ 1276892 w 2854359"/>
                <a:gd name="connsiteY2" fmla="*/ 0 h 1531290"/>
                <a:gd name="connsiteX3" fmla="*/ 41295 w 2854359"/>
                <a:gd name="connsiteY3" fmla="*/ 652398 h 1531290"/>
                <a:gd name="connsiteX4" fmla="*/ 20005 w 2854359"/>
                <a:gd name="connsiteY4" fmla="*/ 1531289 h 1531290"/>
                <a:gd name="connsiteX0" fmla="*/ 2862946 w 2863413"/>
                <a:gd name="connsiteY0" fmla="*/ 1485655 h 1531288"/>
                <a:gd name="connsiteX1" fmla="*/ 2854359 w 2863413"/>
                <a:gd name="connsiteY1" fmla="*/ 619199 h 1531288"/>
                <a:gd name="connsiteX2" fmla="*/ 1276892 w 2863413"/>
                <a:gd name="connsiteY2" fmla="*/ 0 h 1531288"/>
                <a:gd name="connsiteX3" fmla="*/ 41295 w 2863413"/>
                <a:gd name="connsiteY3" fmla="*/ 652398 h 1531288"/>
                <a:gd name="connsiteX4" fmla="*/ 20005 w 2863413"/>
                <a:gd name="connsiteY4" fmla="*/ 1531289 h 1531288"/>
                <a:gd name="connsiteX0" fmla="*/ 2843786 w 2844254"/>
                <a:gd name="connsiteY0" fmla="*/ 3203564 h 3249199"/>
                <a:gd name="connsiteX1" fmla="*/ 2835199 w 2844254"/>
                <a:gd name="connsiteY1" fmla="*/ 2337108 h 3249199"/>
                <a:gd name="connsiteX2" fmla="*/ 1257732 w 2844254"/>
                <a:gd name="connsiteY2" fmla="*/ 1717909 h 3249199"/>
                <a:gd name="connsiteX3" fmla="*/ 1294328 w 2844254"/>
                <a:gd name="connsiteY3" fmla="*/ 50941 h 3249199"/>
                <a:gd name="connsiteX4" fmla="*/ 845 w 2844254"/>
                <a:gd name="connsiteY4" fmla="*/ 3249198 h 3249199"/>
                <a:gd name="connsiteX0" fmla="*/ 2843784 w 2844252"/>
                <a:gd name="connsiteY0" fmla="*/ 3243247 h 3288880"/>
                <a:gd name="connsiteX1" fmla="*/ 2835197 w 2844252"/>
                <a:gd name="connsiteY1" fmla="*/ 2376791 h 3288880"/>
                <a:gd name="connsiteX2" fmla="*/ 2545009 w 2844252"/>
                <a:gd name="connsiteY2" fmla="*/ 727417 h 3288880"/>
                <a:gd name="connsiteX3" fmla="*/ 1294326 w 2844252"/>
                <a:gd name="connsiteY3" fmla="*/ 90624 h 3288880"/>
                <a:gd name="connsiteX4" fmla="*/ 843 w 2844252"/>
                <a:gd name="connsiteY4" fmla="*/ 3288881 h 3288880"/>
                <a:gd name="connsiteX0" fmla="*/ 2507170 w 2507638"/>
                <a:gd name="connsiteY0" fmla="*/ 3243247 h 3243247"/>
                <a:gd name="connsiteX1" fmla="*/ 2498583 w 2507638"/>
                <a:gd name="connsiteY1" fmla="*/ 2376791 h 3243247"/>
                <a:gd name="connsiteX2" fmla="*/ 2208395 w 2507638"/>
                <a:gd name="connsiteY2" fmla="*/ 727417 h 3243247"/>
                <a:gd name="connsiteX3" fmla="*/ 957712 w 2507638"/>
                <a:gd name="connsiteY3" fmla="*/ 90624 h 3243247"/>
                <a:gd name="connsiteX4" fmla="*/ 1133 w 2507638"/>
                <a:gd name="connsiteY4" fmla="*/ 127715 h 3243247"/>
                <a:gd name="connsiteX0" fmla="*/ 2793534 w 2794002"/>
                <a:gd name="connsiteY0" fmla="*/ 3243247 h 3243247"/>
                <a:gd name="connsiteX1" fmla="*/ 2784947 w 2794002"/>
                <a:gd name="connsiteY1" fmla="*/ 2376791 h 3243247"/>
                <a:gd name="connsiteX2" fmla="*/ 2494759 w 2794002"/>
                <a:gd name="connsiteY2" fmla="*/ 727417 h 3243247"/>
                <a:gd name="connsiteX3" fmla="*/ 1244076 w 2794002"/>
                <a:gd name="connsiteY3" fmla="*/ 90624 h 3243247"/>
                <a:gd name="connsiteX4" fmla="*/ 876 w 2794002"/>
                <a:gd name="connsiteY4" fmla="*/ 145375 h 3243247"/>
                <a:gd name="connsiteX0" fmla="*/ 2792658 w 2793126"/>
                <a:gd name="connsiteY0" fmla="*/ 3243247 h 3243247"/>
                <a:gd name="connsiteX1" fmla="*/ 2784071 w 2793126"/>
                <a:gd name="connsiteY1" fmla="*/ 2376791 h 3243247"/>
                <a:gd name="connsiteX2" fmla="*/ 2493883 w 2793126"/>
                <a:gd name="connsiteY2" fmla="*/ 727417 h 3243247"/>
                <a:gd name="connsiteX3" fmla="*/ 1243200 w 2793126"/>
                <a:gd name="connsiteY3" fmla="*/ 90624 h 3243247"/>
                <a:gd name="connsiteX4" fmla="*/ 0 w 2793126"/>
                <a:gd name="connsiteY4" fmla="*/ 145375 h 3243247"/>
                <a:gd name="connsiteX0" fmla="*/ 2792658 w 2793126"/>
                <a:gd name="connsiteY0" fmla="*/ 3237764 h 3237764"/>
                <a:gd name="connsiteX1" fmla="*/ 2784071 w 2793126"/>
                <a:gd name="connsiteY1" fmla="*/ 2371308 h 3237764"/>
                <a:gd name="connsiteX2" fmla="*/ 2493883 w 2793126"/>
                <a:gd name="connsiteY2" fmla="*/ 721934 h 3237764"/>
                <a:gd name="connsiteX3" fmla="*/ 1213030 w 2793126"/>
                <a:gd name="connsiteY3" fmla="*/ 91028 h 3237764"/>
                <a:gd name="connsiteX4" fmla="*/ 0 w 2793126"/>
                <a:gd name="connsiteY4" fmla="*/ 139892 h 3237764"/>
                <a:gd name="connsiteX0" fmla="*/ 2792658 w 2793126"/>
                <a:gd name="connsiteY0" fmla="*/ 3237764 h 3237764"/>
                <a:gd name="connsiteX1" fmla="*/ 2784071 w 2793126"/>
                <a:gd name="connsiteY1" fmla="*/ 2371308 h 3237764"/>
                <a:gd name="connsiteX2" fmla="*/ 2493883 w 2793126"/>
                <a:gd name="connsiteY2" fmla="*/ 721934 h 3237764"/>
                <a:gd name="connsiteX3" fmla="*/ 1213030 w 2793126"/>
                <a:gd name="connsiteY3" fmla="*/ 91028 h 3237764"/>
                <a:gd name="connsiteX4" fmla="*/ 0 w 2793126"/>
                <a:gd name="connsiteY4" fmla="*/ 139892 h 3237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126" h="3237764">
                  <a:moveTo>
                    <a:pt x="2792658" y="3237764"/>
                  </a:moveTo>
                  <a:cubicBezTo>
                    <a:pt x="2795617" y="2890056"/>
                    <a:pt x="2783569" y="2654535"/>
                    <a:pt x="2784071" y="2371308"/>
                  </a:cubicBezTo>
                  <a:cubicBezTo>
                    <a:pt x="2610743" y="2105177"/>
                    <a:pt x="2992812" y="919778"/>
                    <a:pt x="2493883" y="721934"/>
                  </a:cubicBezTo>
                  <a:cubicBezTo>
                    <a:pt x="2151838" y="737297"/>
                    <a:pt x="1457166" y="-308467"/>
                    <a:pt x="1213030" y="91028"/>
                  </a:cubicBezTo>
                  <a:cubicBezTo>
                    <a:pt x="813839" y="86283"/>
                    <a:pt x="700642" y="-3883"/>
                    <a:pt x="0" y="139892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51000">
                  <a:schemeClr val="bg1"/>
                </a:gs>
              </a:gsLst>
              <a:lin ang="8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14185" y="3093116"/>
              <a:ext cx="2165033" cy="1003701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3486436 w 3508020"/>
                <a:gd name="connsiteY0" fmla="*/ 1515089 h 1531290"/>
                <a:gd name="connsiteX1" fmla="*/ 3508020 w 3508020"/>
                <a:gd name="connsiteY1" fmla="*/ 925308 h 1531290"/>
                <a:gd name="connsiteX2" fmla="*/ 2237287 w 3508020"/>
                <a:gd name="connsiteY2" fmla="*/ 0 h 1531290"/>
                <a:gd name="connsiteX3" fmla="*/ 1031 w 3508020"/>
                <a:gd name="connsiteY3" fmla="*/ 658285 h 1531290"/>
                <a:gd name="connsiteX4" fmla="*/ 980400 w 3508020"/>
                <a:gd name="connsiteY4" fmla="*/ 1531289 h 1531290"/>
                <a:gd name="connsiteX0" fmla="*/ 3492790 w 3514374"/>
                <a:gd name="connsiteY0" fmla="*/ 1515089 h 1515089"/>
                <a:gd name="connsiteX1" fmla="*/ 3514374 w 3514374"/>
                <a:gd name="connsiteY1" fmla="*/ 925308 h 1515089"/>
                <a:gd name="connsiteX2" fmla="*/ 2243641 w 3514374"/>
                <a:gd name="connsiteY2" fmla="*/ 0 h 1515089"/>
                <a:gd name="connsiteX3" fmla="*/ 7385 w 3514374"/>
                <a:gd name="connsiteY3" fmla="*/ 658285 h 1515089"/>
                <a:gd name="connsiteX4" fmla="*/ 121864 w 3514374"/>
                <a:gd name="connsiteY4" fmla="*/ 1437103 h 1515089"/>
                <a:gd name="connsiteX0" fmla="*/ 3492790 w 3514374"/>
                <a:gd name="connsiteY0" fmla="*/ 1938933 h 1938933"/>
                <a:gd name="connsiteX1" fmla="*/ 3514374 w 3514374"/>
                <a:gd name="connsiteY1" fmla="*/ 1349152 h 1938933"/>
                <a:gd name="connsiteX2" fmla="*/ 2625803 w 3514374"/>
                <a:gd name="connsiteY2" fmla="*/ 0 h 1938933"/>
                <a:gd name="connsiteX3" fmla="*/ 7385 w 3514374"/>
                <a:gd name="connsiteY3" fmla="*/ 1082129 h 1938933"/>
                <a:gd name="connsiteX4" fmla="*/ 121864 w 3514374"/>
                <a:gd name="connsiteY4" fmla="*/ 1860947 h 1938933"/>
                <a:gd name="connsiteX0" fmla="*/ 3514374 w 3514374"/>
                <a:gd name="connsiteY0" fmla="*/ 1349152 h 1860946"/>
                <a:gd name="connsiteX1" fmla="*/ 2625803 w 3514374"/>
                <a:gd name="connsiteY1" fmla="*/ 0 h 1860946"/>
                <a:gd name="connsiteX2" fmla="*/ 7385 w 3514374"/>
                <a:gd name="connsiteY2" fmla="*/ 1082129 h 1860946"/>
                <a:gd name="connsiteX3" fmla="*/ 121864 w 3514374"/>
                <a:gd name="connsiteY3" fmla="*/ 1860947 h 1860946"/>
                <a:gd name="connsiteX0" fmla="*/ 3695398 w 3695398"/>
                <a:gd name="connsiteY0" fmla="*/ 530898 h 1860948"/>
                <a:gd name="connsiteX1" fmla="*/ 2625803 w 3695398"/>
                <a:gd name="connsiteY1" fmla="*/ 0 h 1860948"/>
                <a:gd name="connsiteX2" fmla="*/ 7385 w 3695398"/>
                <a:gd name="connsiteY2" fmla="*/ 1082129 h 1860948"/>
                <a:gd name="connsiteX3" fmla="*/ 121864 w 3695398"/>
                <a:gd name="connsiteY3" fmla="*/ 1860947 h 1860948"/>
                <a:gd name="connsiteX0" fmla="*/ 3695398 w 3695398"/>
                <a:gd name="connsiteY0" fmla="*/ 530898 h 1860946"/>
                <a:gd name="connsiteX1" fmla="*/ 2625803 w 3695398"/>
                <a:gd name="connsiteY1" fmla="*/ 0 h 1860946"/>
                <a:gd name="connsiteX2" fmla="*/ 7385 w 3695398"/>
                <a:gd name="connsiteY2" fmla="*/ 1082129 h 1860946"/>
                <a:gd name="connsiteX3" fmla="*/ 121864 w 3695398"/>
                <a:gd name="connsiteY3" fmla="*/ 1860947 h 1860946"/>
                <a:gd name="connsiteX0" fmla="*/ 3428891 w 3428891"/>
                <a:gd name="connsiteY0" fmla="*/ 566219 h 1860948"/>
                <a:gd name="connsiteX1" fmla="*/ 2625803 w 3428891"/>
                <a:gd name="connsiteY1" fmla="*/ 0 h 1860948"/>
                <a:gd name="connsiteX2" fmla="*/ 7385 w 3428891"/>
                <a:gd name="connsiteY2" fmla="*/ 1082129 h 1860948"/>
                <a:gd name="connsiteX3" fmla="*/ 121864 w 3428891"/>
                <a:gd name="connsiteY3" fmla="*/ 1860947 h 1860948"/>
                <a:gd name="connsiteX0" fmla="*/ 3428891 w 3428891"/>
                <a:gd name="connsiteY0" fmla="*/ 566219 h 1860946"/>
                <a:gd name="connsiteX1" fmla="*/ 2625803 w 3428891"/>
                <a:gd name="connsiteY1" fmla="*/ 0 h 1860946"/>
                <a:gd name="connsiteX2" fmla="*/ 7385 w 3428891"/>
                <a:gd name="connsiteY2" fmla="*/ 1082129 h 1860946"/>
                <a:gd name="connsiteX3" fmla="*/ 121864 w 3428891"/>
                <a:gd name="connsiteY3" fmla="*/ 1860947 h 186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8891" h="1860946">
                  <a:moveTo>
                    <a:pt x="3428891" y="566219"/>
                  </a:moveTo>
                  <a:cubicBezTo>
                    <a:pt x="3049397" y="300089"/>
                    <a:pt x="3124732" y="197844"/>
                    <a:pt x="2625803" y="0"/>
                  </a:cubicBezTo>
                  <a:cubicBezTo>
                    <a:pt x="2283758" y="15363"/>
                    <a:pt x="251521" y="682634"/>
                    <a:pt x="7385" y="1082129"/>
                  </a:cubicBezTo>
                  <a:cubicBezTo>
                    <a:pt x="-29759" y="1642510"/>
                    <a:pt x="83326" y="1475816"/>
                    <a:pt x="121864" y="1860947"/>
                  </a:cubicBezTo>
                </a:path>
              </a:pathLst>
            </a:custGeom>
            <a:gradFill>
              <a:gsLst>
                <a:gs pos="35000">
                  <a:schemeClr val="accent3">
                    <a:lumMod val="40000"/>
                    <a:lumOff val="60000"/>
                  </a:schemeClr>
                </a:gs>
                <a:gs pos="60000">
                  <a:schemeClr val="bg1"/>
                </a:gs>
              </a:gsLst>
              <a:lin ang="42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067577" y="3397630"/>
              <a:ext cx="1744288" cy="77827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  <a:gd name="connsiteX0" fmla="*/ 2526041 w 2527706"/>
                <a:gd name="connsiteY0" fmla="*/ 1515089 h 1531290"/>
                <a:gd name="connsiteX1" fmla="*/ 2527511 w 2527706"/>
                <a:gd name="connsiteY1" fmla="*/ 513238 h 1531290"/>
                <a:gd name="connsiteX2" fmla="*/ 1276892 w 2527706"/>
                <a:gd name="connsiteY2" fmla="*/ 0 h 1531290"/>
                <a:gd name="connsiteX3" fmla="*/ 41295 w 2527706"/>
                <a:gd name="connsiteY3" fmla="*/ 652398 h 1531290"/>
                <a:gd name="connsiteX4" fmla="*/ 20005 w 2527706"/>
                <a:gd name="connsiteY4" fmla="*/ 1531289 h 1531290"/>
                <a:gd name="connsiteX0" fmla="*/ 2666838 w 2666884"/>
                <a:gd name="connsiteY0" fmla="*/ 1314941 h 1531288"/>
                <a:gd name="connsiteX1" fmla="*/ 2527511 w 2666884"/>
                <a:gd name="connsiteY1" fmla="*/ 513238 h 1531288"/>
                <a:gd name="connsiteX2" fmla="*/ 1276892 w 2666884"/>
                <a:gd name="connsiteY2" fmla="*/ 0 h 1531288"/>
                <a:gd name="connsiteX3" fmla="*/ 41295 w 2666884"/>
                <a:gd name="connsiteY3" fmla="*/ 652398 h 1531288"/>
                <a:gd name="connsiteX4" fmla="*/ 20005 w 2666884"/>
                <a:gd name="connsiteY4" fmla="*/ 1531289 h 1531288"/>
                <a:gd name="connsiteX0" fmla="*/ 2740491 w 2740535"/>
                <a:gd name="connsiteY0" fmla="*/ 1314941 h 1531290"/>
                <a:gd name="connsiteX1" fmla="*/ 2601164 w 2740535"/>
                <a:gd name="connsiteY1" fmla="*/ 513238 h 1531290"/>
                <a:gd name="connsiteX2" fmla="*/ 1350545 w 2740535"/>
                <a:gd name="connsiteY2" fmla="*/ 0 h 1531290"/>
                <a:gd name="connsiteX3" fmla="*/ 9351 w 2740535"/>
                <a:gd name="connsiteY3" fmla="*/ 887867 h 1531290"/>
                <a:gd name="connsiteX4" fmla="*/ 93658 w 2740535"/>
                <a:gd name="connsiteY4" fmla="*/ 1531289 h 1531290"/>
                <a:gd name="connsiteX0" fmla="*/ 2779778 w 2779823"/>
                <a:gd name="connsiteY0" fmla="*/ 1314941 h 1442989"/>
                <a:gd name="connsiteX1" fmla="*/ 2640451 w 2779823"/>
                <a:gd name="connsiteY1" fmla="*/ 513238 h 1442989"/>
                <a:gd name="connsiteX2" fmla="*/ 1389832 w 2779823"/>
                <a:gd name="connsiteY2" fmla="*/ 0 h 1442989"/>
                <a:gd name="connsiteX3" fmla="*/ 48638 w 2779823"/>
                <a:gd name="connsiteY3" fmla="*/ 887867 h 1442989"/>
                <a:gd name="connsiteX4" fmla="*/ 17292 w 2779823"/>
                <a:gd name="connsiteY4" fmla="*/ 1442989 h 1442989"/>
                <a:gd name="connsiteX0" fmla="*/ 2762487 w 2762532"/>
                <a:gd name="connsiteY0" fmla="*/ 1314941 h 1442989"/>
                <a:gd name="connsiteX1" fmla="*/ 2623160 w 2762532"/>
                <a:gd name="connsiteY1" fmla="*/ 513238 h 1442989"/>
                <a:gd name="connsiteX2" fmla="*/ 1372541 w 2762532"/>
                <a:gd name="connsiteY2" fmla="*/ 0 h 1442989"/>
                <a:gd name="connsiteX3" fmla="*/ 31347 w 2762532"/>
                <a:gd name="connsiteY3" fmla="*/ 887867 h 1442989"/>
                <a:gd name="connsiteX4" fmla="*/ 1 w 2762532"/>
                <a:gd name="connsiteY4" fmla="*/ 1442989 h 144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532" h="1442989">
                  <a:moveTo>
                    <a:pt x="2762487" y="1314941"/>
                  </a:moveTo>
                  <a:cubicBezTo>
                    <a:pt x="2765446" y="967233"/>
                    <a:pt x="2622658" y="796465"/>
                    <a:pt x="2623160" y="513238"/>
                  </a:cubicBezTo>
                  <a:cubicBezTo>
                    <a:pt x="2449832" y="247107"/>
                    <a:pt x="1871470" y="197844"/>
                    <a:pt x="1372541" y="0"/>
                  </a:cubicBezTo>
                  <a:cubicBezTo>
                    <a:pt x="1030496" y="15363"/>
                    <a:pt x="275483" y="488372"/>
                    <a:pt x="31347" y="887867"/>
                  </a:cubicBezTo>
                  <a:cubicBezTo>
                    <a:pt x="-5797" y="1448248"/>
                    <a:pt x="36889" y="1057859"/>
                    <a:pt x="1" y="1442989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1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477618" y="3376612"/>
              <a:ext cx="1608594" cy="8259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  <a:gd name="connsiteX0" fmla="*/ 2028 w 2334876"/>
                <a:gd name="connsiteY0" fmla="*/ 413987 h 2246526"/>
                <a:gd name="connsiteX1" fmla="*/ 636949 w 2334876"/>
                <a:gd name="connsiteY1" fmla="*/ 2246526 h 2246526"/>
                <a:gd name="connsiteX2" fmla="*/ 1883362 w 2334876"/>
                <a:gd name="connsiteY2" fmla="*/ 1568070 h 2246526"/>
                <a:gd name="connsiteX3" fmla="*/ 2334876 w 2334876"/>
                <a:gd name="connsiteY3" fmla="*/ 298374 h 2246526"/>
                <a:gd name="connsiteX4" fmla="*/ 1313051 w 2334876"/>
                <a:gd name="connsiteY4" fmla="*/ 0 h 2246526"/>
                <a:gd name="connsiteX5" fmla="*/ 2028 w 2334876"/>
                <a:gd name="connsiteY5" fmla="*/ 413987 h 2246526"/>
                <a:gd name="connsiteX0" fmla="*/ 2030 w 2334878"/>
                <a:gd name="connsiteY0" fmla="*/ 652398 h 2484937"/>
                <a:gd name="connsiteX1" fmla="*/ 636951 w 2334878"/>
                <a:gd name="connsiteY1" fmla="*/ 2484937 h 2484937"/>
                <a:gd name="connsiteX2" fmla="*/ 1883364 w 2334878"/>
                <a:gd name="connsiteY2" fmla="*/ 1806481 h 2484937"/>
                <a:gd name="connsiteX3" fmla="*/ 2334878 w 2334878"/>
                <a:gd name="connsiteY3" fmla="*/ 536785 h 2484937"/>
                <a:gd name="connsiteX4" fmla="*/ 1237627 w 2334878"/>
                <a:gd name="connsiteY4" fmla="*/ 0 h 2484937"/>
                <a:gd name="connsiteX5" fmla="*/ 2030 w 2334878"/>
                <a:gd name="connsiteY5" fmla="*/ 652398 h 2484937"/>
                <a:gd name="connsiteX0" fmla="*/ 2030 w 2523445"/>
                <a:gd name="connsiteY0" fmla="*/ 652398 h 2484937"/>
                <a:gd name="connsiteX1" fmla="*/ 636951 w 2523445"/>
                <a:gd name="connsiteY1" fmla="*/ 2484937 h 2484937"/>
                <a:gd name="connsiteX2" fmla="*/ 1883364 w 2523445"/>
                <a:gd name="connsiteY2" fmla="*/ 1806481 h 2484937"/>
                <a:gd name="connsiteX3" fmla="*/ 2523445 w 2523445"/>
                <a:gd name="connsiteY3" fmla="*/ 942969 h 2484937"/>
                <a:gd name="connsiteX4" fmla="*/ 1237627 w 2523445"/>
                <a:gd name="connsiteY4" fmla="*/ 0 h 2484937"/>
                <a:gd name="connsiteX5" fmla="*/ 2030 w 2523445"/>
                <a:gd name="connsiteY5" fmla="*/ 652398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5" fmla="*/ 2028183 w 2523445"/>
                <a:gd name="connsiteY5" fmla="*/ 1976019 h 2484937"/>
                <a:gd name="connsiteX0" fmla="*/ 1883364 w 2523445"/>
                <a:gd name="connsiteY0" fmla="*/ 1806481 h 2484937"/>
                <a:gd name="connsiteX1" fmla="*/ 2523445 w 2523445"/>
                <a:gd name="connsiteY1" fmla="*/ 942969 h 2484937"/>
                <a:gd name="connsiteX2" fmla="*/ 1237627 w 2523445"/>
                <a:gd name="connsiteY2" fmla="*/ 0 h 2484937"/>
                <a:gd name="connsiteX3" fmla="*/ 2030 w 2523445"/>
                <a:gd name="connsiteY3" fmla="*/ 652398 h 2484937"/>
                <a:gd name="connsiteX4" fmla="*/ 636951 w 2523445"/>
                <a:gd name="connsiteY4" fmla="*/ 2484937 h 2484937"/>
                <a:gd name="connsiteX0" fmla="*/ 1989565 w 2629646"/>
                <a:gd name="connsiteY0" fmla="*/ 1806481 h 1806481"/>
                <a:gd name="connsiteX1" fmla="*/ 2629646 w 2629646"/>
                <a:gd name="connsiteY1" fmla="*/ 942969 h 1806481"/>
                <a:gd name="connsiteX2" fmla="*/ 1343828 w 2629646"/>
                <a:gd name="connsiteY2" fmla="*/ 0 h 1806481"/>
                <a:gd name="connsiteX3" fmla="*/ 108231 w 2629646"/>
                <a:gd name="connsiteY3" fmla="*/ 652398 h 1806481"/>
                <a:gd name="connsiteX4" fmla="*/ 86941 w 2629646"/>
                <a:gd name="connsiteY4" fmla="*/ 1531289 h 1806481"/>
                <a:gd name="connsiteX0" fmla="*/ 1922629 w 2562710"/>
                <a:gd name="connsiteY0" fmla="*/ 1806481 h 1806481"/>
                <a:gd name="connsiteX1" fmla="*/ 2562710 w 2562710"/>
                <a:gd name="connsiteY1" fmla="*/ 942969 h 1806481"/>
                <a:gd name="connsiteX2" fmla="*/ 1276892 w 2562710"/>
                <a:gd name="connsiteY2" fmla="*/ 0 h 1806481"/>
                <a:gd name="connsiteX3" fmla="*/ 41295 w 2562710"/>
                <a:gd name="connsiteY3" fmla="*/ 652398 h 1806481"/>
                <a:gd name="connsiteX4" fmla="*/ 20005 w 2562710"/>
                <a:gd name="connsiteY4" fmla="*/ 1531289 h 1806481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62710"/>
                <a:gd name="connsiteY0" fmla="*/ 1515089 h 1531290"/>
                <a:gd name="connsiteX1" fmla="*/ 2562710 w 2562710"/>
                <a:gd name="connsiteY1" fmla="*/ 942969 h 1531290"/>
                <a:gd name="connsiteX2" fmla="*/ 1276892 w 2562710"/>
                <a:gd name="connsiteY2" fmla="*/ 0 h 1531290"/>
                <a:gd name="connsiteX3" fmla="*/ 41295 w 2562710"/>
                <a:gd name="connsiteY3" fmla="*/ 652398 h 1531290"/>
                <a:gd name="connsiteX4" fmla="*/ 20005 w 2562710"/>
                <a:gd name="connsiteY4" fmla="*/ 1531289 h 1531290"/>
                <a:gd name="connsiteX0" fmla="*/ 2526041 w 2562710"/>
                <a:gd name="connsiteY0" fmla="*/ 1515089 h 1531288"/>
                <a:gd name="connsiteX1" fmla="*/ 2562710 w 2562710"/>
                <a:gd name="connsiteY1" fmla="*/ 942969 h 1531288"/>
                <a:gd name="connsiteX2" fmla="*/ 1276892 w 2562710"/>
                <a:gd name="connsiteY2" fmla="*/ 0 h 1531288"/>
                <a:gd name="connsiteX3" fmla="*/ 41295 w 2562710"/>
                <a:gd name="connsiteY3" fmla="*/ 652398 h 1531288"/>
                <a:gd name="connsiteX4" fmla="*/ 20005 w 2562710"/>
                <a:gd name="connsiteY4" fmla="*/ 1531289 h 1531288"/>
                <a:gd name="connsiteX0" fmla="*/ 2526041 w 2547625"/>
                <a:gd name="connsiteY0" fmla="*/ 1515089 h 1531290"/>
                <a:gd name="connsiteX1" fmla="*/ 2547625 w 2547625"/>
                <a:gd name="connsiteY1" fmla="*/ 925308 h 1531290"/>
                <a:gd name="connsiteX2" fmla="*/ 1276892 w 2547625"/>
                <a:gd name="connsiteY2" fmla="*/ 0 h 1531290"/>
                <a:gd name="connsiteX3" fmla="*/ 41295 w 2547625"/>
                <a:gd name="connsiteY3" fmla="*/ 652398 h 1531290"/>
                <a:gd name="connsiteX4" fmla="*/ 20005 w 2547625"/>
                <a:gd name="connsiteY4" fmla="*/ 1531289 h 1531290"/>
                <a:gd name="connsiteX0" fmla="*/ 2526041 w 2547625"/>
                <a:gd name="connsiteY0" fmla="*/ 1515089 h 1531288"/>
                <a:gd name="connsiteX1" fmla="*/ 2547625 w 2547625"/>
                <a:gd name="connsiteY1" fmla="*/ 925308 h 1531288"/>
                <a:gd name="connsiteX2" fmla="*/ 1276892 w 2547625"/>
                <a:gd name="connsiteY2" fmla="*/ 0 h 1531288"/>
                <a:gd name="connsiteX3" fmla="*/ 41295 w 2547625"/>
                <a:gd name="connsiteY3" fmla="*/ 652398 h 1531288"/>
                <a:gd name="connsiteX4" fmla="*/ 20005 w 2547625"/>
                <a:gd name="connsiteY4" fmla="*/ 1531289 h 153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7625" h="1531288">
                  <a:moveTo>
                    <a:pt x="2526041" y="1515089"/>
                  </a:moveTo>
                  <a:cubicBezTo>
                    <a:pt x="2529000" y="1167381"/>
                    <a:pt x="2547123" y="1208535"/>
                    <a:pt x="2547625" y="925308"/>
                  </a:cubicBezTo>
                  <a:cubicBezTo>
                    <a:pt x="2374297" y="659177"/>
                    <a:pt x="1775821" y="197844"/>
                    <a:pt x="1276892" y="0"/>
                  </a:cubicBezTo>
                  <a:cubicBezTo>
                    <a:pt x="934847" y="15363"/>
                    <a:pt x="285431" y="252903"/>
                    <a:pt x="41295" y="652398"/>
                  </a:cubicBezTo>
                  <a:cubicBezTo>
                    <a:pt x="4151" y="1212779"/>
                    <a:pt x="-18533" y="1146158"/>
                    <a:pt x="20005" y="1531289"/>
                  </a:cubicBezTo>
                </a:path>
              </a:pathLst>
            </a:custGeom>
            <a:gradFill>
              <a:gsLst>
                <a:gs pos="4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337315" y="1544637"/>
              <a:ext cx="1557646" cy="126661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672266"/>
                <a:gd name="connsiteY0" fmla="*/ 1997190 h 2376427"/>
                <a:gd name="connsiteX1" fmla="*/ 1297337 w 2672266"/>
                <a:gd name="connsiteY1" fmla="*/ 2371564 h 2376427"/>
                <a:gd name="connsiteX2" fmla="*/ 2605430 w 2672266"/>
                <a:gd name="connsiteY2" fmla="*/ 1923893 h 2376427"/>
                <a:gd name="connsiteX3" fmla="*/ 2672266 w 2672266"/>
                <a:gd name="connsiteY3" fmla="*/ 1297319 h 2376427"/>
                <a:gd name="connsiteX4" fmla="*/ 2347022 w 2672266"/>
                <a:gd name="connsiteY4" fmla="*/ 106645 h 2376427"/>
                <a:gd name="connsiteX5" fmla="*/ 594472 w 2672266"/>
                <a:gd name="connsiteY5" fmla="*/ 766421 h 2376427"/>
                <a:gd name="connsiteX6" fmla="*/ 0 w 2672266"/>
                <a:gd name="connsiteY6" fmla="*/ 1997190 h 2376427"/>
                <a:gd name="connsiteX0" fmla="*/ 15855 w 2688121"/>
                <a:gd name="connsiteY0" fmla="*/ 1963182 h 2342419"/>
                <a:gd name="connsiteX1" fmla="*/ 1313192 w 2688121"/>
                <a:gd name="connsiteY1" fmla="*/ 2337556 h 2342419"/>
                <a:gd name="connsiteX2" fmla="*/ 2621285 w 2688121"/>
                <a:gd name="connsiteY2" fmla="*/ 1889885 h 2342419"/>
                <a:gd name="connsiteX3" fmla="*/ 2688121 w 2688121"/>
                <a:gd name="connsiteY3" fmla="*/ 1263311 h 2342419"/>
                <a:gd name="connsiteX4" fmla="*/ 2362877 w 2688121"/>
                <a:gd name="connsiteY4" fmla="*/ 72637 h 2342419"/>
                <a:gd name="connsiteX5" fmla="*/ 71027 w 2688121"/>
                <a:gd name="connsiteY5" fmla="*/ 1377010 h 2342419"/>
                <a:gd name="connsiteX6" fmla="*/ 15855 w 2688121"/>
                <a:gd name="connsiteY6" fmla="*/ 1963182 h 2342419"/>
                <a:gd name="connsiteX0" fmla="*/ 88831 w 2761097"/>
                <a:gd name="connsiteY0" fmla="*/ 1963182 h 2342419"/>
                <a:gd name="connsiteX1" fmla="*/ 1386168 w 2761097"/>
                <a:gd name="connsiteY1" fmla="*/ 2337556 h 2342419"/>
                <a:gd name="connsiteX2" fmla="*/ 2694261 w 2761097"/>
                <a:gd name="connsiteY2" fmla="*/ 1889885 h 2342419"/>
                <a:gd name="connsiteX3" fmla="*/ 2761097 w 2761097"/>
                <a:gd name="connsiteY3" fmla="*/ 1263311 h 2342419"/>
                <a:gd name="connsiteX4" fmla="*/ 2435853 w 2761097"/>
                <a:gd name="connsiteY4" fmla="*/ 72637 h 2342419"/>
                <a:gd name="connsiteX5" fmla="*/ 144003 w 2761097"/>
                <a:gd name="connsiteY5" fmla="*/ 1377010 h 2342419"/>
                <a:gd name="connsiteX6" fmla="*/ 88831 w 2761097"/>
                <a:gd name="connsiteY6" fmla="*/ 1963182 h 2342419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694261 w 2761097"/>
                <a:gd name="connsiteY2" fmla="*/ 1889885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48703"/>
                <a:gd name="connsiteX1" fmla="*/ 1171203 w 2761097"/>
                <a:gd name="connsiteY1" fmla="*/ 2646608 h 2648703"/>
                <a:gd name="connsiteX2" fmla="*/ 2064449 w 2761097"/>
                <a:gd name="connsiteY2" fmla="*/ 2446179 h 2648703"/>
                <a:gd name="connsiteX3" fmla="*/ 2761097 w 2761097"/>
                <a:gd name="connsiteY3" fmla="*/ 1263311 h 2648703"/>
                <a:gd name="connsiteX4" fmla="*/ 2435853 w 2761097"/>
                <a:gd name="connsiteY4" fmla="*/ 72637 h 2648703"/>
                <a:gd name="connsiteX5" fmla="*/ 144003 w 2761097"/>
                <a:gd name="connsiteY5" fmla="*/ 1377010 h 2648703"/>
                <a:gd name="connsiteX6" fmla="*/ 88831 w 2761097"/>
                <a:gd name="connsiteY6" fmla="*/ 1963182 h 2648703"/>
                <a:gd name="connsiteX0" fmla="*/ 88831 w 2761097"/>
                <a:gd name="connsiteY0" fmla="*/ 1963182 h 2666901"/>
                <a:gd name="connsiteX1" fmla="*/ 1171203 w 2761097"/>
                <a:gd name="connsiteY1" fmla="*/ 2646608 h 2666901"/>
                <a:gd name="connsiteX2" fmla="*/ 2064449 w 2761097"/>
                <a:gd name="connsiteY2" fmla="*/ 2446179 h 2666901"/>
                <a:gd name="connsiteX3" fmla="*/ 2761097 w 2761097"/>
                <a:gd name="connsiteY3" fmla="*/ 1263311 h 2666901"/>
                <a:gd name="connsiteX4" fmla="*/ 2435853 w 2761097"/>
                <a:gd name="connsiteY4" fmla="*/ 72637 h 2666901"/>
                <a:gd name="connsiteX5" fmla="*/ 144003 w 2761097"/>
                <a:gd name="connsiteY5" fmla="*/ 1377010 h 2666901"/>
                <a:gd name="connsiteX6" fmla="*/ 88831 w 2761097"/>
                <a:gd name="connsiteY6" fmla="*/ 1963182 h 2666901"/>
                <a:gd name="connsiteX0" fmla="*/ 88831 w 2516984"/>
                <a:gd name="connsiteY0" fmla="*/ 1963182 h 2666901"/>
                <a:gd name="connsiteX1" fmla="*/ 1171203 w 2516984"/>
                <a:gd name="connsiteY1" fmla="*/ 2646608 h 2666901"/>
                <a:gd name="connsiteX2" fmla="*/ 2064449 w 2516984"/>
                <a:gd name="connsiteY2" fmla="*/ 2446179 h 2666901"/>
                <a:gd name="connsiteX3" fmla="*/ 2466935 w 2516984"/>
                <a:gd name="connsiteY3" fmla="*/ 1188255 h 2666901"/>
                <a:gd name="connsiteX4" fmla="*/ 2435853 w 2516984"/>
                <a:gd name="connsiteY4" fmla="*/ 72637 h 2666901"/>
                <a:gd name="connsiteX5" fmla="*/ 144003 w 2516984"/>
                <a:gd name="connsiteY5" fmla="*/ 1377010 h 2666901"/>
                <a:gd name="connsiteX6" fmla="*/ 88831 w 2516984"/>
                <a:gd name="connsiteY6" fmla="*/ 1963182 h 2666901"/>
                <a:gd name="connsiteX0" fmla="*/ 88831 w 2466936"/>
                <a:gd name="connsiteY0" fmla="*/ 1340384 h 2044103"/>
                <a:gd name="connsiteX1" fmla="*/ 1171203 w 2466936"/>
                <a:gd name="connsiteY1" fmla="*/ 2023810 h 2044103"/>
                <a:gd name="connsiteX2" fmla="*/ 2064449 w 2466936"/>
                <a:gd name="connsiteY2" fmla="*/ 1823381 h 2044103"/>
                <a:gd name="connsiteX3" fmla="*/ 2466935 w 2466936"/>
                <a:gd name="connsiteY3" fmla="*/ 565457 h 2044103"/>
                <a:gd name="connsiteX4" fmla="*/ 2168088 w 2466936"/>
                <a:gd name="connsiteY4" fmla="*/ 107680 h 2044103"/>
                <a:gd name="connsiteX5" fmla="*/ 144003 w 2466936"/>
                <a:gd name="connsiteY5" fmla="*/ 754212 h 2044103"/>
                <a:gd name="connsiteX6" fmla="*/ 88831 w 2466936"/>
                <a:gd name="connsiteY6" fmla="*/ 1340384 h 2044103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40382 h 2044101"/>
                <a:gd name="connsiteX1" fmla="*/ 1171203 w 2466936"/>
                <a:gd name="connsiteY1" fmla="*/ 2023808 h 2044101"/>
                <a:gd name="connsiteX2" fmla="*/ 2064449 w 2466936"/>
                <a:gd name="connsiteY2" fmla="*/ 1823379 h 2044101"/>
                <a:gd name="connsiteX3" fmla="*/ 2466935 w 2466936"/>
                <a:gd name="connsiteY3" fmla="*/ 565455 h 2044101"/>
                <a:gd name="connsiteX4" fmla="*/ 2168088 w 2466936"/>
                <a:gd name="connsiteY4" fmla="*/ 107678 h 2044101"/>
                <a:gd name="connsiteX5" fmla="*/ 144003 w 2466936"/>
                <a:gd name="connsiteY5" fmla="*/ 754210 h 2044101"/>
                <a:gd name="connsiteX6" fmla="*/ 88831 w 2466936"/>
                <a:gd name="connsiteY6" fmla="*/ 1340382 h 2044101"/>
                <a:gd name="connsiteX0" fmla="*/ 88831 w 2466934"/>
                <a:gd name="connsiteY0" fmla="*/ 1340382 h 2044101"/>
                <a:gd name="connsiteX1" fmla="*/ 1171203 w 2466934"/>
                <a:gd name="connsiteY1" fmla="*/ 2023808 h 2044101"/>
                <a:gd name="connsiteX2" fmla="*/ 2064449 w 2466934"/>
                <a:gd name="connsiteY2" fmla="*/ 1823379 h 2044101"/>
                <a:gd name="connsiteX3" fmla="*/ 2466935 w 2466934"/>
                <a:gd name="connsiteY3" fmla="*/ 565455 h 2044101"/>
                <a:gd name="connsiteX4" fmla="*/ 2168088 w 2466934"/>
                <a:gd name="connsiteY4" fmla="*/ 107678 h 2044101"/>
                <a:gd name="connsiteX5" fmla="*/ 144003 w 2466934"/>
                <a:gd name="connsiteY5" fmla="*/ 754210 h 2044101"/>
                <a:gd name="connsiteX6" fmla="*/ 88831 w 2466934"/>
                <a:gd name="connsiteY6" fmla="*/ 1340382 h 2044101"/>
                <a:gd name="connsiteX0" fmla="*/ 88831 w 2466936"/>
                <a:gd name="connsiteY0" fmla="*/ 1329024 h 2032743"/>
                <a:gd name="connsiteX1" fmla="*/ 1171203 w 2466936"/>
                <a:gd name="connsiteY1" fmla="*/ 2012450 h 2032743"/>
                <a:gd name="connsiteX2" fmla="*/ 2064449 w 2466936"/>
                <a:gd name="connsiteY2" fmla="*/ 1812021 h 2032743"/>
                <a:gd name="connsiteX3" fmla="*/ 2466935 w 2466936"/>
                <a:gd name="connsiteY3" fmla="*/ 554097 h 2032743"/>
                <a:gd name="connsiteX4" fmla="*/ 2168088 w 2466936"/>
                <a:gd name="connsiteY4" fmla="*/ 96320 h 2032743"/>
                <a:gd name="connsiteX5" fmla="*/ 1374857 w 2466936"/>
                <a:gd name="connsiteY5" fmla="*/ 56668 h 2032743"/>
                <a:gd name="connsiteX6" fmla="*/ 144003 w 2466936"/>
                <a:gd name="connsiteY6" fmla="*/ 742852 h 2032743"/>
                <a:gd name="connsiteX7" fmla="*/ 88831 w 2466936"/>
                <a:gd name="connsiteY7" fmla="*/ 1329024 h 2032743"/>
                <a:gd name="connsiteX0" fmla="*/ 88831 w 2466934"/>
                <a:gd name="connsiteY0" fmla="*/ 1588097 h 2291816"/>
                <a:gd name="connsiteX1" fmla="*/ 1171203 w 2466934"/>
                <a:gd name="connsiteY1" fmla="*/ 2271523 h 2291816"/>
                <a:gd name="connsiteX2" fmla="*/ 2064449 w 2466934"/>
                <a:gd name="connsiteY2" fmla="*/ 2071094 h 2291816"/>
                <a:gd name="connsiteX3" fmla="*/ 2466935 w 2466934"/>
                <a:gd name="connsiteY3" fmla="*/ 813170 h 2291816"/>
                <a:gd name="connsiteX4" fmla="*/ 2168088 w 2466934"/>
                <a:gd name="connsiteY4" fmla="*/ 355393 h 2291816"/>
                <a:gd name="connsiteX5" fmla="*/ 1378628 w 2466934"/>
                <a:gd name="connsiteY5" fmla="*/ 19933 h 2291816"/>
                <a:gd name="connsiteX6" fmla="*/ 144003 w 2466934"/>
                <a:gd name="connsiteY6" fmla="*/ 1001925 h 2291816"/>
                <a:gd name="connsiteX7" fmla="*/ 88831 w 2466934"/>
                <a:gd name="connsiteY7" fmla="*/ 1588097 h 2291816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831786 w 2466936"/>
                <a:gd name="connsiteY6" fmla="*/ 377555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588099 h 2291818"/>
                <a:gd name="connsiteX1" fmla="*/ 1171203 w 2466934"/>
                <a:gd name="connsiteY1" fmla="*/ 2271525 h 2291818"/>
                <a:gd name="connsiteX2" fmla="*/ 2064449 w 2466934"/>
                <a:gd name="connsiteY2" fmla="*/ 2071096 h 2291818"/>
                <a:gd name="connsiteX3" fmla="*/ 2466935 w 2466934"/>
                <a:gd name="connsiteY3" fmla="*/ 813172 h 2291818"/>
                <a:gd name="connsiteX4" fmla="*/ 2168088 w 2466934"/>
                <a:gd name="connsiteY4" fmla="*/ 355395 h 2291818"/>
                <a:gd name="connsiteX5" fmla="*/ 1378628 w 2466934"/>
                <a:gd name="connsiteY5" fmla="*/ 19935 h 2291818"/>
                <a:gd name="connsiteX6" fmla="*/ 797843 w 2466934"/>
                <a:gd name="connsiteY6" fmla="*/ 333403 h 2291818"/>
                <a:gd name="connsiteX7" fmla="*/ 144003 w 2466934"/>
                <a:gd name="connsiteY7" fmla="*/ 1001927 h 2291818"/>
                <a:gd name="connsiteX8" fmla="*/ 88831 w 2466934"/>
                <a:gd name="connsiteY8" fmla="*/ 1588099 h 2291818"/>
                <a:gd name="connsiteX0" fmla="*/ 88831 w 2466936"/>
                <a:gd name="connsiteY0" fmla="*/ 1588099 h 2291818"/>
                <a:gd name="connsiteX1" fmla="*/ 1171203 w 2466936"/>
                <a:gd name="connsiteY1" fmla="*/ 2271525 h 2291818"/>
                <a:gd name="connsiteX2" fmla="*/ 2064449 w 2466936"/>
                <a:gd name="connsiteY2" fmla="*/ 2071096 h 2291818"/>
                <a:gd name="connsiteX3" fmla="*/ 2466935 w 2466936"/>
                <a:gd name="connsiteY3" fmla="*/ 813172 h 2291818"/>
                <a:gd name="connsiteX4" fmla="*/ 2168088 w 2466936"/>
                <a:gd name="connsiteY4" fmla="*/ 355395 h 2291818"/>
                <a:gd name="connsiteX5" fmla="*/ 1378628 w 2466936"/>
                <a:gd name="connsiteY5" fmla="*/ 19935 h 2291818"/>
                <a:gd name="connsiteX6" fmla="*/ 797843 w 2466936"/>
                <a:gd name="connsiteY6" fmla="*/ 333403 h 2291818"/>
                <a:gd name="connsiteX7" fmla="*/ 144003 w 2466936"/>
                <a:gd name="connsiteY7" fmla="*/ 1001927 h 2291818"/>
                <a:gd name="connsiteX8" fmla="*/ 88831 w 2466936"/>
                <a:gd name="connsiteY8" fmla="*/ 1588099 h 2291818"/>
                <a:gd name="connsiteX0" fmla="*/ 88831 w 2466934"/>
                <a:gd name="connsiteY0" fmla="*/ 1713079 h 2416798"/>
                <a:gd name="connsiteX1" fmla="*/ 1171203 w 2466934"/>
                <a:gd name="connsiteY1" fmla="*/ 2396505 h 2416798"/>
                <a:gd name="connsiteX2" fmla="*/ 2064449 w 2466934"/>
                <a:gd name="connsiteY2" fmla="*/ 2196076 h 2416798"/>
                <a:gd name="connsiteX3" fmla="*/ 2466935 w 2466934"/>
                <a:gd name="connsiteY3" fmla="*/ 938152 h 2416798"/>
                <a:gd name="connsiteX4" fmla="*/ 2168088 w 2466934"/>
                <a:gd name="connsiteY4" fmla="*/ 480375 h 2416798"/>
                <a:gd name="connsiteX5" fmla="*/ 1413827 w 2466934"/>
                <a:gd name="connsiteY5" fmla="*/ 15407 h 2416798"/>
                <a:gd name="connsiteX6" fmla="*/ 797843 w 2466934"/>
                <a:gd name="connsiteY6" fmla="*/ 458383 h 2416798"/>
                <a:gd name="connsiteX7" fmla="*/ 144003 w 2466934"/>
                <a:gd name="connsiteY7" fmla="*/ 1126907 h 2416798"/>
                <a:gd name="connsiteX8" fmla="*/ 88831 w 2466934"/>
                <a:gd name="connsiteY8" fmla="*/ 1713079 h 2416798"/>
                <a:gd name="connsiteX0" fmla="*/ 88831 w 2466936"/>
                <a:gd name="connsiteY0" fmla="*/ 1713081 h 2416800"/>
                <a:gd name="connsiteX1" fmla="*/ 1171203 w 2466936"/>
                <a:gd name="connsiteY1" fmla="*/ 2396507 h 2416800"/>
                <a:gd name="connsiteX2" fmla="*/ 2064449 w 2466936"/>
                <a:gd name="connsiteY2" fmla="*/ 2196078 h 2416800"/>
                <a:gd name="connsiteX3" fmla="*/ 2466935 w 2466936"/>
                <a:gd name="connsiteY3" fmla="*/ 938154 h 2416800"/>
                <a:gd name="connsiteX4" fmla="*/ 2168088 w 2466936"/>
                <a:gd name="connsiteY4" fmla="*/ 480377 h 2416800"/>
                <a:gd name="connsiteX5" fmla="*/ 1413827 w 2466936"/>
                <a:gd name="connsiteY5" fmla="*/ 15409 h 2416800"/>
                <a:gd name="connsiteX6" fmla="*/ 797843 w 2466936"/>
                <a:gd name="connsiteY6" fmla="*/ 458385 h 2416800"/>
                <a:gd name="connsiteX7" fmla="*/ 144003 w 2466936"/>
                <a:gd name="connsiteY7" fmla="*/ 1126909 h 2416800"/>
                <a:gd name="connsiteX8" fmla="*/ 88831 w 2466936"/>
                <a:gd name="connsiteY8" fmla="*/ 1713081 h 2416800"/>
                <a:gd name="connsiteX0" fmla="*/ 88831 w 2466934"/>
                <a:gd name="connsiteY0" fmla="*/ 1697672 h 2401391"/>
                <a:gd name="connsiteX1" fmla="*/ 1171203 w 2466934"/>
                <a:gd name="connsiteY1" fmla="*/ 2381098 h 2401391"/>
                <a:gd name="connsiteX2" fmla="*/ 2064449 w 2466934"/>
                <a:gd name="connsiteY2" fmla="*/ 2180669 h 2401391"/>
                <a:gd name="connsiteX3" fmla="*/ 2466935 w 2466934"/>
                <a:gd name="connsiteY3" fmla="*/ 922745 h 2401391"/>
                <a:gd name="connsiteX4" fmla="*/ 2168088 w 2466934"/>
                <a:gd name="connsiteY4" fmla="*/ 464968 h 2401391"/>
                <a:gd name="connsiteX5" fmla="*/ 1413827 w 2466934"/>
                <a:gd name="connsiteY5" fmla="*/ 0 h 2401391"/>
                <a:gd name="connsiteX6" fmla="*/ 797843 w 2466934"/>
                <a:gd name="connsiteY6" fmla="*/ 442976 h 2401391"/>
                <a:gd name="connsiteX7" fmla="*/ 144003 w 2466934"/>
                <a:gd name="connsiteY7" fmla="*/ 1111500 h 2401391"/>
                <a:gd name="connsiteX8" fmla="*/ 88831 w 2466934"/>
                <a:gd name="connsiteY8" fmla="*/ 1697672 h 2401391"/>
                <a:gd name="connsiteX0" fmla="*/ 88831 w 2466936"/>
                <a:gd name="connsiteY0" fmla="*/ 1697672 h 2401391"/>
                <a:gd name="connsiteX1" fmla="*/ 1171203 w 2466936"/>
                <a:gd name="connsiteY1" fmla="*/ 2381098 h 2401391"/>
                <a:gd name="connsiteX2" fmla="*/ 2064449 w 2466936"/>
                <a:gd name="connsiteY2" fmla="*/ 2180669 h 2401391"/>
                <a:gd name="connsiteX3" fmla="*/ 2466935 w 2466936"/>
                <a:gd name="connsiteY3" fmla="*/ 922745 h 2401391"/>
                <a:gd name="connsiteX4" fmla="*/ 1413827 w 2466936"/>
                <a:gd name="connsiteY4" fmla="*/ 0 h 2401391"/>
                <a:gd name="connsiteX5" fmla="*/ 797843 w 2466936"/>
                <a:gd name="connsiteY5" fmla="*/ 442976 h 2401391"/>
                <a:gd name="connsiteX6" fmla="*/ 144003 w 2466936"/>
                <a:gd name="connsiteY6" fmla="*/ 1111500 h 2401391"/>
                <a:gd name="connsiteX7" fmla="*/ 88831 w 2466936"/>
                <a:gd name="connsiteY7" fmla="*/ 1697672 h 2401391"/>
                <a:gd name="connsiteX0" fmla="*/ 88831 w 2466934"/>
                <a:gd name="connsiteY0" fmla="*/ 1644692 h 2348411"/>
                <a:gd name="connsiteX1" fmla="*/ 1171203 w 2466934"/>
                <a:gd name="connsiteY1" fmla="*/ 2328118 h 2348411"/>
                <a:gd name="connsiteX2" fmla="*/ 2064449 w 2466934"/>
                <a:gd name="connsiteY2" fmla="*/ 2127689 h 2348411"/>
                <a:gd name="connsiteX3" fmla="*/ 2466935 w 2466934"/>
                <a:gd name="connsiteY3" fmla="*/ 869765 h 2348411"/>
                <a:gd name="connsiteX4" fmla="*/ 1700448 w 2466934"/>
                <a:gd name="connsiteY4" fmla="*/ 0 h 2348411"/>
                <a:gd name="connsiteX5" fmla="*/ 797843 w 2466934"/>
                <a:gd name="connsiteY5" fmla="*/ 389996 h 2348411"/>
                <a:gd name="connsiteX6" fmla="*/ 144003 w 2466934"/>
                <a:gd name="connsiteY6" fmla="*/ 1058520 h 2348411"/>
                <a:gd name="connsiteX7" fmla="*/ 88831 w 2466934"/>
                <a:gd name="connsiteY7" fmla="*/ 1644692 h 234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934" h="2348411">
                  <a:moveTo>
                    <a:pt x="88831" y="1644692"/>
                  </a:moveTo>
                  <a:cubicBezTo>
                    <a:pt x="111692" y="1859236"/>
                    <a:pt x="684166" y="2366825"/>
                    <a:pt x="1171203" y="2328118"/>
                  </a:cubicBezTo>
                  <a:cubicBezTo>
                    <a:pt x="1658240" y="2289412"/>
                    <a:pt x="1935234" y="2487747"/>
                    <a:pt x="2064449" y="2127689"/>
                  </a:cubicBezTo>
                  <a:cubicBezTo>
                    <a:pt x="2067408" y="1779981"/>
                    <a:pt x="2338209" y="1267781"/>
                    <a:pt x="2466935" y="869765"/>
                  </a:cubicBezTo>
                  <a:cubicBezTo>
                    <a:pt x="2358498" y="506320"/>
                    <a:pt x="1978630" y="79961"/>
                    <a:pt x="1700448" y="0"/>
                  </a:cubicBezTo>
                  <a:cubicBezTo>
                    <a:pt x="1528015" y="103768"/>
                    <a:pt x="1063956" y="336706"/>
                    <a:pt x="797843" y="389996"/>
                  </a:cubicBezTo>
                  <a:cubicBezTo>
                    <a:pt x="592072" y="553661"/>
                    <a:pt x="267829" y="856763"/>
                    <a:pt x="144003" y="1058520"/>
                  </a:cubicBezTo>
                  <a:cubicBezTo>
                    <a:pt x="13151" y="1435916"/>
                    <a:pt x="-74336" y="1324668"/>
                    <a:pt x="88831" y="164469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24174" y="1436698"/>
              <a:ext cx="1508700" cy="125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  <a:gd name="connsiteX0" fmla="*/ 0 w 3283221"/>
                <a:gd name="connsiteY0" fmla="*/ 2151031 h 2667889"/>
                <a:gd name="connsiteX1" fmla="*/ 1716036 w 3283221"/>
                <a:gd name="connsiteY1" fmla="*/ 2667889 h 2667889"/>
                <a:gd name="connsiteX2" fmla="*/ 2922220 w 3283221"/>
                <a:gd name="connsiteY2" fmla="*/ 1918792 h 2667889"/>
                <a:gd name="connsiteX3" fmla="*/ 3283221 w 3283221"/>
                <a:gd name="connsiteY3" fmla="*/ 678530 h 2667889"/>
                <a:gd name="connsiteX4" fmla="*/ 2207482 w 3283221"/>
                <a:gd name="connsiteY4" fmla="*/ 1 h 2667889"/>
                <a:gd name="connsiteX5" fmla="*/ 903720 w 3283221"/>
                <a:gd name="connsiteY5" fmla="*/ 456683 h 2667889"/>
                <a:gd name="connsiteX6" fmla="*/ 0 w 3283221"/>
                <a:gd name="connsiteY6" fmla="*/ 2151031 h 2667889"/>
                <a:gd name="connsiteX0" fmla="*/ 0 w 3283221"/>
                <a:gd name="connsiteY0" fmla="*/ 2151029 h 2187051"/>
                <a:gd name="connsiteX1" fmla="*/ 1059826 w 3283221"/>
                <a:gd name="connsiteY1" fmla="*/ 1745142 h 2187051"/>
                <a:gd name="connsiteX2" fmla="*/ 2922220 w 3283221"/>
                <a:gd name="connsiteY2" fmla="*/ 1918790 h 2187051"/>
                <a:gd name="connsiteX3" fmla="*/ 3283221 w 3283221"/>
                <a:gd name="connsiteY3" fmla="*/ 678528 h 2187051"/>
                <a:gd name="connsiteX4" fmla="*/ 2207482 w 3283221"/>
                <a:gd name="connsiteY4" fmla="*/ -1 h 2187051"/>
                <a:gd name="connsiteX5" fmla="*/ 903720 w 3283221"/>
                <a:gd name="connsiteY5" fmla="*/ 456681 h 2187051"/>
                <a:gd name="connsiteX6" fmla="*/ 0 w 3283221"/>
                <a:gd name="connsiteY6" fmla="*/ 2151029 h 2187051"/>
                <a:gd name="connsiteX0" fmla="*/ 0 w 3283221"/>
                <a:gd name="connsiteY0" fmla="*/ 2151031 h 2458396"/>
                <a:gd name="connsiteX1" fmla="*/ 1014487 w 3283221"/>
                <a:gd name="connsiteY1" fmla="*/ 2441521 h 2458396"/>
                <a:gd name="connsiteX2" fmla="*/ 1059826 w 3283221"/>
                <a:gd name="connsiteY2" fmla="*/ 1745144 h 2458396"/>
                <a:gd name="connsiteX3" fmla="*/ 2922220 w 3283221"/>
                <a:gd name="connsiteY3" fmla="*/ 1918792 h 2458396"/>
                <a:gd name="connsiteX4" fmla="*/ 3283221 w 3283221"/>
                <a:gd name="connsiteY4" fmla="*/ 678530 h 2458396"/>
                <a:gd name="connsiteX5" fmla="*/ 2207482 w 3283221"/>
                <a:gd name="connsiteY5" fmla="*/ 1 h 2458396"/>
                <a:gd name="connsiteX6" fmla="*/ 903720 w 3283221"/>
                <a:gd name="connsiteY6" fmla="*/ 456683 h 2458396"/>
                <a:gd name="connsiteX7" fmla="*/ 0 w 3283221"/>
                <a:gd name="connsiteY7" fmla="*/ 2151031 h 2458396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922220 w 3283221"/>
                <a:gd name="connsiteY2" fmla="*/ 1918790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3283221"/>
                <a:gd name="connsiteY0" fmla="*/ 2151031 h 2448959"/>
                <a:gd name="connsiteX1" fmla="*/ 1014487 w 3283221"/>
                <a:gd name="connsiteY1" fmla="*/ 2441521 h 2448959"/>
                <a:gd name="connsiteX2" fmla="*/ 1817223 w 3283221"/>
                <a:gd name="connsiteY2" fmla="*/ 1614155 h 2448959"/>
                <a:gd name="connsiteX3" fmla="*/ 3283221 w 3283221"/>
                <a:gd name="connsiteY3" fmla="*/ 678530 h 2448959"/>
                <a:gd name="connsiteX4" fmla="*/ 2207482 w 3283221"/>
                <a:gd name="connsiteY4" fmla="*/ 1 h 2448959"/>
                <a:gd name="connsiteX5" fmla="*/ 903720 w 3283221"/>
                <a:gd name="connsiteY5" fmla="*/ 456683 h 2448959"/>
                <a:gd name="connsiteX6" fmla="*/ 0 w 3283221"/>
                <a:gd name="connsiteY6" fmla="*/ 2151031 h 2448959"/>
                <a:gd name="connsiteX0" fmla="*/ 0 w 3283221"/>
                <a:gd name="connsiteY0" fmla="*/ 2151029 h 2448957"/>
                <a:gd name="connsiteX1" fmla="*/ 1014487 w 3283221"/>
                <a:gd name="connsiteY1" fmla="*/ 2441519 h 2448957"/>
                <a:gd name="connsiteX2" fmla="*/ 2322580 w 3283221"/>
                <a:gd name="connsiteY2" fmla="*/ 1993848 h 2448957"/>
                <a:gd name="connsiteX3" fmla="*/ 3283221 w 3283221"/>
                <a:gd name="connsiteY3" fmla="*/ 678528 h 2448957"/>
                <a:gd name="connsiteX4" fmla="*/ 2207482 w 3283221"/>
                <a:gd name="connsiteY4" fmla="*/ -1 h 2448957"/>
                <a:gd name="connsiteX5" fmla="*/ 903720 w 3283221"/>
                <a:gd name="connsiteY5" fmla="*/ 456681 h 2448957"/>
                <a:gd name="connsiteX6" fmla="*/ 0 w 3283221"/>
                <a:gd name="connsiteY6" fmla="*/ 2151029 h 2448957"/>
                <a:gd name="connsiteX0" fmla="*/ 0 w 2322591"/>
                <a:gd name="connsiteY0" fmla="*/ 2151031 h 2448959"/>
                <a:gd name="connsiteX1" fmla="*/ 1014487 w 2322591"/>
                <a:gd name="connsiteY1" fmla="*/ 2441521 h 2448959"/>
                <a:gd name="connsiteX2" fmla="*/ 2322580 w 2322591"/>
                <a:gd name="connsiteY2" fmla="*/ 1993850 h 2448959"/>
                <a:gd name="connsiteX3" fmla="*/ 1887830 w 2322591"/>
                <a:gd name="connsiteY3" fmla="*/ 1415841 h 2448959"/>
                <a:gd name="connsiteX4" fmla="*/ 2207482 w 2322591"/>
                <a:gd name="connsiteY4" fmla="*/ 1 h 2448959"/>
                <a:gd name="connsiteX5" fmla="*/ 903720 w 2322591"/>
                <a:gd name="connsiteY5" fmla="*/ 456683 h 2448959"/>
                <a:gd name="connsiteX6" fmla="*/ 0 w 2322591"/>
                <a:gd name="connsiteY6" fmla="*/ 2151031 h 2448959"/>
                <a:gd name="connsiteX0" fmla="*/ 0 w 2389416"/>
                <a:gd name="connsiteY0" fmla="*/ 2151029 h 2448957"/>
                <a:gd name="connsiteX1" fmla="*/ 1014487 w 2389416"/>
                <a:gd name="connsiteY1" fmla="*/ 2441519 h 2448957"/>
                <a:gd name="connsiteX2" fmla="*/ 2322580 w 2389416"/>
                <a:gd name="connsiteY2" fmla="*/ 1993848 h 2448957"/>
                <a:gd name="connsiteX3" fmla="*/ 2389416 w 2389416"/>
                <a:gd name="connsiteY3" fmla="*/ 1367274 h 2448957"/>
                <a:gd name="connsiteX4" fmla="*/ 2207482 w 2389416"/>
                <a:gd name="connsiteY4" fmla="*/ -1 h 2448957"/>
                <a:gd name="connsiteX5" fmla="*/ 903720 w 2389416"/>
                <a:gd name="connsiteY5" fmla="*/ 456681 h 2448957"/>
                <a:gd name="connsiteX6" fmla="*/ 0 w 2389416"/>
                <a:gd name="connsiteY6" fmla="*/ 2151029 h 2448957"/>
                <a:gd name="connsiteX0" fmla="*/ 0 w 2389416"/>
                <a:gd name="connsiteY0" fmla="*/ 1695332 h 1993260"/>
                <a:gd name="connsiteX1" fmla="*/ 1014487 w 2389416"/>
                <a:gd name="connsiteY1" fmla="*/ 1985822 h 1993260"/>
                <a:gd name="connsiteX2" fmla="*/ 2322580 w 2389416"/>
                <a:gd name="connsiteY2" fmla="*/ 1538151 h 1993260"/>
                <a:gd name="connsiteX3" fmla="*/ 2389416 w 2389416"/>
                <a:gd name="connsiteY3" fmla="*/ 911577 h 1993260"/>
                <a:gd name="connsiteX4" fmla="*/ 1479617 w 2389416"/>
                <a:gd name="connsiteY4" fmla="*/ 497950 h 1993260"/>
                <a:gd name="connsiteX5" fmla="*/ 903720 w 2389416"/>
                <a:gd name="connsiteY5" fmla="*/ 984 h 1993260"/>
                <a:gd name="connsiteX6" fmla="*/ 0 w 2389416"/>
                <a:gd name="connsiteY6" fmla="*/ 1695332 h 1993260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903720 w 2389416"/>
                <a:gd name="connsiteY5" fmla="*/ 280081 h 2272357"/>
                <a:gd name="connsiteX6" fmla="*/ 0 w 2389416"/>
                <a:gd name="connsiteY6" fmla="*/ 1974429 h 2272357"/>
                <a:gd name="connsiteX0" fmla="*/ 0 w 2389416"/>
                <a:gd name="connsiteY0" fmla="*/ 1974429 h 2272357"/>
                <a:gd name="connsiteX1" fmla="*/ 1014487 w 2389416"/>
                <a:gd name="connsiteY1" fmla="*/ 2264919 h 2272357"/>
                <a:gd name="connsiteX2" fmla="*/ 2322580 w 2389416"/>
                <a:gd name="connsiteY2" fmla="*/ 1817248 h 2272357"/>
                <a:gd name="connsiteX3" fmla="*/ 2389416 w 2389416"/>
                <a:gd name="connsiteY3" fmla="*/ 1190674 h 2272357"/>
                <a:gd name="connsiteX4" fmla="*/ 2064172 w 2389416"/>
                <a:gd name="connsiteY4" fmla="*/ 0 h 2272357"/>
                <a:gd name="connsiteX5" fmla="*/ 311622 w 2389416"/>
                <a:gd name="connsiteY5" fmla="*/ 659776 h 2272357"/>
                <a:gd name="connsiteX6" fmla="*/ 0 w 2389416"/>
                <a:gd name="connsiteY6" fmla="*/ 1974429 h 2272357"/>
                <a:gd name="connsiteX0" fmla="*/ 0 w 2389416"/>
                <a:gd name="connsiteY0" fmla="*/ 2081072 h 2379000"/>
                <a:gd name="connsiteX1" fmla="*/ 1014487 w 2389416"/>
                <a:gd name="connsiteY1" fmla="*/ 2371562 h 2379000"/>
                <a:gd name="connsiteX2" fmla="*/ 2322580 w 2389416"/>
                <a:gd name="connsiteY2" fmla="*/ 1923891 h 2379000"/>
                <a:gd name="connsiteX3" fmla="*/ 2389416 w 2389416"/>
                <a:gd name="connsiteY3" fmla="*/ 1297317 h 2379000"/>
                <a:gd name="connsiteX4" fmla="*/ 2064172 w 2389416"/>
                <a:gd name="connsiteY4" fmla="*/ 106643 h 2379000"/>
                <a:gd name="connsiteX5" fmla="*/ 311622 w 2389416"/>
                <a:gd name="connsiteY5" fmla="*/ 766419 h 2379000"/>
                <a:gd name="connsiteX6" fmla="*/ 0 w 2389416"/>
                <a:gd name="connsiteY6" fmla="*/ 2081072 h 2379000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9591 h 2357519"/>
                <a:gd name="connsiteX1" fmla="*/ 1014487 w 2389416"/>
                <a:gd name="connsiteY1" fmla="*/ 2350081 h 2357519"/>
                <a:gd name="connsiteX2" fmla="*/ 2322580 w 2389416"/>
                <a:gd name="connsiteY2" fmla="*/ 1902410 h 2357519"/>
                <a:gd name="connsiteX3" fmla="*/ 2389416 w 2389416"/>
                <a:gd name="connsiteY3" fmla="*/ 1275836 h 2357519"/>
                <a:gd name="connsiteX4" fmla="*/ 2064172 w 2389416"/>
                <a:gd name="connsiteY4" fmla="*/ 85162 h 2357519"/>
                <a:gd name="connsiteX5" fmla="*/ 1156541 w 2389416"/>
                <a:gd name="connsiteY5" fmla="*/ 167580 h 2357519"/>
                <a:gd name="connsiteX6" fmla="*/ 311622 w 2389416"/>
                <a:gd name="connsiteY6" fmla="*/ 744938 h 2357519"/>
                <a:gd name="connsiteX7" fmla="*/ 0 w 2389416"/>
                <a:gd name="connsiteY7" fmla="*/ 2059591 h 2357519"/>
                <a:gd name="connsiteX0" fmla="*/ 0 w 2389416"/>
                <a:gd name="connsiteY0" fmla="*/ 2051083 h 2349011"/>
                <a:gd name="connsiteX1" fmla="*/ 1014487 w 2389416"/>
                <a:gd name="connsiteY1" fmla="*/ 2341573 h 2349011"/>
                <a:gd name="connsiteX2" fmla="*/ 2322580 w 2389416"/>
                <a:gd name="connsiteY2" fmla="*/ 1893902 h 2349011"/>
                <a:gd name="connsiteX3" fmla="*/ 2389416 w 2389416"/>
                <a:gd name="connsiteY3" fmla="*/ 1267328 h 2349011"/>
                <a:gd name="connsiteX4" fmla="*/ 2064172 w 2389416"/>
                <a:gd name="connsiteY4" fmla="*/ 76654 h 2349011"/>
                <a:gd name="connsiteX5" fmla="*/ 1156541 w 2389416"/>
                <a:gd name="connsiteY5" fmla="*/ 159072 h 2349011"/>
                <a:gd name="connsiteX6" fmla="*/ 311622 w 2389416"/>
                <a:gd name="connsiteY6" fmla="*/ 736430 h 2349011"/>
                <a:gd name="connsiteX7" fmla="*/ 0 w 2389416"/>
                <a:gd name="connsiteY7" fmla="*/ 2051083 h 2349011"/>
                <a:gd name="connsiteX0" fmla="*/ 0 w 2389416"/>
                <a:gd name="connsiteY0" fmla="*/ 2030332 h 2328260"/>
                <a:gd name="connsiteX1" fmla="*/ 1014487 w 2389416"/>
                <a:gd name="connsiteY1" fmla="*/ 2320822 h 2328260"/>
                <a:gd name="connsiteX2" fmla="*/ 2322580 w 2389416"/>
                <a:gd name="connsiteY2" fmla="*/ 1873151 h 2328260"/>
                <a:gd name="connsiteX3" fmla="*/ 2389416 w 2389416"/>
                <a:gd name="connsiteY3" fmla="*/ 1246577 h 2328260"/>
                <a:gd name="connsiteX4" fmla="*/ 2064172 w 2389416"/>
                <a:gd name="connsiteY4" fmla="*/ 55903 h 2328260"/>
                <a:gd name="connsiteX5" fmla="*/ 1156541 w 2389416"/>
                <a:gd name="connsiteY5" fmla="*/ 138321 h 2328260"/>
                <a:gd name="connsiteX6" fmla="*/ 311622 w 2389416"/>
                <a:gd name="connsiteY6" fmla="*/ 715679 h 2328260"/>
                <a:gd name="connsiteX7" fmla="*/ 0 w 2389416"/>
                <a:gd name="connsiteY7" fmla="*/ 2030332 h 23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9416" h="2328260">
                  <a:moveTo>
                    <a:pt x="0" y="2030332"/>
                  </a:moveTo>
                  <a:cubicBezTo>
                    <a:pt x="22861" y="2244876"/>
                    <a:pt x="527450" y="2359529"/>
                    <a:pt x="1014487" y="2320822"/>
                  </a:cubicBezTo>
                  <a:cubicBezTo>
                    <a:pt x="1501524" y="2282116"/>
                    <a:pt x="1944458" y="2166983"/>
                    <a:pt x="2322580" y="1873151"/>
                  </a:cubicBezTo>
                  <a:cubicBezTo>
                    <a:pt x="2325539" y="1525443"/>
                    <a:pt x="2260690" y="1644593"/>
                    <a:pt x="2389416" y="1246577"/>
                  </a:cubicBezTo>
                  <a:cubicBezTo>
                    <a:pt x="1857123" y="730556"/>
                    <a:pt x="2397062" y="178235"/>
                    <a:pt x="2064172" y="55903"/>
                  </a:cubicBezTo>
                  <a:cubicBezTo>
                    <a:pt x="1808410" y="-81711"/>
                    <a:pt x="1524060" y="69566"/>
                    <a:pt x="1156541" y="138321"/>
                  </a:cubicBezTo>
                  <a:cubicBezTo>
                    <a:pt x="899648" y="313038"/>
                    <a:pt x="589863" y="559285"/>
                    <a:pt x="311622" y="715679"/>
                  </a:cubicBezTo>
                  <a:cubicBezTo>
                    <a:pt x="180770" y="1093075"/>
                    <a:pt x="17857" y="1471896"/>
                    <a:pt x="0" y="20303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70024" y="2523003"/>
              <a:ext cx="1398457" cy="121166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2653 w 2214818"/>
                <a:gd name="connsiteY0" fmla="*/ 837831 h 2246526"/>
                <a:gd name="connsiteX1" fmla="*/ 516891 w 2214818"/>
                <a:gd name="connsiteY1" fmla="*/ 2246526 h 2246526"/>
                <a:gd name="connsiteX2" fmla="*/ 1763304 w 2214818"/>
                <a:gd name="connsiteY2" fmla="*/ 1568070 h 2246526"/>
                <a:gd name="connsiteX3" fmla="*/ 2214818 w 2214818"/>
                <a:gd name="connsiteY3" fmla="*/ 298374 h 2246526"/>
                <a:gd name="connsiteX4" fmla="*/ 1192993 w 2214818"/>
                <a:gd name="connsiteY4" fmla="*/ 0 h 2246526"/>
                <a:gd name="connsiteX5" fmla="*/ 2653 w 2214818"/>
                <a:gd name="connsiteY5" fmla="*/ 837831 h 224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4818" h="2246526">
                  <a:moveTo>
                    <a:pt x="2653" y="837831"/>
                  </a:moveTo>
                  <a:cubicBezTo>
                    <a:pt x="-34491" y="1398212"/>
                    <a:pt x="327500" y="2055656"/>
                    <a:pt x="516891" y="2246526"/>
                  </a:cubicBezTo>
                  <a:cubicBezTo>
                    <a:pt x="759548" y="2100044"/>
                    <a:pt x="1405238" y="1773736"/>
                    <a:pt x="1763304" y="1568070"/>
                  </a:cubicBezTo>
                  <a:cubicBezTo>
                    <a:pt x="1766263" y="1220362"/>
                    <a:pt x="2086092" y="696390"/>
                    <a:pt x="2214818" y="298374"/>
                  </a:cubicBezTo>
                  <a:cubicBezTo>
                    <a:pt x="2041490" y="32243"/>
                    <a:pt x="1571240" y="268485"/>
                    <a:pt x="1192993" y="0"/>
                  </a:cubicBezTo>
                  <a:cubicBezTo>
                    <a:pt x="941459" y="395056"/>
                    <a:pt x="246789" y="438336"/>
                    <a:pt x="2653" y="83783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24000" y="1654379"/>
              <a:ext cx="1603157" cy="131785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64524 h 2443414"/>
                <a:gd name="connsiteX1" fmla="*/ 1012054 w 2539013"/>
                <a:gd name="connsiteY1" fmla="*/ 2443414 h 2443414"/>
                <a:gd name="connsiteX2" fmla="*/ 2228295 w 2539013"/>
                <a:gd name="connsiteY2" fmla="*/ 1617790 h 2443414"/>
                <a:gd name="connsiteX3" fmla="*/ 2539013 w 2539013"/>
                <a:gd name="connsiteY3" fmla="*/ 312773 h 2443414"/>
                <a:gd name="connsiteX4" fmla="*/ 843378 w 2539013"/>
                <a:gd name="connsiteY4" fmla="*/ 108586 h 2443414"/>
                <a:gd name="connsiteX5" fmla="*/ 0 w 2539013"/>
                <a:gd name="connsiteY5" fmla="*/ 1564524 h 24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9013" h="2443414">
                  <a:moveTo>
                    <a:pt x="0" y="1564524"/>
                  </a:moveTo>
                  <a:cubicBezTo>
                    <a:pt x="279647" y="1777588"/>
                    <a:pt x="822663" y="2252544"/>
                    <a:pt x="1012054" y="2443414"/>
                  </a:cubicBezTo>
                  <a:cubicBezTo>
                    <a:pt x="1254711" y="2296932"/>
                    <a:pt x="2151821" y="1847003"/>
                    <a:pt x="2228295" y="1617790"/>
                  </a:cubicBezTo>
                  <a:cubicBezTo>
                    <a:pt x="2231254" y="1270082"/>
                    <a:pt x="2512113" y="790260"/>
                    <a:pt x="2539013" y="312773"/>
                  </a:cubicBezTo>
                  <a:cubicBezTo>
                    <a:pt x="2047636" y="-79926"/>
                    <a:pt x="1352365" y="-46773"/>
                    <a:pt x="843378" y="108586"/>
                  </a:cubicBezTo>
                  <a:cubicBezTo>
                    <a:pt x="591844" y="503642"/>
                    <a:pt x="244136" y="1165029"/>
                    <a:pt x="0" y="156452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76600" y="2438401"/>
              <a:ext cx="1796832" cy="1438924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600143 h 2479033"/>
                <a:gd name="connsiteX1" fmla="*/ 1012054 w 2539013"/>
                <a:gd name="connsiteY1" fmla="*/ 2479033 h 2479033"/>
                <a:gd name="connsiteX2" fmla="*/ 2228295 w 2539013"/>
                <a:gd name="connsiteY2" fmla="*/ 1653409 h 2479033"/>
                <a:gd name="connsiteX3" fmla="*/ 2539013 w 2539013"/>
                <a:gd name="connsiteY3" fmla="*/ 348392 h 2479033"/>
                <a:gd name="connsiteX4" fmla="*/ 1599041 w 2539013"/>
                <a:gd name="connsiteY4" fmla="*/ 76048 h 2479033"/>
                <a:gd name="connsiteX5" fmla="*/ 843378 w 2539013"/>
                <a:gd name="connsiteY5" fmla="*/ 144205 h 2479033"/>
                <a:gd name="connsiteX6" fmla="*/ 0 w 2539013"/>
                <a:gd name="connsiteY6" fmla="*/ 1600143 h 2479033"/>
                <a:gd name="connsiteX0" fmla="*/ 0 w 2539013"/>
                <a:gd name="connsiteY0" fmla="*/ 1744726 h 2623616"/>
                <a:gd name="connsiteX1" fmla="*/ 1012054 w 2539013"/>
                <a:gd name="connsiteY1" fmla="*/ 2623616 h 2623616"/>
                <a:gd name="connsiteX2" fmla="*/ 2228295 w 2539013"/>
                <a:gd name="connsiteY2" fmla="*/ 1797992 h 2623616"/>
                <a:gd name="connsiteX3" fmla="*/ 2539013 w 2539013"/>
                <a:gd name="connsiteY3" fmla="*/ 492975 h 2623616"/>
                <a:gd name="connsiteX4" fmla="*/ 1770008 w 2539013"/>
                <a:gd name="connsiteY4" fmla="*/ 8708 h 2623616"/>
                <a:gd name="connsiteX5" fmla="*/ 843378 w 2539013"/>
                <a:gd name="connsiteY5" fmla="*/ 288788 h 2623616"/>
                <a:gd name="connsiteX6" fmla="*/ 0 w 2539013"/>
                <a:gd name="connsiteY6" fmla="*/ 1744726 h 2623616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843378 w 2539013"/>
                <a:gd name="connsiteY5" fmla="*/ 280079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843378 w 2539013"/>
                <a:gd name="connsiteY5" fmla="*/ 280081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14909"/>
                <a:gd name="connsiteX1" fmla="*/ 1012054 w 2539013"/>
                <a:gd name="connsiteY1" fmla="*/ 2614909 h 2614909"/>
                <a:gd name="connsiteX2" fmla="*/ 2228295 w 2539013"/>
                <a:gd name="connsiteY2" fmla="*/ 1789285 h 2614909"/>
                <a:gd name="connsiteX3" fmla="*/ 2539013 w 2539013"/>
                <a:gd name="connsiteY3" fmla="*/ 484268 h 2614909"/>
                <a:gd name="connsiteX4" fmla="*/ 1770008 w 2539013"/>
                <a:gd name="connsiteY4" fmla="*/ 1 h 2614909"/>
                <a:gd name="connsiteX5" fmla="*/ 466246 w 2539013"/>
                <a:gd name="connsiteY5" fmla="*/ 456683 h 2614909"/>
                <a:gd name="connsiteX6" fmla="*/ 0 w 2539013"/>
                <a:gd name="connsiteY6" fmla="*/ 1736019 h 2614909"/>
                <a:gd name="connsiteX0" fmla="*/ 0 w 2539013"/>
                <a:gd name="connsiteY0" fmla="*/ 1736017 h 2614907"/>
                <a:gd name="connsiteX1" fmla="*/ 1012054 w 2539013"/>
                <a:gd name="connsiteY1" fmla="*/ 2614907 h 2614907"/>
                <a:gd name="connsiteX2" fmla="*/ 2228295 w 2539013"/>
                <a:gd name="connsiteY2" fmla="*/ 1789283 h 2614907"/>
                <a:gd name="connsiteX3" fmla="*/ 2539013 w 2539013"/>
                <a:gd name="connsiteY3" fmla="*/ 484266 h 2614907"/>
                <a:gd name="connsiteX4" fmla="*/ 1770008 w 2539013"/>
                <a:gd name="connsiteY4" fmla="*/ -1 h 2614907"/>
                <a:gd name="connsiteX5" fmla="*/ 466246 w 2539013"/>
                <a:gd name="connsiteY5" fmla="*/ 456681 h 2614907"/>
                <a:gd name="connsiteX6" fmla="*/ 0 w 2539013"/>
                <a:gd name="connsiteY6" fmla="*/ 1736017 h 2614907"/>
                <a:gd name="connsiteX0" fmla="*/ 0 w 2539013"/>
                <a:gd name="connsiteY0" fmla="*/ 1736019 h 2667889"/>
                <a:gd name="connsiteX1" fmla="*/ 1278562 w 2539013"/>
                <a:gd name="connsiteY1" fmla="*/ 2667889 h 2667889"/>
                <a:gd name="connsiteX2" fmla="*/ 2228295 w 2539013"/>
                <a:gd name="connsiteY2" fmla="*/ 1789285 h 2667889"/>
                <a:gd name="connsiteX3" fmla="*/ 2539013 w 2539013"/>
                <a:gd name="connsiteY3" fmla="*/ 484268 h 2667889"/>
                <a:gd name="connsiteX4" fmla="*/ 1770008 w 2539013"/>
                <a:gd name="connsiteY4" fmla="*/ 1 h 2667889"/>
                <a:gd name="connsiteX5" fmla="*/ 466246 w 2539013"/>
                <a:gd name="connsiteY5" fmla="*/ 456683 h 2667889"/>
                <a:gd name="connsiteX6" fmla="*/ 0 w 2539013"/>
                <a:gd name="connsiteY6" fmla="*/ 1736019 h 2667889"/>
                <a:gd name="connsiteX0" fmla="*/ 0 w 2539013"/>
                <a:gd name="connsiteY0" fmla="*/ 1736017 h 2667887"/>
                <a:gd name="connsiteX1" fmla="*/ 1278562 w 2539013"/>
                <a:gd name="connsiteY1" fmla="*/ 2667887 h 2667887"/>
                <a:gd name="connsiteX2" fmla="*/ 2484746 w 2539013"/>
                <a:gd name="connsiteY2" fmla="*/ 1918790 h 2667887"/>
                <a:gd name="connsiteX3" fmla="*/ 2539013 w 2539013"/>
                <a:gd name="connsiteY3" fmla="*/ 484266 h 2667887"/>
                <a:gd name="connsiteX4" fmla="*/ 1770008 w 2539013"/>
                <a:gd name="connsiteY4" fmla="*/ -1 h 2667887"/>
                <a:gd name="connsiteX5" fmla="*/ 466246 w 2539013"/>
                <a:gd name="connsiteY5" fmla="*/ 456681 h 2667887"/>
                <a:gd name="connsiteX6" fmla="*/ 0 w 2539013"/>
                <a:gd name="connsiteY6" fmla="*/ 1736017 h 2667887"/>
                <a:gd name="connsiteX0" fmla="*/ 0 w 3378761"/>
                <a:gd name="connsiteY0" fmla="*/ 1736019 h 2667889"/>
                <a:gd name="connsiteX1" fmla="*/ 1278562 w 3378761"/>
                <a:gd name="connsiteY1" fmla="*/ 2667889 h 2667889"/>
                <a:gd name="connsiteX2" fmla="*/ 2484746 w 3378761"/>
                <a:gd name="connsiteY2" fmla="*/ 1918792 h 2667889"/>
                <a:gd name="connsiteX3" fmla="*/ 3378761 w 3378761"/>
                <a:gd name="connsiteY3" fmla="*/ 596116 h 2667889"/>
                <a:gd name="connsiteX4" fmla="*/ 1770008 w 3378761"/>
                <a:gd name="connsiteY4" fmla="*/ 1 h 2667889"/>
                <a:gd name="connsiteX5" fmla="*/ 466246 w 3378761"/>
                <a:gd name="connsiteY5" fmla="*/ 456683 h 2667889"/>
                <a:gd name="connsiteX6" fmla="*/ 0 w 3378761"/>
                <a:gd name="connsiteY6" fmla="*/ 1736019 h 2667889"/>
                <a:gd name="connsiteX0" fmla="*/ 0 w 3378761"/>
                <a:gd name="connsiteY0" fmla="*/ 1736017 h 2667887"/>
                <a:gd name="connsiteX1" fmla="*/ 1278562 w 3378761"/>
                <a:gd name="connsiteY1" fmla="*/ 2667887 h 2667887"/>
                <a:gd name="connsiteX2" fmla="*/ 2484746 w 3378761"/>
                <a:gd name="connsiteY2" fmla="*/ 1918790 h 2667887"/>
                <a:gd name="connsiteX3" fmla="*/ 3378761 w 3378761"/>
                <a:gd name="connsiteY3" fmla="*/ 596114 h 2667887"/>
                <a:gd name="connsiteX4" fmla="*/ 1770008 w 3378761"/>
                <a:gd name="connsiteY4" fmla="*/ -1 h 2667887"/>
                <a:gd name="connsiteX5" fmla="*/ 466246 w 3378761"/>
                <a:gd name="connsiteY5" fmla="*/ 456681 h 2667887"/>
                <a:gd name="connsiteX6" fmla="*/ 0 w 3378761"/>
                <a:gd name="connsiteY6" fmla="*/ 1736017 h 2667887"/>
                <a:gd name="connsiteX0" fmla="*/ 0 w 2845747"/>
                <a:gd name="connsiteY0" fmla="*/ 1736019 h 2667889"/>
                <a:gd name="connsiteX1" fmla="*/ 1278562 w 2845747"/>
                <a:gd name="connsiteY1" fmla="*/ 2667889 h 2667889"/>
                <a:gd name="connsiteX2" fmla="*/ 2484746 w 2845747"/>
                <a:gd name="connsiteY2" fmla="*/ 1918792 h 2667889"/>
                <a:gd name="connsiteX3" fmla="*/ 2845747 w 2845747"/>
                <a:gd name="connsiteY3" fmla="*/ 678530 h 2667889"/>
                <a:gd name="connsiteX4" fmla="*/ 1770008 w 2845747"/>
                <a:gd name="connsiteY4" fmla="*/ 1 h 2667889"/>
                <a:gd name="connsiteX5" fmla="*/ 466246 w 2845747"/>
                <a:gd name="connsiteY5" fmla="*/ 456683 h 2667889"/>
                <a:gd name="connsiteX6" fmla="*/ 0 w 2845747"/>
                <a:gd name="connsiteY6" fmla="*/ 1736019 h 2667889"/>
                <a:gd name="connsiteX0" fmla="*/ 0 w 2845747"/>
                <a:gd name="connsiteY0" fmla="*/ 1736017 h 2667887"/>
                <a:gd name="connsiteX1" fmla="*/ 1278562 w 2845747"/>
                <a:gd name="connsiteY1" fmla="*/ 2667887 h 2667887"/>
                <a:gd name="connsiteX2" fmla="*/ 2484746 w 2845747"/>
                <a:gd name="connsiteY2" fmla="*/ 1918790 h 2667887"/>
                <a:gd name="connsiteX3" fmla="*/ 2845747 w 2845747"/>
                <a:gd name="connsiteY3" fmla="*/ 678528 h 2667887"/>
                <a:gd name="connsiteX4" fmla="*/ 1770008 w 2845747"/>
                <a:gd name="connsiteY4" fmla="*/ -1 h 2667887"/>
                <a:gd name="connsiteX5" fmla="*/ 466246 w 2845747"/>
                <a:gd name="connsiteY5" fmla="*/ 456681 h 2667887"/>
                <a:gd name="connsiteX6" fmla="*/ 0 w 2845747"/>
                <a:gd name="connsiteY6" fmla="*/ 1736017 h 26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5747" h="2667887">
                  <a:moveTo>
                    <a:pt x="0" y="1736017"/>
                  </a:moveTo>
                  <a:cubicBezTo>
                    <a:pt x="279647" y="1949081"/>
                    <a:pt x="1089171" y="2477017"/>
                    <a:pt x="1278562" y="2667887"/>
                  </a:cubicBezTo>
                  <a:cubicBezTo>
                    <a:pt x="1521219" y="2521405"/>
                    <a:pt x="2126680" y="2124456"/>
                    <a:pt x="2484746" y="1918790"/>
                  </a:cubicBezTo>
                  <a:cubicBezTo>
                    <a:pt x="2487705" y="1571082"/>
                    <a:pt x="2717021" y="1076544"/>
                    <a:pt x="2845747" y="678528"/>
                  </a:cubicBezTo>
                  <a:cubicBezTo>
                    <a:pt x="2313454" y="162507"/>
                    <a:pt x="2102898" y="122331"/>
                    <a:pt x="1770008" y="-1"/>
                  </a:cubicBezTo>
                  <a:cubicBezTo>
                    <a:pt x="1572886" y="154343"/>
                    <a:pt x="737781" y="426360"/>
                    <a:pt x="466246" y="456681"/>
                  </a:cubicBezTo>
                  <a:cubicBezTo>
                    <a:pt x="335394" y="834077"/>
                    <a:pt x="17857" y="1177581"/>
                    <a:pt x="0" y="173601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849009" y="2673350"/>
              <a:ext cx="1661525" cy="1003300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39 w 2223961"/>
                <a:gd name="connsiteY0" fmla="*/ 129927 h 2674759"/>
                <a:gd name="connsiteX1" fmla="*/ 722144 w 2223961"/>
                <a:gd name="connsiteY1" fmla="*/ 2674759 h 2674759"/>
                <a:gd name="connsiteX2" fmla="*/ 1772447 w 2223961"/>
                <a:gd name="connsiteY2" fmla="*/ 1590119 h 2674759"/>
                <a:gd name="connsiteX3" fmla="*/ 2223961 w 2223961"/>
                <a:gd name="connsiteY3" fmla="*/ 320423 h 2674759"/>
                <a:gd name="connsiteX4" fmla="*/ 1202136 w 2223961"/>
                <a:gd name="connsiteY4" fmla="*/ 22049 h 2674759"/>
                <a:gd name="connsiteX5" fmla="*/ 1739 w 2223961"/>
                <a:gd name="connsiteY5" fmla="*/ 129927 h 2674759"/>
                <a:gd name="connsiteX0" fmla="*/ 407246 w 2629468"/>
                <a:gd name="connsiteY0" fmla="*/ 129927 h 1635121"/>
                <a:gd name="connsiteX1" fmla="*/ 41510 w 2629468"/>
                <a:gd name="connsiteY1" fmla="*/ 1367907 h 1635121"/>
                <a:gd name="connsiteX2" fmla="*/ 2177954 w 2629468"/>
                <a:gd name="connsiteY2" fmla="*/ 1590119 h 1635121"/>
                <a:gd name="connsiteX3" fmla="*/ 2629468 w 2629468"/>
                <a:gd name="connsiteY3" fmla="*/ 320423 h 1635121"/>
                <a:gd name="connsiteX4" fmla="*/ 1607643 w 2629468"/>
                <a:gd name="connsiteY4" fmla="*/ 22049 h 1635121"/>
                <a:gd name="connsiteX5" fmla="*/ 407246 w 2629468"/>
                <a:gd name="connsiteY5" fmla="*/ 129927 h 1635121"/>
                <a:gd name="connsiteX0" fmla="*/ 407246 w 2629468"/>
                <a:gd name="connsiteY0" fmla="*/ 237386 h 1742582"/>
                <a:gd name="connsiteX1" fmla="*/ 41510 w 2629468"/>
                <a:gd name="connsiteY1" fmla="*/ 1475366 h 1742582"/>
                <a:gd name="connsiteX2" fmla="*/ 2177954 w 2629468"/>
                <a:gd name="connsiteY2" fmla="*/ 1697578 h 1742582"/>
                <a:gd name="connsiteX3" fmla="*/ 2629468 w 2629468"/>
                <a:gd name="connsiteY3" fmla="*/ 427882 h 1742582"/>
                <a:gd name="connsiteX4" fmla="*/ 1295880 w 2629468"/>
                <a:gd name="connsiteY4" fmla="*/ 0 h 1742582"/>
                <a:gd name="connsiteX5" fmla="*/ 407246 w 2629468"/>
                <a:gd name="connsiteY5" fmla="*/ 237386 h 1742582"/>
                <a:gd name="connsiteX0" fmla="*/ 407246 w 2212498"/>
                <a:gd name="connsiteY0" fmla="*/ 237386 h 1742580"/>
                <a:gd name="connsiteX1" fmla="*/ 41510 w 2212498"/>
                <a:gd name="connsiteY1" fmla="*/ 1475366 h 1742580"/>
                <a:gd name="connsiteX2" fmla="*/ 2177954 w 2212498"/>
                <a:gd name="connsiteY2" fmla="*/ 1697578 h 1742580"/>
                <a:gd name="connsiteX3" fmla="*/ 1295880 w 2212498"/>
                <a:gd name="connsiteY3" fmla="*/ 0 h 1742580"/>
                <a:gd name="connsiteX4" fmla="*/ 407246 w 2212498"/>
                <a:gd name="connsiteY4" fmla="*/ 237386 h 1742580"/>
                <a:gd name="connsiteX0" fmla="*/ 407246 w 1538937"/>
                <a:gd name="connsiteY0" fmla="*/ 237386 h 1655444"/>
                <a:gd name="connsiteX1" fmla="*/ 41510 w 1538937"/>
                <a:gd name="connsiteY1" fmla="*/ 1475366 h 1655444"/>
                <a:gd name="connsiteX2" fmla="*/ 1398547 w 1538937"/>
                <a:gd name="connsiteY2" fmla="*/ 1603390 h 1655444"/>
                <a:gd name="connsiteX3" fmla="*/ 1295880 w 1538937"/>
                <a:gd name="connsiteY3" fmla="*/ 0 h 1655444"/>
                <a:gd name="connsiteX4" fmla="*/ 407246 w 1538937"/>
                <a:gd name="connsiteY4" fmla="*/ 237386 h 1655444"/>
                <a:gd name="connsiteX0" fmla="*/ 407246 w 1428793"/>
                <a:gd name="connsiteY0" fmla="*/ 237386 h 1655442"/>
                <a:gd name="connsiteX1" fmla="*/ 41510 w 1428793"/>
                <a:gd name="connsiteY1" fmla="*/ 1475366 h 1655442"/>
                <a:gd name="connsiteX2" fmla="*/ 1398547 w 1428793"/>
                <a:gd name="connsiteY2" fmla="*/ 1603390 h 1655442"/>
                <a:gd name="connsiteX3" fmla="*/ 1295880 w 1428793"/>
                <a:gd name="connsiteY3" fmla="*/ 0 h 1655442"/>
                <a:gd name="connsiteX4" fmla="*/ 407246 w 1428793"/>
                <a:gd name="connsiteY4" fmla="*/ 237386 h 1655442"/>
                <a:gd name="connsiteX0" fmla="*/ 407246 w 1428793"/>
                <a:gd name="connsiteY0" fmla="*/ 237386 h 1758872"/>
                <a:gd name="connsiteX1" fmla="*/ 41510 w 1428793"/>
                <a:gd name="connsiteY1" fmla="*/ 1475366 h 1758872"/>
                <a:gd name="connsiteX2" fmla="*/ 1398547 w 1428793"/>
                <a:gd name="connsiteY2" fmla="*/ 1603390 h 1758872"/>
                <a:gd name="connsiteX3" fmla="*/ 1295880 w 1428793"/>
                <a:gd name="connsiteY3" fmla="*/ 0 h 1758872"/>
                <a:gd name="connsiteX4" fmla="*/ 407246 w 1428793"/>
                <a:gd name="connsiteY4" fmla="*/ 237386 h 1758872"/>
                <a:gd name="connsiteX0" fmla="*/ 360425 w 1381972"/>
                <a:gd name="connsiteY0" fmla="*/ 237386 h 1757116"/>
                <a:gd name="connsiteX1" fmla="*/ 44974 w 1381972"/>
                <a:gd name="connsiteY1" fmla="*/ 1463592 h 1757116"/>
                <a:gd name="connsiteX2" fmla="*/ 1351726 w 1381972"/>
                <a:gd name="connsiteY2" fmla="*/ 1603390 h 1757116"/>
                <a:gd name="connsiteX3" fmla="*/ 1249059 w 1381972"/>
                <a:gd name="connsiteY3" fmla="*/ 0 h 1757116"/>
                <a:gd name="connsiteX4" fmla="*/ 360425 w 1381972"/>
                <a:gd name="connsiteY4" fmla="*/ 237386 h 1757116"/>
                <a:gd name="connsiteX0" fmla="*/ 397838 w 1419385"/>
                <a:gd name="connsiteY0" fmla="*/ 237386 h 1759765"/>
                <a:gd name="connsiteX1" fmla="*/ 42160 w 1419385"/>
                <a:gd name="connsiteY1" fmla="*/ 1481252 h 1759765"/>
                <a:gd name="connsiteX2" fmla="*/ 1389139 w 1419385"/>
                <a:gd name="connsiteY2" fmla="*/ 1603390 h 1759765"/>
                <a:gd name="connsiteX3" fmla="*/ 1286472 w 1419385"/>
                <a:gd name="connsiteY3" fmla="*/ 0 h 1759765"/>
                <a:gd name="connsiteX4" fmla="*/ 397838 w 1419385"/>
                <a:gd name="connsiteY4" fmla="*/ 237386 h 1759765"/>
                <a:gd name="connsiteX0" fmla="*/ 397838 w 1419385"/>
                <a:gd name="connsiteY0" fmla="*/ 237386 h 1792076"/>
                <a:gd name="connsiteX1" fmla="*/ 42160 w 1419385"/>
                <a:gd name="connsiteY1" fmla="*/ 1481252 h 1792076"/>
                <a:gd name="connsiteX2" fmla="*/ 1389139 w 1419385"/>
                <a:gd name="connsiteY2" fmla="*/ 1603390 h 1792076"/>
                <a:gd name="connsiteX3" fmla="*/ 1286472 w 1419385"/>
                <a:gd name="connsiteY3" fmla="*/ 0 h 1792076"/>
                <a:gd name="connsiteX4" fmla="*/ 397838 w 1419385"/>
                <a:gd name="connsiteY4" fmla="*/ 237386 h 1792076"/>
                <a:gd name="connsiteX0" fmla="*/ 413007 w 1434554"/>
                <a:gd name="connsiteY0" fmla="*/ 237386 h 1792078"/>
                <a:gd name="connsiteX1" fmla="*/ 57329 w 1434554"/>
                <a:gd name="connsiteY1" fmla="*/ 1481252 h 1792078"/>
                <a:gd name="connsiteX2" fmla="*/ 1404308 w 1434554"/>
                <a:gd name="connsiteY2" fmla="*/ 1603390 h 1792078"/>
                <a:gd name="connsiteX3" fmla="*/ 1301641 w 1434554"/>
                <a:gd name="connsiteY3" fmla="*/ 0 h 1792078"/>
                <a:gd name="connsiteX4" fmla="*/ 413007 w 1434554"/>
                <a:gd name="connsiteY4" fmla="*/ 237386 h 1792078"/>
                <a:gd name="connsiteX0" fmla="*/ 413007 w 1434554"/>
                <a:gd name="connsiteY0" fmla="*/ 237386 h 1792076"/>
                <a:gd name="connsiteX1" fmla="*/ 57329 w 1434554"/>
                <a:gd name="connsiteY1" fmla="*/ 1481252 h 1792076"/>
                <a:gd name="connsiteX2" fmla="*/ 1404308 w 1434554"/>
                <a:gd name="connsiteY2" fmla="*/ 1603390 h 1792076"/>
                <a:gd name="connsiteX3" fmla="*/ 1301641 w 1434554"/>
                <a:gd name="connsiteY3" fmla="*/ 0 h 1792076"/>
                <a:gd name="connsiteX4" fmla="*/ 413007 w 1434554"/>
                <a:gd name="connsiteY4" fmla="*/ 237386 h 1792076"/>
                <a:gd name="connsiteX0" fmla="*/ 413007 w 2666444"/>
                <a:gd name="connsiteY0" fmla="*/ 237386 h 1635567"/>
                <a:gd name="connsiteX1" fmla="*/ 57329 w 2666444"/>
                <a:gd name="connsiteY1" fmla="*/ 1481252 h 1635567"/>
                <a:gd name="connsiteX2" fmla="*/ 2666444 w 2666444"/>
                <a:gd name="connsiteY2" fmla="*/ 1385581 h 1635567"/>
                <a:gd name="connsiteX3" fmla="*/ 1301641 w 2666444"/>
                <a:gd name="connsiteY3" fmla="*/ 0 h 1635567"/>
                <a:gd name="connsiteX4" fmla="*/ 413007 w 2666444"/>
                <a:gd name="connsiteY4" fmla="*/ 237386 h 1635567"/>
                <a:gd name="connsiteX0" fmla="*/ 413007 w 2666444"/>
                <a:gd name="connsiteY0" fmla="*/ 237386 h 1880226"/>
                <a:gd name="connsiteX1" fmla="*/ 57329 w 2666444"/>
                <a:gd name="connsiteY1" fmla="*/ 1481252 h 1880226"/>
                <a:gd name="connsiteX2" fmla="*/ 2666444 w 2666444"/>
                <a:gd name="connsiteY2" fmla="*/ 1385581 h 1880226"/>
                <a:gd name="connsiteX3" fmla="*/ 1301641 w 2666444"/>
                <a:gd name="connsiteY3" fmla="*/ 0 h 1880226"/>
                <a:gd name="connsiteX4" fmla="*/ 413007 w 2666444"/>
                <a:gd name="connsiteY4" fmla="*/ 237386 h 1880226"/>
                <a:gd name="connsiteX0" fmla="*/ 413007 w 2684774"/>
                <a:gd name="connsiteY0" fmla="*/ 237386 h 1880226"/>
                <a:gd name="connsiteX1" fmla="*/ 57329 w 2684774"/>
                <a:gd name="connsiteY1" fmla="*/ 1481252 h 1880226"/>
                <a:gd name="connsiteX2" fmla="*/ 2666444 w 2684774"/>
                <a:gd name="connsiteY2" fmla="*/ 1385581 h 1880226"/>
                <a:gd name="connsiteX3" fmla="*/ 1301641 w 2684774"/>
                <a:gd name="connsiteY3" fmla="*/ 0 h 1880226"/>
                <a:gd name="connsiteX4" fmla="*/ 413007 w 2684774"/>
                <a:gd name="connsiteY4" fmla="*/ 237386 h 1880226"/>
                <a:gd name="connsiteX0" fmla="*/ 413007 w 2684909"/>
                <a:gd name="connsiteY0" fmla="*/ 237386 h 1880226"/>
                <a:gd name="connsiteX1" fmla="*/ 57329 w 2684909"/>
                <a:gd name="connsiteY1" fmla="*/ 1481252 h 1880226"/>
                <a:gd name="connsiteX2" fmla="*/ 2666444 w 2684909"/>
                <a:gd name="connsiteY2" fmla="*/ 1385581 h 1880226"/>
                <a:gd name="connsiteX3" fmla="*/ 1311699 w 2684909"/>
                <a:gd name="connsiteY3" fmla="*/ 0 h 1880226"/>
                <a:gd name="connsiteX4" fmla="*/ 413007 w 2684909"/>
                <a:gd name="connsiteY4" fmla="*/ 237386 h 1880226"/>
                <a:gd name="connsiteX0" fmla="*/ 413007 w 2687266"/>
                <a:gd name="connsiteY0" fmla="*/ 237386 h 1880226"/>
                <a:gd name="connsiteX1" fmla="*/ 57329 w 2687266"/>
                <a:gd name="connsiteY1" fmla="*/ 1481252 h 1880226"/>
                <a:gd name="connsiteX2" fmla="*/ 2666444 w 2687266"/>
                <a:gd name="connsiteY2" fmla="*/ 1385581 h 1880226"/>
                <a:gd name="connsiteX3" fmla="*/ 1311699 w 2687266"/>
                <a:gd name="connsiteY3" fmla="*/ 0 h 1880226"/>
                <a:gd name="connsiteX4" fmla="*/ 413007 w 2687266"/>
                <a:gd name="connsiteY4" fmla="*/ 237386 h 1880226"/>
                <a:gd name="connsiteX0" fmla="*/ 413007 w 2687264"/>
                <a:gd name="connsiteY0" fmla="*/ 237386 h 1861559"/>
                <a:gd name="connsiteX1" fmla="*/ 57329 w 2687264"/>
                <a:gd name="connsiteY1" fmla="*/ 1481252 h 1861559"/>
                <a:gd name="connsiteX2" fmla="*/ 1457500 w 2687264"/>
                <a:gd name="connsiteY2" fmla="*/ 1860202 h 1861559"/>
                <a:gd name="connsiteX3" fmla="*/ 2666444 w 2687264"/>
                <a:gd name="connsiteY3" fmla="*/ 1385581 h 1861559"/>
                <a:gd name="connsiteX4" fmla="*/ 1311699 w 2687264"/>
                <a:gd name="connsiteY4" fmla="*/ 0 h 1861559"/>
                <a:gd name="connsiteX5" fmla="*/ 413007 w 2687264"/>
                <a:gd name="connsiteY5" fmla="*/ 237386 h 1861559"/>
                <a:gd name="connsiteX0" fmla="*/ 413007 w 2687266"/>
                <a:gd name="connsiteY0" fmla="*/ 237386 h 1860202"/>
                <a:gd name="connsiteX1" fmla="*/ 57329 w 2687266"/>
                <a:gd name="connsiteY1" fmla="*/ 1481252 h 1860202"/>
                <a:gd name="connsiteX2" fmla="*/ 1457500 w 2687266"/>
                <a:gd name="connsiteY2" fmla="*/ 1860202 h 1860202"/>
                <a:gd name="connsiteX3" fmla="*/ 2666444 w 2687266"/>
                <a:gd name="connsiteY3" fmla="*/ 1385581 h 1860202"/>
                <a:gd name="connsiteX4" fmla="*/ 1311699 w 2687266"/>
                <a:gd name="connsiteY4" fmla="*/ 0 h 1860202"/>
                <a:gd name="connsiteX5" fmla="*/ 413007 w 2687266"/>
                <a:gd name="connsiteY5" fmla="*/ 237386 h 1860202"/>
                <a:gd name="connsiteX0" fmla="*/ 355678 w 2629936"/>
                <a:gd name="connsiteY0" fmla="*/ 237386 h 1860202"/>
                <a:gd name="connsiteX1" fmla="*/ 0 w 2629936"/>
                <a:gd name="connsiteY1" fmla="*/ 1481252 h 1860202"/>
                <a:gd name="connsiteX2" fmla="*/ 1400171 w 2629936"/>
                <a:gd name="connsiteY2" fmla="*/ 1860202 h 1860202"/>
                <a:gd name="connsiteX3" fmla="*/ 2609115 w 2629936"/>
                <a:gd name="connsiteY3" fmla="*/ 1385581 h 1860202"/>
                <a:gd name="connsiteX4" fmla="*/ 1254370 w 2629936"/>
                <a:gd name="connsiteY4" fmla="*/ 0 h 1860202"/>
                <a:gd name="connsiteX5" fmla="*/ 355678 w 2629936"/>
                <a:gd name="connsiteY5" fmla="*/ 237386 h 1860202"/>
                <a:gd name="connsiteX0" fmla="*/ 357197 w 2631455"/>
                <a:gd name="connsiteY0" fmla="*/ 237386 h 1860202"/>
                <a:gd name="connsiteX1" fmla="*/ 1519 w 2631455"/>
                <a:gd name="connsiteY1" fmla="*/ 1481252 h 1860202"/>
                <a:gd name="connsiteX2" fmla="*/ 1401690 w 2631455"/>
                <a:gd name="connsiteY2" fmla="*/ 1860202 h 1860202"/>
                <a:gd name="connsiteX3" fmla="*/ 2610634 w 2631455"/>
                <a:gd name="connsiteY3" fmla="*/ 1385581 h 1860202"/>
                <a:gd name="connsiteX4" fmla="*/ 1255889 w 2631455"/>
                <a:gd name="connsiteY4" fmla="*/ 0 h 1860202"/>
                <a:gd name="connsiteX5" fmla="*/ 357197 w 2631455"/>
                <a:gd name="connsiteY5" fmla="*/ 237386 h 186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455" h="1860202">
                  <a:moveTo>
                    <a:pt x="357197" y="237386"/>
                  </a:moveTo>
                  <a:cubicBezTo>
                    <a:pt x="134002" y="674147"/>
                    <a:pt x="-16905" y="1078461"/>
                    <a:pt x="1519" y="1481252"/>
                  </a:cubicBezTo>
                  <a:cubicBezTo>
                    <a:pt x="175601" y="1751721"/>
                    <a:pt x="1027180" y="1711319"/>
                    <a:pt x="1401690" y="1860202"/>
                  </a:cubicBezTo>
                  <a:cubicBezTo>
                    <a:pt x="1836543" y="1844257"/>
                    <a:pt x="2634934" y="1695615"/>
                    <a:pt x="2610634" y="1385581"/>
                  </a:cubicBezTo>
                  <a:cubicBezTo>
                    <a:pt x="2794554" y="515695"/>
                    <a:pt x="1711916" y="49104"/>
                    <a:pt x="1255889" y="0"/>
                  </a:cubicBezTo>
                  <a:cubicBezTo>
                    <a:pt x="1004355" y="395056"/>
                    <a:pt x="807498" y="79247"/>
                    <a:pt x="357197" y="23738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614270" y="1604165"/>
              <a:ext cx="2070599" cy="1815746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228295 w 2539013"/>
                <a:gd name="connsiteY2" fmla="*/ 1576961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39013"/>
                <a:gd name="connsiteY0" fmla="*/ 1523695 h 2490158"/>
                <a:gd name="connsiteX1" fmla="*/ 1064874 w 2539013"/>
                <a:gd name="connsiteY1" fmla="*/ 2490158 h 2490158"/>
                <a:gd name="connsiteX2" fmla="*/ 2157869 w 2539013"/>
                <a:gd name="connsiteY2" fmla="*/ 2071127 h 2490158"/>
                <a:gd name="connsiteX3" fmla="*/ 2539013 w 2539013"/>
                <a:gd name="connsiteY3" fmla="*/ 271944 h 2490158"/>
                <a:gd name="connsiteX4" fmla="*/ 843378 w 2539013"/>
                <a:gd name="connsiteY4" fmla="*/ 67757 h 2490158"/>
                <a:gd name="connsiteX5" fmla="*/ 0 w 2539013"/>
                <a:gd name="connsiteY5" fmla="*/ 1523695 h 2490158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88257 h 2454720"/>
                <a:gd name="connsiteX1" fmla="*/ 1064874 w 2521406"/>
                <a:gd name="connsiteY1" fmla="*/ 2454720 h 2454720"/>
                <a:gd name="connsiteX2" fmla="*/ 2157869 w 2521406"/>
                <a:gd name="connsiteY2" fmla="*/ 2035689 h 2454720"/>
                <a:gd name="connsiteX3" fmla="*/ 2521406 w 2521406"/>
                <a:gd name="connsiteY3" fmla="*/ 549269 h 2454720"/>
                <a:gd name="connsiteX4" fmla="*/ 843378 w 2521406"/>
                <a:gd name="connsiteY4" fmla="*/ 32319 h 2454720"/>
                <a:gd name="connsiteX5" fmla="*/ 0 w 2521406"/>
                <a:gd name="connsiteY5" fmla="*/ 1488257 h 2454720"/>
                <a:gd name="connsiteX0" fmla="*/ 0 w 2521406"/>
                <a:gd name="connsiteY0" fmla="*/ 1490745 h 2457208"/>
                <a:gd name="connsiteX1" fmla="*/ 1064874 w 2521406"/>
                <a:gd name="connsiteY1" fmla="*/ 2457208 h 2457208"/>
                <a:gd name="connsiteX2" fmla="*/ 2157869 w 2521406"/>
                <a:gd name="connsiteY2" fmla="*/ 2038177 h 2457208"/>
                <a:gd name="connsiteX3" fmla="*/ 2521406 w 2521406"/>
                <a:gd name="connsiteY3" fmla="*/ 551757 h 2457208"/>
                <a:gd name="connsiteX4" fmla="*/ 843378 w 2521406"/>
                <a:gd name="connsiteY4" fmla="*/ 34807 h 2457208"/>
                <a:gd name="connsiteX5" fmla="*/ 0 w 2521406"/>
                <a:gd name="connsiteY5" fmla="*/ 1490745 h 2457208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0 w 2521406"/>
                <a:gd name="connsiteY0" fmla="*/ 1455938 h 2422401"/>
                <a:gd name="connsiteX1" fmla="*/ 1064874 w 2521406"/>
                <a:gd name="connsiteY1" fmla="*/ 2422401 h 2422401"/>
                <a:gd name="connsiteX2" fmla="*/ 2157869 w 2521406"/>
                <a:gd name="connsiteY2" fmla="*/ 2003370 h 2422401"/>
                <a:gd name="connsiteX3" fmla="*/ 2521406 w 2521406"/>
                <a:gd name="connsiteY3" fmla="*/ 516950 h 2422401"/>
                <a:gd name="connsiteX4" fmla="*/ 843378 w 2521406"/>
                <a:gd name="connsiteY4" fmla="*/ 0 h 2422401"/>
                <a:gd name="connsiteX5" fmla="*/ 0 w 2521406"/>
                <a:gd name="connsiteY5" fmla="*/ 1455938 h 2422401"/>
                <a:gd name="connsiteX0" fmla="*/ 29572 w 2550978"/>
                <a:gd name="connsiteY0" fmla="*/ 1455938 h 2422401"/>
                <a:gd name="connsiteX1" fmla="*/ 1094446 w 2550978"/>
                <a:gd name="connsiteY1" fmla="*/ 2422401 h 2422401"/>
                <a:gd name="connsiteX2" fmla="*/ 2187441 w 2550978"/>
                <a:gd name="connsiteY2" fmla="*/ 2003370 h 2422401"/>
                <a:gd name="connsiteX3" fmla="*/ 2550978 w 2550978"/>
                <a:gd name="connsiteY3" fmla="*/ 516950 h 2422401"/>
                <a:gd name="connsiteX4" fmla="*/ 872950 w 2550978"/>
                <a:gd name="connsiteY4" fmla="*/ 0 h 2422401"/>
                <a:gd name="connsiteX5" fmla="*/ 346493 w 2550978"/>
                <a:gd name="connsiteY5" fmla="*/ 682871 h 2422401"/>
                <a:gd name="connsiteX6" fmla="*/ 29572 w 2550978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55938 h 2422401"/>
                <a:gd name="connsiteX1" fmla="*/ 1095102 w 2551634"/>
                <a:gd name="connsiteY1" fmla="*/ 2422401 h 2422401"/>
                <a:gd name="connsiteX2" fmla="*/ 2188097 w 2551634"/>
                <a:gd name="connsiteY2" fmla="*/ 2003370 h 2422401"/>
                <a:gd name="connsiteX3" fmla="*/ 2551634 w 2551634"/>
                <a:gd name="connsiteY3" fmla="*/ 516950 h 2422401"/>
                <a:gd name="connsiteX4" fmla="*/ 873606 w 2551634"/>
                <a:gd name="connsiteY4" fmla="*/ 0 h 2422401"/>
                <a:gd name="connsiteX5" fmla="*/ 338345 w 2551634"/>
                <a:gd name="connsiteY5" fmla="*/ 570276 h 2422401"/>
                <a:gd name="connsiteX6" fmla="*/ 30228 w 2551634"/>
                <a:gd name="connsiteY6" fmla="*/ 1455938 h 2422401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  <a:gd name="connsiteX0" fmla="*/ 30228 w 2551634"/>
                <a:gd name="connsiteY0" fmla="*/ 1418407 h 2384870"/>
                <a:gd name="connsiteX1" fmla="*/ 1095102 w 2551634"/>
                <a:gd name="connsiteY1" fmla="*/ 2384870 h 2384870"/>
                <a:gd name="connsiteX2" fmla="*/ 2188097 w 2551634"/>
                <a:gd name="connsiteY2" fmla="*/ 1965839 h 2384870"/>
                <a:gd name="connsiteX3" fmla="*/ 2551634 w 2551634"/>
                <a:gd name="connsiteY3" fmla="*/ 479419 h 2384870"/>
                <a:gd name="connsiteX4" fmla="*/ 1158248 w 2551634"/>
                <a:gd name="connsiteY4" fmla="*/ 0 h 2384870"/>
                <a:gd name="connsiteX5" fmla="*/ 338345 w 2551634"/>
                <a:gd name="connsiteY5" fmla="*/ 532745 h 2384870"/>
                <a:gd name="connsiteX6" fmla="*/ 30228 w 2551634"/>
                <a:gd name="connsiteY6" fmla="*/ 1418407 h 238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1634" h="2384870">
                  <a:moveTo>
                    <a:pt x="30228" y="1418407"/>
                  </a:moveTo>
                  <a:cubicBezTo>
                    <a:pt x="521156" y="1660661"/>
                    <a:pt x="1017221" y="2125193"/>
                    <a:pt x="1095102" y="2384870"/>
                  </a:cubicBezTo>
                  <a:cubicBezTo>
                    <a:pt x="1384710" y="2344726"/>
                    <a:pt x="1818293" y="2027633"/>
                    <a:pt x="2188097" y="1965839"/>
                  </a:cubicBezTo>
                  <a:cubicBezTo>
                    <a:pt x="2191056" y="1618131"/>
                    <a:pt x="2469860" y="892031"/>
                    <a:pt x="2551634" y="479419"/>
                  </a:cubicBezTo>
                  <a:cubicBezTo>
                    <a:pt x="2161703" y="206291"/>
                    <a:pt x="1549857" y="176168"/>
                    <a:pt x="1158248" y="0"/>
                  </a:cubicBezTo>
                  <a:cubicBezTo>
                    <a:pt x="846589" y="168399"/>
                    <a:pt x="625631" y="484002"/>
                    <a:pt x="338345" y="532745"/>
                  </a:cubicBezTo>
                  <a:cubicBezTo>
                    <a:pt x="197782" y="775401"/>
                    <a:pt x="-94431" y="1128485"/>
                    <a:pt x="30228" y="141840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203525" y="1444651"/>
              <a:ext cx="642337" cy="667123"/>
            </a:xfrm>
            <a:custGeom>
              <a:avLst/>
              <a:gdLst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39349 h 2481991"/>
                <a:gd name="connsiteX1" fmla="*/ 870660 w 2582283"/>
                <a:gd name="connsiteY1" fmla="*/ 2467318 h 2481991"/>
                <a:gd name="connsiteX2" fmla="*/ 2042513 w 2582283"/>
                <a:gd name="connsiteY2" fmla="*/ 2085578 h 2481991"/>
                <a:gd name="connsiteX3" fmla="*/ 2539662 w 2582283"/>
                <a:gd name="connsiteY3" fmla="*/ 487598 h 2481991"/>
                <a:gd name="connsiteX4" fmla="*/ 1003825 w 2582283"/>
                <a:gd name="connsiteY4" fmla="*/ 70347 h 2481991"/>
                <a:gd name="connsiteX5" fmla="*/ 649 w 2582283"/>
                <a:gd name="connsiteY5" fmla="*/ 1739349 h 2481991"/>
                <a:gd name="connsiteX0" fmla="*/ 649 w 2582283"/>
                <a:gd name="connsiteY0" fmla="*/ 1717747 h 2460389"/>
                <a:gd name="connsiteX1" fmla="*/ 870660 w 2582283"/>
                <a:gd name="connsiteY1" fmla="*/ 2445716 h 2460389"/>
                <a:gd name="connsiteX2" fmla="*/ 2042513 w 2582283"/>
                <a:gd name="connsiteY2" fmla="*/ 2063976 h 2460389"/>
                <a:gd name="connsiteX3" fmla="*/ 2539662 w 2582283"/>
                <a:gd name="connsiteY3" fmla="*/ 465996 h 2460389"/>
                <a:gd name="connsiteX4" fmla="*/ 1003825 w 2582283"/>
                <a:gd name="connsiteY4" fmla="*/ 48745 h 2460389"/>
                <a:gd name="connsiteX5" fmla="*/ 649 w 2582283"/>
                <a:gd name="connsiteY5" fmla="*/ 1717747 h 2460389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649 w 2582283"/>
                <a:gd name="connsiteY0" fmla="*/ 1548184 h 2290826"/>
                <a:gd name="connsiteX1" fmla="*/ 870660 w 2582283"/>
                <a:gd name="connsiteY1" fmla="*/ 2276153 h 2290826"/>
                <a:gd name="connsiteX2" fmla="*/ 2042513 w 2582283"/>
                <a:gd name="connsiteY2" fmla="*/ 1894413 h 2290826"/>
                <a:gd name="connsiteX3" fmla="*/ 2539662 w 2582283"/>
                <a:gd name="connsiteY3" fmla="*/ 296433 h 2290826"/>
                <a:gd name="connsiteX4" fmla="*/ 844027 w 2582283"/>
                <a:gd name="connsiteY4" fmla="*/ 92246 h 2290826"/>
                <a:gd name="connsiteX5" fmla="*/ 649 w 2582283"/>
                <a:gd name="connsiteY5" fmla="*/ 1548184 h 2290826"/>
                <a:gd name="connsiteX0" fmla="*/ 0 w 2581634"/>
                <a:gd name="connsiteY0" fmla="*/ 1548184 h 2290826"/>
                <a:gd name="connsiteX1" fmla="*/ 870011 w 2581634"/>
                <a:gd name="connsiteY1" fmla="*/ 2276153 h 2290826"/>
                <a:gd name="connsiteX2" fmla="*/ 2041864 w 2581634"/>
                <a:gd name="connsiteY2" fmla="*/ 1894413 h 2290826"/>
                <a:gd name="connsiteX3" fmla="*/ 2539013 w 2581634"/>
                <a:gd name="connsiteY3" fmla="*/ 296433 h 2290826"/>
                <a:gd name="connsiteX4" fmla="*/ 843378 w 2581634"/>
                <a:gd name="connsiteY4" fmla="*/ 92246 h 2290826"/>
                <a:gd name="connsiteX5" fmla="*/ 0 w 2581634"/>
                <a:gd name="connsiteY5" fmla="*/ 1548184 h 2290826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35120"/>
                <a:gd name="connsiteX1" fmla="*/ 1012054 w 2581634"/>
                <a:gd name="connsiteY1" fmla="*/ 2427074 h 2435120"/>
                <a:gd name="connsiteX2" fmla="*/ 2041864 w 2581634"/>
                <a:gd name="connsiteY2" fmla="*/ 1894413 h 2435120"/>
                <a:gd name="connsiteX3" fmla="*/ 2539013 w 2581634"/>
                <a:gd name="connsiteY3" fmla="*/ 296433 h 2435120"/>
                <a:gd name="connsiteX4" fmla="*/ 843378 w 2581634"/>
                <a:gd name="connsiteY4" fmla="*/ 92246 h 2435120"/>
                <a:gd name="connsiteX5" fmla="*/ 0 w 2581634"/>
                <a:gd name="connsiteY5" fmla="*/ 1548184 h 2435120"/>
                <a:gd name="connsiteX0" fmla="*/ 0 w 2581634"/>
                <a:gd name="connsiteY0" fmla="*/ 1548184 h 2427074"/>
                <a:gd name="connsiteX1" fmla="*/ 1012054 w 2581634"/>
                <a:gd name="connsiteY1" fmla="*/ 2427074 h 2427074"/>
                <a:gd name="connsiteX2" fmla="*/ 2041864 w 2581634"/>
                <a:gd name="connsiteY2" fmla="*/ 1894413 h 2427074"/>
                <a:gd name="connsiteX3" fmla="*/ 2539013 w 2581634"/>
                <a:gd name="connsiteY3" fmla="*/ 296433 h 2427074"/>
                <a:gd name="connsiteX4" fmla="*/ 843378 w 2581634"/>
                <a:gd name="connsiteY4" fmla="*/ 92246 h 2427074"/>
                <a:gd name="connsiteX5" fmla="*/ 0 w 2581634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602633"/>
                <a:gd name="connsiteY0" fmla="*/ 1548184 h 2427074"/>
                <a:gd name="connsiteX1" fmla="*/ 1012054 w 2602633"/>
                <a:gd name="connsiteY1" fmla="*/ 2427074 h 2427074"/>
                <a:gd name="connsiteX2" fmla="*/ 2228295 w 2602633"/>
                <a:gd name="connsiteY2" fmla="*/ 1601450 h 2427074"/>
                <a:gd name="connsiteX3" fmla="*/ 2539013 w 2602633"/>
                <a:gd name="connsiteY3" fmla="*/ 296433 h 2427074"/>
                <a:gd name="connsiteX4" fmla="*/ 843378 w 2602633"/>
                <a:gd name="connsiteY4" fmla="*/ 92246 h 2427074"/>
                <a:gd name="connsiteX5" fmla="*/ 0 w 2602633"/>
                <a:gd name="connsiteY5" fmla="*/ 1548184 h 2427074"/>
                <a:gd name="connsiteX0" fmla="*/ 0 w 2576599"/>
                <a:gd name="connsiteY0" fmla="*/ 1548184 h 2427074"/>
                <a:gd name="connsiteX1" fmla="*/ 1012054 w 2576599"/>
                <a:gd name="connsiteY1" fmla="*/ 2427074 h 2427074"/>
                <a:gd name="connsiteX2" fmla="*/ 2228295 w 2576599"/>
                <a:gd name="connsiteY2" fmla="*/ 1601450 h 2427074"/>
                <a:gd name="connsiteX3" fmla="*/ 2539013 w 2576599"/>
                <a:gd name="connsiteY3" fmla="*/ 296433 h 2427074"/>
                <a:gd name="connsiteX4" fmla="*/ 843378 w 2576599"/>
                <a:gd name="connsiteY4" fmla="*/ 92246 h 2427074"/>
                <a:gd name="connsiteX5" fmla="*/ 0 w 2576599"/>
                <a:gd name="connsiteY5" fmla="*/ 1548184 h 2427074"/>
                <a:gd name="connsiteX0" fmla="*/ 0 w 2539013"/>
                <a:gd name="connsiteY0" fmla="*/ 1548184 h 2427074"/>
                <a:gd name="connsiteX1" fmla="*/ 1012054 w 2539013"/>
                <a:gd name="connsiteY1" fmla="*/ 2427074 h 2427074"/>
                <a:gd name="connsiteX2" fmla="*/ 2228295 w 2539013"/>
                <a:gd name="connsiteY2" fmla="*/ 1601450 h 2427074"/>
                <a:gd name="connsiteX3" fmla="*/ 2539013 w 2539013"/>
                <a:gd name="connsiteY3" fmla="*/ 296433 h 2427074"/>
                <a:gd name="connsiteX4" fmla="*/ 843378 w 2539013"/>
                <a:gd name="connsiteY4" fmla="*/ 92246 h 2427074"/>
                <a:gd name="connsiteX5" fmla="*/ 0 w 2539013"/>
                <a:gd name="connsiteY5" fmla="*/ 1548184 h 2427074"/>
                <a:gd name="connsiteX0" fmla="*/ 0 w 2539013"/>
                <a:gd name="connsiteY0" fmla="*/ 1523695 h 2402585"/>
                <a:gd name="connsiteX1" fmla="*/ 1012054 w 2539013"/>
                <a:gd name="connsiteY1" fmla="*/ 2402585 h 2402585"/>
                <a:gd name="connsiteX2" fmla="*/ 2228295 w 2539013"/>
                <a:gd name="connsiteY2" fmla="*/ 1576961 h 2402585"/>
                <a:gd name="connsiteX3" fmla="*/ 2539013 w 2539013"/>
                <a:gd name="connsiteY3" fmla="*/ 271944 h 2402585"/>
                <a:gd name="connsiteX4" fmla="*/ 843378 w 2539013"/>
                <a:gd name="connsiteY4" fmla="*/ 67757 h 2402585"/>
                <a:gd name="connsiteX5" fmla="*/ 0 w 2539013"/>
                <a:gd name="connsiteY5" fmla="*/ 1523695 h 2402585"/>
                <a:gd name="connsiteX0" fmla="*/ 0 w 2539013"/>
                <a:gd name="connsiteY0" fmla="*/ 1805853 h 2684743"/>
                <a:gd name="connsiteX1" fmla="*/ 1012054 w 2539013"/>
                <a:gd name="connsiteY1" fmla="*/ 2684743 h 2684743"/>
                <a:gd name="connsiteX2" fmla="*/ 2228295 w 2539013"/>
                <a:gd name="connsiteY2" fmla="*/ 1859119 h 2684743"/>
                <a:gd name="connsiteX3" fmla="*/ 2539013 w 2539013"/>
                <a:gd name="connsiteY3" fmla="*/ 554102 h 2684743"/>
                <a:gd name="connsiteX4" fmla="*/ 1492046 w 2539013"/>
                <a:gd name="connsiteY4" fmla="*/ 32033 h 2684743"/>
                <a:gd name="connsiteX5" fmla="*/ 0 w 2539013"/>
                <a:gd name="connsiteY5" fmla="*/ 1805853 h 2684743"/>
                <a:gd name="connsiteX0" fmla="*/ 0 w 2539013"/>
                <a:gd name="connsiteY0" fmla="*/ 1773820 h 2652710"/>
                <a:gd name="connsiteX1" fmla="*/ 1012054 w 2539013"/>
                <a:gd name="connsiteY1" fmla="*/ 2652710 h 2652710"/>
                <a:gd name="connsiteX2" fmla="*/ 2228295 w 2539013"/>
                <a:gd name="connsiteY2" fmla="*/ 1827086 h 2652710"/>
                <a:gd name="connsiteX3" fmla="*/ 2539013 w 2539013"/>
                <a:gd name="connsiteY3" fmla="*/ 522069 h 2652710"/>
                <a:gd name="connsiteX4" fmla="*/ 1492046 w 2539013"/>
                <a:gd name="connsiteY4" fmla="*/ 0 h 2652710"/>
                <a:gd name="connsiteX5" fmla="*/ 0 w 2539013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513871"/>
                <a:gd name="connsiteY0" fmla="*/ 1773820 h 2652710"/>
                <a:gd name="connsiteX1" fmla="*/ 1012054 w 2513871"/>
                <a:gd name="connsiteY1" fmla="*/ 2652710 h 2652710"/>
                <a:gd name="connsiteX2" fmla="*/ 2228295 w 2513871"/>
                <a:gd name="connsiteY2" fmla="*/ 1827086 h 2652710"/>
                <a:gd name="connsiteX3" fmla="*/ 2513871 w 2513871"/>
                <a:gd name="connsiteY3" fmla="*/ 298374 h 2652710"/>
                <a:gd name="connsiteX4" fmla="*/ 1492046 w 2513871"/>
                <a:gd name="connsiteY4" fmla="*/ 0 h 2652710"/>
                <a:gd name="connsiteX5" fmla="*/ 0 w 2513871"/>
                <a:gd name="connsiteY5" fmla="*/ 1773820 h 2652710"/>
                <a:gd name="connsiteX0" fmla="*/ 0 w 2212165"/>
                <a:gd name="connsiteY0" fmla="*/ 82017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20171 h 2652710"/>
                <a:gd name="connsiteX0" fmla="*/ 0 w 2212165"/>
                <a:gd name="connsiteY0" fmla="*/ 837831 h 2652710"/>
                <a:gd name="connsiteX1" fmla="*/ 710348 w 2212165"/>
                <a:gd name="connsiteY1" fmla="*/ 2652710 h 2652710"/>
                <a:gd name="connsiteX2" fmla="*/ 1926589 w 2212165"/>
                <a:gd name="connsiteY2" fmla="*/ 1827086 h 2652710"/>
                <a:gd name="connsiteX3" fmla="*/ 2212165 w 2212165"/>
                <a:gd name="connsiteY3" fmla="*/ 298374 h 2652710"/>
                <a:gd name="connsiteX4" fmla="*/ 1190340 w 2212165"/>
                <a:gd name="connsiteY4" fmla="*/ 0 h 2652710"/>
                <a:gd name="connsiteX5" fmla="*/ 0 w 2212165"/>
                <a:gd name="connsiteY5" fmla="*/ 837831 h 2652710"/>
                <a:gd name="connsiteX0" fmla="*/ 1767 w 2213932"/>
                <a:gd name="connsiteY0" fmla="*/ 837831 h 2652710"/>
                <a:gd name="connsiteX1" fmla="*/ 712115 w 2213932"/>
                <a:gd name="connsiteY1" fmla="*/ 2652710 h 2652710"/>
                <a:gd name="connsiteX2" fmla="*/ 1928356 w 2213932"/>
                <a:gd name="connsiteY2" fmla="*/ 1827086 h 2652710"/>
                <a:gd name="connsiteX3" fmla="*/ 2213932 w 2213932"/>
                <a:gd name="connsiteY3" fmla="*/ 298374 h 2652710"/>
                <a:gd name="connsiteX4" fmla="*/ 1192107 w 2213932"/>
                <a:gd name="connsiteY4" fmla="*/ 0 h 2652710"/>
                <a:gd name="connsiteX5" fmla="*/ 1767 w 2213932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571340 w 2213934"/>
                <a:gd name="connsiteY2" fmla="*/ 1526863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837831 h 2652710"/>
                <a:gd name="connsiteX1" fmla="*/ 712117 w 2213934"/>
                <a:gd name="connsiteY1" fmla="*/ 2652710 h 2652710"/>
                <a:gd name="connsiteX2" fmla="*/ 1762420 w 2213934"/>
                <a:gd name="connsiteY2" fmla="*/ 1568070 h 2652710"/>
                <a:gd name="connsiteX3" fmla="*/ 2213934 w 2213934"/>
                <a:gd name="connsiteY3" fmla="*/ 298374 h 2652710"/>
                <a:gd name="connsiteX4" fmla="*/ 1192109 w 2213934"/>
                <a:gd name="connsiteY4" fmla="*/ 0 h 2652710"/>
                <a:gd name="connsiteX5" fmla="*/ 1769 w 2213934"/>
                <a:gd name="connsiteY5" fmla="*/ 837831 h 2652710"/>
                <a:gd name="connsiteX0" fmla="*/ 1769 w 2213934"/>
                <a:gd name="connsiteY0" fmla="*/ 569007 h 2383886"/>
                <a:gd name="connsiteX1" fmla="*/ 712117 w 2213934"/>
                <a:gd name="connsiteY1" fmla="*/ 2383886 h 2383886"/>
                <a:gd name="connsiteX2" fmla="*/ 1762420 w 2213934"/>
                <a:gd name="connsiteY2" fmla="*/ 1299246 h 2383886"/>
                <a:gd name="connsiteX3" fmla="*/ 2213934 w 2213934"/>
                <a:gd name="connsiteY3" fmla="*/ 29550 h 2383886"/>
                <a:gd name="connsiteX4" fmla="*/ 1769 w 2213934"/>
                <a:gd name="connsiteY4" fmla="*/ 569007 h 2383886"/>
                <a:gd name="connsiteX0" fmla="*/ 1769 w 1762420"/>
                <a:gd name="connsiteY0" fmla="*/ 32932 h 1847811"/>
                <a:gd name="connsiteX1" fmla="*/ 712117 w 1762420"/>
                <a:gd name="connsiteY1" fmla="*/ 1847811 h 1847811"/>
                <a:gd name="connsiteX2" fmla="*/ 1762420 w 1762420"/>
                <a:gd name="connsiteY2" fmla="*/ 763171 h 1847811"/>
                <a:gd name="connsiteX3" fmla="*/ 1769 w 1762420"/>
                <a:gd name="connsiteY3" fmla="*/ 32932 h 1847811"/>
                <a:gd name="connsiteX0" fmla="*/ 7577 w 1768228"/>
                <a:gd name="connsiteY0" fmla="*/ 32930 h 1159063"/>
                <a:gd name="connsiteX1" fmla="*/ 261594 w 1768228"/>
                <a:gd name="connsiteY1" fmla="*/ 1159063 h 1159063"/>
                <a:gd name="connsiteX2" fmla="*/ 1768228 w 1768228"/>
                <a:gd name="connsiteY2" fmla="*/ 763169 h 1159063"/>
                <a:gd name="connsiteX3" fmla="*/ 7577 w 1768228"/>
                <a:gd name="connsiteY3" fmla="*/ 32930 h 1159063"/>
                <a:gd name="connsiteX0" fmla="*/ 7577 w 976249"/>
                <a:gd name="connsiteY0" fmla="*/ 44757 h 1170890"/>
                <a:gd name="connsiteX1" fmla="*/ 261594 w 976249"/>
                <a:gd name="connsiteY1" fmla="*/ 1170890 h 1170890"/>
                <a:gd name="connsiteX2" fmla="*/ 976249 w 976249"/>
                <a:gd name="connsiteY2" fmla="*/ 571905 h 1170890"/>
                <a:gd name="connsiteX3" fmla="*/ 7577 w 976249"/>
                <a:gd name="connsiteY3" fmla="*/ 44757 h 1170890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4759 h 1241534"/>
                <a:gd name="connsiteX1" fmla="*/ 323373 w 973916"/>
                <a:gd name="connsiteY1" fmla="*/ 1241533 h 1241534"/>
                <a:gd name="connsiteX2" fmla="*/ 973916 w 973916"/>
                <a:gd name="connsiteY2" fmla="*/ 571907 h 1241534"/>
                <a:gd name="connsiteX3" fmla="*/ 5244 w 973916"/>
                <a:gd name="connsiteY3" fmla="*/ 44759 h 1241534"/>
                <a:gd name="connsiteX0" fmla="*/ 5244 w 973916"/>
                <a:gd name="connsiteY0" fmla="*/ 44759 h 1241532"/>
                <a:gd name="connsiteX1" fmla="*/ 323373 w 973916"/>
                <a:gd name="connsiteY1" fmla="*/ 1241533 h 1241532"/>
                <a:gd name="connsiteX2" fmla="*/ 973916 w 973916"/>
                <a:gd name="connsiteY2" fmla="*/ 571907 h 1241532"/>
                <a:gd name="connsiteX3" fmla="*/ 5244 w 973916"/>
                <a:gd name="connsiteY3" fmla="*/ 44759 h 1241532"/>
                <a:gd name="connsiteX0" fmla="*/ 5244 w 973916"/>
                <a:gd name="connsiteY0" fmla="*/ 40129 h 1236904"/>
                <a:gd name="connsiteX1" fmla="*/ 323373 w 973916"/>
                <a:gd name="connsiteY1" fmla="*/ 1236903 h 1236904"/>
                <a:gd name="connsiteX2" fmla="*/ 973916 w 973916"/>
                <a:gd name="connsiteY2" fmla="*/ 567277 h 1236904"/>
                <a:gd name="connsiteX3" fmla="*/ 5244 w 973916"/>
                <a:gd name="connsiteY3" fmla="*/ 40129 h 1236904"/>
                <a:gd name="connsiteX0" fmla="*/ 48634 w 1017306"/>
                <a:gd name="connsiteY0" fmla="*/ 40129 h 1236902"/>
                <a:gd name="connsiteX1" fmla="*/ 366763 w 1017306"/>
                <a:gd name="connsiteY1" fmla="*/ 1236903 h 1236902"/>
                <a:gd name="connsiteX2" fmla="*/ 1017306 w 1017306"/>
                <a:gd name="connsiteY2" fmla="*/ 567277 h 1236902"/>
                <a:gd name="connsiteX3" fmla="*/ 48634 w 1017306"/>
                <a:gd name="connsiteY3" fmla="*/ 40129 h 12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306" h="1236902">
                  <a:moveTo>
                    <a:pt x="48634" y="40129"/>
                  </a:moveTo>
                  <a:cubicBezTo>
                    <a:pt x="-116734" y="556361"/>
                    <a:pt x="177372" y="1046033"/>
                    <a:pt x="366763" y="1236903"/>
                  </a:cubicBezTo>
                  <a:cubicBezTo>
                    <a:pt x="748959" y="1081591"/>
                    <a:pt x="749752" y="927468"/>
                    <a:pt x="1017306" y="567277"/>
                  </a:cubicBezTo>
                  <a:cubicBezTo>
                    <a:pt x="898915" y="264797"/>
                    <a:pt x="382081" y="-127398"/>
                    <a:pt x="48634" y="4012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4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-242164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Image Processing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Intrinsic volumes are of utility in image processing.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892617"/>
            <a:ext cx="5867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A greyscale image can be viewed as a real-valued function on a planar domain.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With such a perspective, </a:t>
            </a:r>
            <a:r>
              <a:rPr lang="en-US" sz="2800" dirty="0" err="1"/>
              <a:t>Hadwiger</a:t>
            </a:r>
            <a:r>
              <a:rPr lang="en-US" sz="2800" dirty="0"/>
              <a:t> integrals may be useful to return information about an image.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Applications may also include color or </a:t>
            </a:r>
            <a:r>
              <a:rPr lang="en-US" sz="2800" dirty="0" err="1"/>
              <a:t>hyperspectral</a:t>
            </a:r>
            <a:r>
              <a:rPr lang="en-US" sz="2800" dirty="0"/>
              <a:t> </a:t>
            </a:r>
            <a:r>
              <a:rPr lang="en-US" sz="2800" dirty="0" smtClean="0"/>
              <a:t>images, or images </a:t>
            </a:r>
            <a:r>
              <a:rPr lang="en-US" sz="2800" dirty="0"/>
              <a:t>on higher-dimensional domains.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0998" y="2072045"/>
            <a:ext cx="2286002" cy="3197659"/>
            <a:chOff x="380998" y="2072045"/>
            <a:chExt cx="2286002" cy="3197659"/>
          </a:xfrm>
        </p:grpSpPr>
        <p:sp>
          <p:nvSpPr>
            <p:cNvPr id="6" name="Rectangle 5"/>
            <p:cNvSpPr/>
            <p:nvPr/>
          </p:nvSpPr>
          <p:spPr>
            <a:xfrm rot="16200000">
              <a:off x="381000" y="43580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381000" y="39008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381000" y="34436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381000" y="29864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381000" y="25292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381000" y="20720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838200" y="43580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838200" y="39008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838200" y="34436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838200" y="29864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38200" y="25292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838200" y="20720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1295400" y="4358045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1295400" y="3900845"/>
              <a:ext cx="457200" cy="4572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1295400" y="34436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6200000">
              <a:off x="1295400" y="29864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1295400" y="2529245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1295400" y="2072045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752600" y="43580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1752600" y="3900845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1752600" y="34436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1752600" y="29864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6200000">
              <a:off x="1752600" y="2529245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1752600" y="20720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2209800" y="43580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2209800" y="3900845"/>
              <a:ext cx="45720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2209800" y="3443645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6200000">
              <a:off x="2209800" y="29864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2209800" y="2529245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2209800" y="2072045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380998" y="4812504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838198" y="4812504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1295398" y="4812504"/>
              <a:ext cx="457200" cy="4572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1752598" y="4812504"/>
              <a:ext cx="457200" cy="457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2209798" y="4812504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201" y="71260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K.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Schladitz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J.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Ohser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and W. Nagel. “Measuring Intrinsic Volumes in Digital 3d Images.”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Discrete Geometry for Computer Images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Springer, 2006.</a:t>
            </a:r>
          </a:p>
        </p:txBody>
      </p:sp>
    </p:spTree>
    <p:extLst>
      <p:ext uri="{BB962C8B-B14F-4D97-AF65-F5344CB8AC3E}">
        <p14:creationId xmlns:p14="http://schemas.microsoft.com/office/powerpoint/2010/main" val="971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Percolation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146518"/>
            <a:ext cx="3886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rgbClr val="8064A2"/>
                </a:solidFill>
              </a:rPr>
              <a:t>Functional approach</a:t>
            </a:r>
            <a:r>
              <a:rPr lang="en-US" sz="2800" dirty="0" smtClean="0">
                <a:solidFill>
                  <a:prstClr val="black"/>
                </a:solidFill>
              </a:rPr>
              <a:t>: Define a permeability function in a solid material.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Hadwiger integrals may be useful in such a functional approach to percolation theory.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2563036"/>
            <a:ext cx="3788112" cy="3448642"/>
            <a:chOff x="3276600" y="3432910"/>
            <a:chExt cx="2488220" cy="2265239"/>
          </a:xfrm>
        </p:grpSpPr>
        <p:grpSp>
          <p:nvGrpSpPr>
            <p:cNvPr id="5" name="Group 4"/>
            <p:cNvGrpSpPr/>
            <p:nvPr/>
          </p:nvGrpSpPr>
          <p:grpSpPr>
            <a:xfrm>
              <a:off x="3280473" y="3437672"/>
              <a:ext cx="2484347" cy="2260477"/>
              <a:chOff x="3466919" y="2988661"/>
              <a:chExt cx="2484347" cy="2260477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4269395" y="3900486"/>
                <a:ext cx="1681871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269395" y="3659480"/>
                <a:ext cx="1681871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269395" y="3418473"/>
                <a:ext cx="1681871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269395" y="3177466"/>
                <a:ext cx="1681871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139488" y="3167942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984951" y="3381649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3830618" y="3593132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675205" y="3806839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524638" y="4016098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466919" y="388620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466919" y="3645698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466919" y="3405196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66919" y="3164694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773706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036248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298790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561332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5823874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4511164" y="2988661"/>
                <a:ext cx="0" cy="1149755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139488" y="4317697"/>
                <a:ext cx="1684386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984076" y="4531404"/>
                <a:ext cx="1682496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830618" y="4742887"/>
                <a:ext cx="1682496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675205" y="4956594"/>
                <a:ext cx="1682496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523702" y="5165853"/>
                <a:ext cx="1682496" cy="0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710393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977235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4235795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498838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762375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5026195" y="4135370"/>
                <a:ext cx="802476" cy="1113768"/>
              </a:xfrm>
              <a:prstGeom prst="line">
                <a:avLst/>
              </a:prstGeom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3276600" y="3432910"/>
              <a:ext cx="2488220" cy="2265239"/>
              <a:chOff x="1390515" y="2317472"/>
              <a:chExt cx="6061845" cy="408097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3354956" y="2317472"/>
                <a:ext cx="0" cy="20759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354956" y="4393451"/>
                <a:ext cx="4097404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390515" y="4393447"/>
                <a:ext cx="1964441" cy="20049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1378" y="2876347"/>
                <a:ext cx="701282" cy="52322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78" y="2876347"/>
                <a:ext cx="70128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1568460" y="5023114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749417" y="4643127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63759" y="4477424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155664" y="3902384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02330" y="3758546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870785" y="4367253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233834" y="4291173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66494" y="4692560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047451" y="4312573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013555" y="4271294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453698" y="3571830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985246" y="3427992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37377" y="4171174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40122" y="4121107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724283" y="4448628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905240" y="406864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770979" y="3967812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311487" y="3327898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758153" y="3184060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028576" y="3789193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94732" y="3702496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1381978" y="4760371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562935" y="4380384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289553" y="4451200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969182" y="3639641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415848" y="3495803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42473" y="4204161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257539" y="3833649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797048" y="4971467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692243" y="4978209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2268221" y="4808722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958044" y="4524103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7319" y="4271294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082169" y="4836810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047451" y="4582547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88705" y="3666486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069662" y="3286499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191030" y="3010625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186739" y="333593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67696" y="295594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044528" y="3092000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2702223" y="3403743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83180" y="3023756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863598" y="3761448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831531" y="4001568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3012488" y="362158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3278289" y="3167475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402414" y="3480182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668295" y="5222045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2968889" y="4795918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90257" y="4520044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085966" y="4845351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3266923" y="4465364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2943755" y="4601419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601450" y="491316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782407" y="453317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814592" y="3417570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391257" y="5264618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03622" y="5093500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177516" y="4676894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027223" y="5082768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025754" y="510279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368975" y="4761709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490343" y="4485835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486052" y="481114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67009" y="443115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343841" y="4567210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001536" y="4878953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182493" y="4498966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662031" y="4322743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130844" y="5476778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311801" y="509679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2577602" y="4642685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701727" y="4955392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625634" y="3921075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806591" y="3541088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927959" y="3265214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1923668" y="3590521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104625" y="3210534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389592" y="4227094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439152" y="365833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1634355" y="3455623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099647" y="3102122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568460" y="4256157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811709" y="3842504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015218" y="3422064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139343" y="3734771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134646" y="3822450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315603" y="3442463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2436971" y="3166589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432680" y="3491896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613637" y="3111909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290469" y="3247964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1948164" y="3559707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129121" y="3179720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2608659" y="3003497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077472" y="415753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286988" y="3666486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524230" y="3323439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648355" y="3636146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458558" y="383609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639515" y="345610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760883" y="3180231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756592" y="3505538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937549" y="312555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614381" y="3261606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272076" y="3573349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453033" y="3193362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932571" y="3017139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401384" y="4171174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582341" y="3791187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848142" y="3337081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972267" y="3649788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859158" y="430316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3040115" y="392317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3161483" y="3647301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010037" y="4039946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3338149" y="359262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956042" y="384796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540102" y="4036243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782406" y="3670270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333171" y="3484209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801984" y="4638244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982941" y="4258257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167972" y="3915285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372867" y="4116858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286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64A2"/>
                </a:solidFill>
              </a:rPr>
              <a:t>Question</a:t>
            </a:r>
            <a:r>
              <a:rPr lang="en-US" sz="2800" dirty="0" smtClean="0">
                <a:solidFill>
                  <a:prstClr val="black"/>
                </a:solidFill>
              </a:rPr>
              <a:t>: Can liquid flow through a porous material from top to bottom?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639515" y="3985493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446362" y="3621581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42672" y="3000227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133663" y="3362783"/>
            <a:ext cx="355648" cy="3556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459574" y="3947774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1325961" y="4488228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708981" y="3049246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28579" y="3772485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3195633" y="3762546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210816" y="5081341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137533" y="4049602"/>
            <a:ext cx="450569" cy="4505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941464" y="3847201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396614" y="4347588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794636" y="5257126"/>
            <a:ext cx="302942" cy="3029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3261393" y="4118889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1617047" y="3860458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488182" y="4524103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774426" y="3692922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413870" y="4584274"/>
            <a:ext cx="226382" cy="226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240438" y="4264157"/>
            <a:ext cx="232092" cy="23209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505491" y="4082951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706743" y="3918405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3103920" y="2891773"/>
            <a:ext cx="157473" cy="1574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786710" y="4872071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201274" y="3156359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655650" y="4726882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036715" y="4440817"/>
            <a:ext cx="282797" cy="2827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6" name="Straight Connector 195"/>
          <p:cNvCxnSpPr/>
          <p:nvPr/>
        </p:nvCxnSpPr>
        <p:spPr>
          <a:xfrm rot="10800000">
            <a:off x="-981075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6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8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4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400"/>
                            </p:stCondLst>
                            <p:childTnLst>
                              <p:par>
                                <p:cTn id="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5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6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8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9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1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2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3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4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600"/>
                            </p:stCondLst>
                            <p:childTnLst>
                              <p:par>
                                <p:cTn id="2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7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9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000"/>
                            </p:stCondLst>
                            <p:childTnLst>
                              <p:par>
                                <p:cTn id="2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100"/>
                            </p:stCondLst>
                            <p:childTnLst>
                              <p:par>
                                <p:cTn id="3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2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3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4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6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70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800"/>
                            </p:stCondLst>
                            <p:childTnLst>
                              <p:par>
                                <p:cTn id="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100"/>
                            </p:stCondLst>
                            <p:childTnLst>
                              <p:par>
                                <p:cTn id="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2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3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4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500"/>
                            </p:stCondLst>
                            <p:childTnLst>
                              <p:par>
                                <p:cTn id="3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600"/>
                            </p:stCondLst>
                            <p:childTnLst>
                              <p:par>
                                <p:cTn id="3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700"/>
                            </p:stCondLst>
                            <p:childTnLst>
                              <p:par>
                                <p:cTn id="3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800"/>
                            </p:stCondLst>
                            <p:childTnLst>
                              <p:par>
                                <p:cTn id="3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9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100"/>
                            </p:stCondLst>
                            <p:childTnLst>
                              <p:par>
                                <p:cTn id="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200"/>
                            </p:stCondLst>
                            <p:childTnLst>
                              <p:par>
                                <p:cTn id="3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600"/>
                            </p:stCondLst>
                            <p:childTnLst>
                              <p:par>
                                <p:cTn id="4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0700"/>
                            </p:stCondLst>
                            <p:childTnLst>
                              <p:par>
                                <p:cTn id="4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9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100"/>
                            </p:stCondLst>
                            <p:childTnLst>
                              <p:par>
                                <p:cTn id="4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2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300"/>
                            </p:stCondLst>
                            <p:childTnLst>
                              <p:par>
                                <p:cTn id="4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400"/>
                            </p:stCondLst>
                            <p:childTnLst>
                              <p:par>
                                <p:cTn id="4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1600"/>
                            </p:stCondLst>
                            <p:childTnLst>
                              <p:par>
                                <p:cTn id="4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800"/>
                            </p:stCondLst>
                            <p:childTnLst>
                              <p:par>
                                <p:cTn id="4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1900"/>
                            </p:stCondLst>
                            <p:childTnLst>
                              <p:par>
                                <p:cTn id="4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2100"/>
                            </p:stCondLst>
                            <p:childTnLst>
                              <p:par>
                                <p:cTn id="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2200"/>
                            </p:stCondLst>
                            <p:childTnLst>
                              <p:par>
                                <p:cTn id="4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2300"/>
                            </p:stCondLst>
                            <p:childTnLst>
                              <p:par>
                                <p:cTn id="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2600"/>
                            </p:stCondLst>
                            <p:childTnLst>
                              <p:par>
                                <p:cTn id="4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2700"/>
                            </p:stCondLst>
                            <p:childTnLst>
                              <p:par>
                                <p:cTn id="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2800"/>
                            </p:stCondLst>
                            <p:childTnLst>
                              <p:par>
                                <p:cTn id="4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3100"/>
                            </p:stCondLst>
                            <p:childTnLst>
                              <p:par>
                                <p:cTn id="5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3200"/>
                            </p:stCondLst>
                            <p:childTnLst>
                              <p:par>
                                <p:cTn id="5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3300"/>
                            </p:stCondLst>
                            <p:childTnLst>
                              <p:par>
                                <p:cTn id="5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3400"/>
                            </p:stCondLst>
                            <p:childTnLst>
                              <p:par>
                                <p:cTn id="5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3600"/>
                            </p:stCondLst>
                            <p:childTnLst>
                              <p:par>
                                <p:cTn id="5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3700"/>
                            </p:stCondLst>
                            <p:childTnLst>
                              <p:par>
                                <p:cTn id="5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800"/>
                            </p:stCondLst>
                            <p:childTnLst>
                              <p:par>
                                <p:cTn id="5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3900"/>
                            </p:stCondLst>
                            <p:childTnLst>
                              <p:par>
                                <p:cTn id="5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4100"/>
                            </p:stCondLst>
                            <p:childTnLst>
                              <p:par>
                                <p:cTn id="5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4200"/>
                            </p:stCondLst>
                            <p:childTnLst>
                              <p:par>
                                <p:cTn id="5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4300"/>
                            </p:stCondLst>
                            <p:childTnLst>
                              <p:par>
                                <p:cTn id="5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4400"/>
                            </p:stCondLst>
                            <p:childTnLst>
                              <p:par>
                                <p:cTn id="5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4600"/>
                            </p:stCondLst>
                            <p:childTnLst>
                              <p:par>
                                <p:cTn id="5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4700"/>
                            </p:stCondLst>
                            <p:childTnLst>
                              <p:par>
                                <p:cTn id="5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4800"/>
                            </p:stCondLst>
                            <p:childTnLst>
                              <p:par>
                                <p:cTn id="5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5100"/>
                            </p:stCondLst>
                            <p:childTnLst>
                              <p:par>
                                <p:cTn id="5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5200"/>
                            </p:stCondLst>
                            <p:childTnLst>
                              <p:par>
                                <p:cTn id="5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5300"/>
                            </p:stCondLst>
                            <p:childTnLst>
                              <p:par>
                                <p:cTn id="5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5600"/>
                            </p:stCondLst>
                            <p:childTnLst>
                              <p:par>
                                <p:cTn id="6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5700"/>
                            </p:stCondLst>
                            <p:childTnLst>
                              <p:par>
                                <p:cTn id="6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5800"/>
                            </p:stCondLst>
                            <p:childTnLst>
                              <p:par>
                                <p:cTn id="6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5900"/>
                            </p:stCondLst>
                            <p:childTnLst>
                              <p:par>
                                <p:cTn id="6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6100"/>
                            </p:stCondLst>
                            <p:childTnLst>
                              <p:par>
                                <p:cTn id="6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6200"/>
                            </p:stCondLst>
                            <p:childTnLst>
                              <p:par>
                                <p:cTn id="6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2" grpId="0"/>
      <p:bldP spid="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Surveillance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143000"/>
                <a:ext cx="8686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count objects locally in a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2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492443"/>
              </a:xfrm>
              <a:prstGeom prst="rect">
                <a:avLst/>
              </a:prstGeom>
              <a:blipFill rotWithShape="0">
                <a:blip r:embed="rId2"/>
                <a:stretch>
                  <a:fillRect l="-1263" t="-1125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17913" y="3755648"/>
                <a:ext cx="426794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prstClr val="black"/>
                    </a:solidFill>
                  </a:rPr>
                  <a:t>What if part of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is not observable?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13" y="3755648"/>
                <a:ext cx="4267940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2571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617913" y="4860429"/>
            <a:ext cx="42974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8064A2"/>
                </a:solidFill>
              </a:rPr>
              <a:t>Idea</a:t>
            </a:r>
            <a:r>
              <a:rPr lang="en-US" sz="2600" dirty="0" smtClean="0">
                <a:solidFill>
                  <a:prstClr val="black"/>
                </a:solidFill>
              </a:rPr>
              <a:t>: Model the function with a </a:t>
            </a:r>
            <a:r>
              <a:rPr lang="en-US" sz="2600" i="1" dirty="0" smtClean="0">
                <a:solidFill>
                  <a:schemeClr val="accent4"/>
                </a:solidFill>
              </a:rPr>
              <a:t>random field</a:t>
            </a:r>
            <a:r>
              <a:rPr lang="en-US" sz="2600" dirty="0" smtClean="0">
                <a:solidFill>
                  <a:prstClr val="black"/>
                </a:solidFill>
              </a:rPr>
              <a:t>. Estimate the global count via the expected Euler integral.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679929" y="2839287"/>
                <a:ext cx="2168671" cy="589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nary>
                    <m:r>
                      <a:rPr lang="en-US" sz="28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29" y="2839287"/>
                <a:ext cx="2168671" cy="589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-283438" y="944881"/>
            <a:ext cx="625243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/>
        </p:nvSpPr>
        <p:spPr>
          <a:xfrm>
            <a:off x="242076" y="1981200"/>
            <a:ext cx="3200400" cy="4160868"/>
          </a:xfrm>
          <a:custGeom>
            <a:avLst/>
            <a:gdLst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752600 w 2157413"/>
              <a:gd name="connsiteY2" fmla="*/ 68134 h 2795475"/>
              <a:gd name="connsiteX3" fmla="*/ 1571625 w 2157413"/>
              <a:gd name="connsiteY3" fmla="*/ 20509 h 2795475"/>
              <a:gd name="connsiteX4" fmla="*/ 1352550 w 2157413"/>
              <a:gd name="connsiteY4" fmla="*/ 1459 h 2795475"/>
              <a:gd name="connsiteX5" fmla="*/ 857250 w 2157413"/>
              <a:gd name="connsiteY5" fmla="*/ 10984 h 2795475"/>
              <a:gd name="connsiteX6" fmla="*/ 714375 w 2157413"/>
              <a:gd name="connsiteY6" fmla="*/ 68134 h 2795475"/>
              <a:gd name="connsiteX7" fmla="*/ 552450 w 2157413"/>
              <a:gd name="connsiteY7" fmla="*/ 125284 h 2795475"/>
              <a:gd name="connsiteX8" fmla="*/ 485775 w 2157413"/>
              <a:gd name="connsiteY8" fmla="*/ 172909 h 2795475"/>
              <a:gd name="connsiteX9" fmla="*/ 419100 w 2157413"/>
              <a:gd name="connsiteY9" fmla="*/ 211009 h 2795475"/>
              <a:gd name="connsiteX10" fmla="*/ 361950 w 2157413"/>
              <a:gd name="connsiteY10" fmla="*/ 277684 h 2795475"/>
              <a:gd name="connsiteX11" fmla="*/ 276225 w 2157413"/>
              <a:gd name="connsiteY11" fmla="*/ 372934 h 2795475"/>
              <a:gd name="connsiteX12" fmla="*/ 190500 w 2157413"/>
              <a:gd name="connsiteY12" fmla="*/ 534859 h 2795475"/>
              <a:gd name="connsiteX13" fmla="*/ 142875 w 2157413"/>
              <a:gd name="connsiteY13" fmla="*/ 611059 h 2795475"/>
              <a:gd name="connsiteX14" fmla="*/ 123825 w 2157413"/>
              <a:gd name="connsiteY14" fmla="*/ 658684 h 2795475"/>
              <a:gd name="connsiteX15" fmla="*/ 104775 w 2157413"/>
              <a:gd name="connsiteY15" fmla="*/ 696784 h 2795475"/>
              <a:gd name="connsiteX16" fmla="*/ 66675 w 2157413"/>
              <a:gd name="connsiteY16" fmla="*/ 801559 h 2795475"/>
              <a:gd name="connsiteX17" fmla="*/ 28575 w 2157413"/>
              <a:gd name="connsiteY17" fmla="*/ 915859 h 2795475"/>
              <a:gd name="connsiteX18" fmla="*/ 0 w 2157413"/>
              <a:gd name="connsiteY18" fmla="*/ 1039684 h 2795475"/>
              <a:gd name="connsiteX19" fmla="*/ 19050 w 2157413"/>
              <a:gd name="connsiteY19" fmla="*/ 1792159 h 2795475"/>
              <a:gd name="connsiteX20" fmla="*/ 85725 w 2157413"/>
              <a:gd name="connsiteY20" fmla="*/ 1944559 h 2795475"/>
              <a:gd name="connsiteX21" fmla="*/ 142875 w 2157413"/>
              <a:gd name="connsiteY21" fmla="*/ 2077909 h 2795475"/>
              <a:gd name="connsiteX22" fmla="*/ 400050 w 2157413"/>
              <a:gd name="connsiteY22" fmla="*/ 2392234 h 2795475"/>
              <a:gd name="connsiteX23" fmla="*/ 723900 w 2157413"/>
              <a:gd name="connsiteY23" fmla="*/ 2620834 h 2795475"/>
              <a:gd name="connsiteX24" fmla="*/ 962025 w 2157413"/>
              <a:gd name="connsiteY24" fmla="*/ 2706559 h 2795475"/>
              <a:gd name="connsiteX25" fmla="*/ 1123950 w 2157413"/>
              <a:gd name="connsiteY25" fmla="*/ 2773234 h 2795475"/>
              <a:gd name="connsiteX26" fmla="*/ 1276350 w 2157413"/>
              <a:gd name="connsiteY26" fmla="*/ 2792284 h 2795475"/>
              <a:gd name="connsiteX27" fmla="*/ 1514475 w 2157413"/>
              <a:gd name="connsiteY27" fmla="*/ 2782759 h 2795475"/>
              <a:gd name="connsiteX28" fmla="*/ 1657350 w 2157413"/>
              <a:gd name="connsiteY28" fmla="*/ 2716084 h 2795475"/>
              <a:gd name="connsiteX29" fmla="*/ 1676400 w 2157413"/>
              <a:gd name="connsiteY29" fmla="*/ 2687509 h 2795475"/>
              <a:gd name="connsiteX30" fmla="*/ 1714500 w 2157413"/>
              <a:gd name="connsiteY30" fmla="*/ 2658934 h 2795475"/>
              <a:gd name="connsiteX31" fmla="*/ 1733550 w 2157413"/>
              <a:gd name="connsiteY31" fmla="*/ 2620834 h 2795475"/>
              <a:gd name="connsiteX32" fmla="*/ 1752600 w 2157413"/>
              <a:gd name="connsiteY32" fmla="*/ 2592259 h 2795475"/>
              <a:gd name="connsiteX33" fmla="*/ 1771650 w 2157413"/>
              <a:gd name="connsiteY33" fmla="*/ 2506534 h 2795475"/>
              <a:gd name="connsiteX34" fmla="*/ 1762125 w 2157413"/>
              <a:gd name="connsiteY34" fmla="*/ 2373184 h 2795475"/>
              <a:gd name="connsiteX35" fmla="*/ 1714500 w 2157413"/>
              <a:gd name="connsiteY35" fmla="*/ 2277934 h 2795475"/>
              <a:gd name="connsiteX36" fmla="*/ 1676400 w 2157413"/>
              <a:gd name="connsiteY36" fmla="*/ 2211259 h 2795475"/>
              <a:gd name="connsiteX37" fmla="*/ 1619250 w 2157413"/>
              <a:gd name="connsiteY37" fmla="*/ 2116009 h 2795475"/>
              <a:gd name="connsiteX38" fmla="*/ 1590675 w 2157413"/>
              <a:gd name="connsiteY38" fmla="*/ 2087434 h 2795475"/>
              <a:gd name="connsiteX39" fmla="*/ 1514475 w 2157413"/>
              <a:gd name="connsiteY39" fmla="*/ 1973134 h 2795475"/>
              <a:gd name="connsiteX40" fmla="*/ 1419225 w 2157413"/>
              <a:gd name="connsiteY40" fmla="*/ 1896934 h 2795475"/>
              <a:gd name="connsiteX41" fmla="*/ 1371600 w 2157413"/>
              <a:gd name="connsiteY41" fmla="*/ 1849309 h 2795475"/>
              <a:gd name="connsiteX42" fmla="*/ 1323975 w 2157413"/>
              <a:gd name="connsiteY42" fmla="*/ 1820734 h 2795475"/>
              <a:gd name="connsiteX43" fmla="*/ 1285875 w 2157413"/>
              <a:gd name="connsiteY43" fmla="*/ 1782634 h 2795475"/>
              <a:gd name="connsiteX44" fmla="*/ 1238250 w 2157413"/>
              <a:gd name="connsiteY44" fmla="*/ 1744534 h 2795475"/>
              <a:gd name="connsiteX45" fmla="*/ 1181100 w 2157413"/>
              <a:gd name="connsiteY45" fmla="*/ 1677859 h 2795475"/>
              <a:gd name="connsiteX46" fmla="*/ 1104900 w 2157413"/>
              <a:gd name="connsiteY46" fmla="*/ 1601659 h 2795475"/>
              <a:gd name="connsiteX47" fmla="*/ 1076325 w 2157413"/>
              <a:gd name="connsiteY47" fmla="*/ 1573084 h 2795475"/>
              <a:gd name="connsiteX48" fmla="*/ 1028700 w 2157413"/>
              <a:gd name="connsiteY48" fmla="*/ 1487359 h 2795475"/>
              <a:gd name="connsiteX49" fmla="*/ 990600 w 2157413"/>
              <a:gd name="connsiteY49" fmla="*/ 1439734 h 2795475"/>
              <a:gd name="connsiteX50" fmla="*/ 971550 w 2157413"/>
              <a:gd name="connsiteY50" fmla="*/ 1392109 h 2795475"/>
              <a:gd name="connsiteX51" fmla="*/ 952500 w 2157413"/>
              <a:gd name="connsiteY51" fmla="*/ 1354009 h 2795475"/>
              <a:gd name="connsiteX52" fmla="*/ 933450 w 2157413"/>
              <a:gd name="connsiteY52" fmla="*/ 1249234 h 2795475"/>
              <a:gd name="connsiteX53" fmla="*/ 962025 w 2157413"/>
              <a:gd name="connsiteY53" fmla="*/ 1134934 h 2795475"/>
              <a:gd name="connsiteX54" fmla="*/ 990600 w 2157413"/>
              <a:gd name="connsiteY54" fmla="*/ 1049209 h 2795475"/>
              <a:gd name="connsiteX55" fmla="*/ 1019175 w 2157413"/>
              <a:gd name="connsiteY55" fmla="*/ 1001584 h 2795475"/>
              <a:gd name="connsiteX56" fmla="*/ 1076325 w 2157413"/>
              <a:gd name="connsiteY56" fmla="*/ 925384 h 2795475"/>
              <a:gd name="connsiteX57" fmla="*/ 1114425 w 2157413"/>
              <a:gd name="connsiteY57" fmla="*/ 906334 h 2795475"/>
              <a:gd name="connsiteX58" fmla="*/ 1152525 w 2157413"/>
              <a:gd name="connsiteY58" fmla="*/ 868234 h 2795475"/>
              <a:gd name="connsiteX59" fmla="*/ 1228725 w 2157413"/>
              <a:gd name="connsiteY59" fmla="*/ 830134 h 2795475"/>
              <a:gd name="connsiteX60" fmla="*/ 1333500 w 2157413"/>
              <a:gd name="connsiteY60" fmla="*/ 811084 h 2795475"/>
              <a:gd name="connsiteX61" fmla="*/ 1552575 w 2157413"/>
              <a:gd name="connsiteY61" fmla="*/ 801559 h 2795475"/>
              <a:gd name="connsiteX62" fmla="*/ 1933575 w 2157413"/>
              <a:gd name="connsiteY62" fmla="*/ 792034 h 2795475"/>
              <a:gd name="connsiteX63" fmla="*/ 2009775 w 2157413"/>
              <a:gd name="connsiteY63" fmla="*/ 753934 h 2795475"/>
              <a:gd name="connsiteX64" fmla="*/ 2066925 w 2157413"/>
              <a:gd name="connsiteY64" fmla="*/ 696784 h 2795475"/>
              <a:gd name="connsiteX65" fmla="*/ 2085975 w 2157413"/>
              <a:gd name="connsiteY65" fmla="*/ 668209 h 2795475"/>
              <a:gd name="connsiteX66" fmla="*/ 2124075 w 2157413"/>
              <a:gd name="connsiteY6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714375 w 2157413"/>
              <a:gd name="connsiteY5" fmla="*/ 68134 h 2795475"/>
              <a:gd name="connsiteX6" fmla="*/ 552450 w 2157413"/>
              <a:gd name="connsiteY6" fmla="*/ 125284 h 2795475"/>
              <a:gd name="connsiteX7" fmla="*/ 485775 w 2157413"/>
              <a:gd name="connsiteY7" fmla="*/ 172909 h 2795475"/>
              <a:gd name="connsiteX8" fmla="*/ 419100 w 2157413"/>
              <a:gd name="connsiteY8" fmla="*/ 211009 h 2795475"/>
              <a:gd name="connsiteX9" fmla="*/ 361950 w 2157413"/>
              <a:gd name="connsiteY9" fmla="*/ 277684 h 2795475"/>
              <a:gd name="connsiteX10" fmla="*/ 276225 w 2157413"/>
              <a:gd name="connsiteY10" fmla="*/ 372934 h 2795475"/>
              <a:gd name="connsiteX11" fmla="*/ 190500 w 2157413"/>
              <a:gd name="connsiteY11" fmla="*/ 534859 h 2795475"/>
              <a:gd name="connsiteX12" fmla="*/ 142875 w 2157413"/>
              <a:gd name="connsiteY12" fmla="*/ 611059 h 2795475"/>
              <a:gd name="connsiteX13" fmla="*/ 123825 w 2157413"/>
              <a:gd name="connsiteY13" fmla="*/ 658684 h 2795475"/>
              <a:gd name="connsiteX14" fmla="*/ 104775 w 2157413"/>
              <a:gd name="connsiteY14" fmla="*/ 696784 h 2795475"/>
              <a:gd name="connsiteX15" fmla="*/ 66675 w 2157413"/>
              <a:gd name="connsiteY15" fmla="*/ 801559 h 2795475"/>
              <a:gd name="connsiteX16" fmla="*/ 28575 w 2157413"/>
              <a:gd name="connsiteY16" fmla="*/ 915859 h 2795475"/>
              <a:gd name="connsiteX17" fmla="*/ 0 w 2157413"/>
              <a:gd name="connsiteY17" fmla="*/ 1039684 h 2795475"/>
              <a:gd name="connsiteX18" fmla="*/ 19050 w 2157413"/>
              <a:gd name="connsiteY18" fmla="*/ 1792159 h 2795475"/>
              <a:gd name="connsiteX19" fmla="*/ 85725 w 2157413"/>
              <a:gd name="connsiteY19" fmla="*/ 1944559 h 2795475"/>
              <a:gd name="connsiteX20" fmla="*/ 142875 w 2157413"/>
              <a:gd name="connsiteY20" fmla="*/ 2077909 h 2795475"/>
              <a:gd name="connsiteX21" fmla="*/ 400050 w 2157413"/>
              <a:gd name="connsiteY21" fmla="*/ 2392234 h 2795475"/>
              <a:gd name="connsiteX22" fmla="*/ 723900 w 2157413"/>
              <a:gd name="connsiteY22" fmla="*/ 2620834 h 2795475"/>
              <a:gd name="connsiteX23" fmla="*/ 962025 w 2157413"/>
              <a:gd name="connsiteY23" fmla="*/ 2706559 h 2795475"/>
              <a:gd name="connsiteX24" fmla="*/ 1123950 w 2157413"/>
              <a:gd name="connsiteY24" fmla="*/ 2773234 h 2795475"/>
              <a:gd name="connsiteX25" fmla="*/ 1276350 w 2157413"/>
              <a:gd name="connsiteY25" fmla="*/ 2792284 h 2795475"/>
              <a:gd name="connsiteX26" fmla="*/ 1514475 w 2157413"/>
              <a:gd name="connsiteY26" fmla="*/ 2782759 h 2795475"/>
              <a:gd name="connsiteX27" fmla="*/ 1657350 w 2157413"/>
              <a:gd name="connsiteY27" fmla="*/ 2716084 h 2795475"/>
              <a:gd name="connsiteX28" fmla="*/ 1676400 w 2157413"/>
              <a:gd name="connsiteY28" fmla="*/ 2687509 h 2795475"/>
              <a:gd name="connsiteX29" fmla="*/ 1714500 w 2157413"/>
              <a:gd name="connsiteY29" fmla="*/ 2658934 h 2795475"/>
              <a:gd name="connsiteX30" fmla="*/ 1733550 w 2157413"/>
              <a:gd name="connsiteY30" fmla="*/ 2620834 h 2795475"/>
              <a:gd name="connsiteX31" fmla="*/ 1752600 w 2157413"/>
              <a:gd name="connsiteY31" fmla="*/ 2592259 h 2795475"/>
              <a:gd name="connsiteX32" fmla="*/ 1771650 w 2157413"/>
              <a:gd name="connsiteY32" fmla="*/ 2506534 h 2795475"/>
              <a:gd name="connsiteX33" fmla="*/ 1762125 w 2157413"/>
              <a:gd name="connsiteY33" fmla="*/ 2373184 h 2795475"/>
              <a:gd name="connsiteX34" fmla="*/ 1714500 w 2157413"/>
              <a:gd name="connsiteY34" fmla="*/ 2277934 h 2795475"/>
              <a:gd name="connsiteX35" fmla="*/ 1676400 w 2157413"/>
              <a:gd name="connsiteY35" fmla="*/ 2211259 h 2795475"/>
              <a:gd name="connsiteX36" fmla="*/ 1619250 w 2157413"/>
              <a:gd name="connsiteY36" fmla="*/ 2116009 h 2795475"/>
              <a:gd name="connsiteX37" fmla="*/ 1590675 w 2157413"/>
              <a:gd name="connsiteY37" fmla="*/ 2087434 h 2795475"/>
              <a:gd name="connsiteX38" fmla="*/ 1514475 w 2157413"/>
              <a:gd name="connsiteY38" fmla="*/ 1973134 h 2795475"/>
              <a:gd name="connsiteX39" fmla="*/ 1419225 w 2157413"/>
              <a:gd name="connsiteY39" fmla="*/ 1896934 h 2795475"/>
              <a:gd name="connsiteX40" fmla="*/ 1371600 w 2157413"/>
              <a:gd name="connsiteY40" fmla="*/ 1849309 h 2795475"/>
              <a:gd name="connsiteX41" fmla="*/ 1323975 w 2157413"/>
              <a:gd name="connsiteY41" fmla="*/ 1820734 h 2795475"/>
              <a:gd name="connsiteX42" fmla="*/ 1285875 w 2157413"/>
              <a:gd name="connsiteY42" fmla="*/ 1782634 h 2795475"/>
              <a:gd name="connsiteX43" fmla="*/ 1238250 w 2157413"/>
              <a:gd name="connsiteY43" fmla="*/ 1744534 h 2795475"/>
              <a:gd name="connsiteX44" fmla="*/ 1181100 w 2157413"/>
              <a:gd name="connsiteY44" fmla="*/ 1677859 h 2795475"/>
              <a:gd name="connsiteX45" fmla="*/ 1104900 w 2157413"/>
              <a:gd name="connsiteY45" fmla="*/ 1601659 h 2795475"/>
              <a:gd name="connsiteX46" fmla="*/ 1076325 w 2157413"/>
              <a:gd name="connsiteY46" fmla="*/ 1573084 h 2795475"/>
              <a:gd name="connsiteX47" fmla="*/ 1028700 w 2157413"/>
              <a:gd name="connsiteY47" fmla="*/ 1487359 h 2795475"/>
              <a:gd name="connsiteX48" fmla="*/ 990600 w 2157413"/>
              <a:gd name="connsiteY48" fmla="*/ 1439734 h 2795475"/>
              <a:gd name="connsiteX49" fmla="*/ 971550 w 2157413"/>
              <a:gd name="connsiteY49" fmla="*/ 1392109 h 2795475"/>
              <a:gd name="connsiteX50" fmla="*/ 952500 w 2157413"/>
              <a:gd name="connsiteY50" fmla="*/ 1354009 h 2795475"/>
              <a:gd name="connsiteX51" fmla="*/ 933450 w 2157413"/>
              <a:gd name="connsiteY51" fmla="*/ 1249234 h 2795475"/>
              <a:gd name="connsiteX52" fmla="*/ 962025 w 2157413"/>
              <a:gd name="connsiteY52" fmla="*/ 1134934 h 2795475"/>
              <a:gd name="connsiteX53" fmla="*/ 990600 w 2157413"/>
              <a:gd name="connsiteY53" fmla="*/ 1049209 h 2795475"/>
              <a:gd name="connsiteX54" fmla="*/ 1019175 w 2157413"/>
              <a:gd name="connsiteY54" fmla="*/ 1001584 h 2795475"/>
              <a:gd name="connsiteX55" fmla="*/ 1076325 w 2157413"/>
              <a:gd name="connsiteY55" fmla="*/ 925384 h 2795475"/>
              <a:gd name="connsiteX56" fmla="*/ 1114425 w 2157413"/>
              <a:gd name="connsiteY56" fmla="*/ 906334 h 2795475"/>
              <a:gd name="connsiteX57" fmla="*/ 1152525 w 2157413"/>
              <a:gd name="connsiteY57" fmla="*/ 868234 h 2795475"/>
              <a:gd name="connsiteX58" fmla="*/ 1228725 w 2157413"/>
              <a:gd name="connsiteY58" fmla="*/ 830134 h 2795475"/>
              <a:gd name="connsiteX59" fmla="*/ 1333500 w 2157413"/>
              <a:gd name="connsiteY59" fmla="*/ 811084 h 2795475"/>
              <a:gd name="connsiteX60" fmla="*/ 1552575 w 2157413"/>
              <a:gd name="connsiteY60" fmla="*/ 801559 h 2795475"/>
              <a:gd name="connsiteX61" fmla="*/ 1933575 w 2157413"/>
              <a:gd name="connsiteY61" fmla="*/ 792034 h 2795475"/>
              <a:gd name="connsiteX62" fmla="*/ 2009775 w 2157413"/>
              <a:gd name="connsiteY62" fmla="*/ 753934 h 2795475"/>
              <a:gd name="connsiteX63" fmla="*/ 2066925 w 2157413"/>
              <a:gd name="connsiteY63" fmla="*/ 696784 h 2795475"/>
              <a:gd name="connsiteX64" fmla="*/ 2085975 w 2157413"/>
              <a:gd name="connsiteY64" fmla="*/ 668209 h 2795475"/>
              <a:gd name="connsiteX65" fmla="*/ 2124075 w 2157413"/>
              <a:gd name="connsiteY6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85775 w 2157413"/>
              <a:gd name="connsiteY6" fmla="*/ 172909 h 2795475"/>
              <a:gd name="connsiteX7" fmla="*/ 419100 w 2157413"/>
              <a:gd name="connsiteY7" fmla="*/ 211009 h 2795475"/>
              <a:gd name="connsiteX8" fmla="*/ 361950 w 2157413"/>
              <a:gd name="connsiteY8" fmla="*/ 277684 h 2795475"/>
              <a:gd name="connsiteX9" fmla="*/ 276225 w 2157413"/>
              <a:gd name="connsiteY9" fmla="*/ 372934 h 2795475"/>
              <a:gd name="connsiteX10" fmla="*/ 190500 w 2157413"/>
              <a:gd name="connsiteY10" fmla="*/ 534859 h 2795475"/>
              <a:gd name="connsiteX11" fmla="*/ 142875 w 2157413"/>
              <a:gd name="connsiteY11" fmla="*/ 611059 h 2795475"/>
              <a:gd name="connsiteX12" fmla="*/ 123825 w 2157413"/>
              <a:gd name="connsiteY12" fmla="*/ 658684 h 2795475"/>
              <a:gd name="connsiteX13" fmla="*/ 104775 w 2157413"/>
              <a:gd name="connsiteY13" fmla="*/ 696784 h 2795475"/>
              <a:gd name="connsiteX14" fmla="*/ 66675 w 2157413"/>
              <a:gd name="connsiteY14" fmla="*/ 801559 h 2795475"/>
              <a:gd name="connsiteX15" fmla="*/ 28575 w 2157413"/>
              <a:gd name="connsiteY15" fmla="*/ 915859 h 2795475"/>
              <a:gd name="connsiteX16" fmla="*/ 0 w 2157413"/>
              <a:gd name="connsiteY16" fmla="*/ 1039684 h 2795475"/>
              <a:gd name="connsiteX17" fmla="*/ 19050 w 2157413"/>
              <a:gd name="connsiteY17" fmla="*/ 1792159 h 2795475"/>
              <a:gd name="connsiteX18" fmla="*/ 85725 w 2157413"/>
              <a:gd name="connsiteY18" fmla="*/ 1944559 h 2795475"/>
              <a:gd name="connsiteX19" fmla="*/ 142875 w 2157413"/>
              <a:gd name="connsiteY19" fmla="*/ 2077909 h 2795475"/>
              <a:gd name="connsiteX20" fmla="*/ 400050 w 2157413"/>
              <a:gd name="connsiteY20" fmla="*/ 2392234 h 2795475"/>
              <a:gd name="connsiteX21" fmla="*/ 723900 w 2157413"/>
              <a:gd name="connsiteY21" fmla="*/ 2620834 h 2795475"/>
              <a:gd name="connsiteX22" fmla="*/ 962025 w 2157413"/>
              <a:gd name="connsiteY22" fmla="*/ 2706559 h 2795475"/>
              <a:gd name="connsiteX23" fmla="*/ 1123950 w 2157413"/>
              <a:gd name="connsiteY23" fmla="*/ 2773234 h 2795475"/>
              <a:gd name="connsiteX24" fmla="*/ 1276350 w 2157413"/>
              <a:gd name="connsiteY24" fmla="*/ 2792284 h 2795475"/>
              <a:gd name="connsiteX25" fmla="*/ 1514475 w 2157413"/>
              <a:gd name="connsiteY25" fmla="*/ 2782759 h 2795475"/>
              <a:gd name="connsiteX26" fmla="*/ 1657350 w 2157413"/>
              <a:gd name="connsiteY26" fmla="*/ 2716084 h 2795475"/>
              <a:gd name="connsiteX27" fmla="*/ 1676400 w 2157413"/>
              <a:gd name="connsiteY27" fmla="*/ 2687509 h 2795475"/>
              <a:gd name="connsiteX28" fmla="*/ 1714500 w 2157413"/>
              <a:gd name="connsiteY28" fmla="*/ 2658934 h 2795475"/>
              <a:gd name="connsiteX29" fmla="*/ 1733550 w 2157413"/>
              <a:gd name="connsiteY29" fmla="*/ 2620834 h 2795475"/>
              <a:gd name="connsiteX30" fmla="*/ 1752600 w 2157413"/>
              <a:gd name="connsiteY30" fmla="*/ 2592259 h 2795475"/>
              <a:gd name="connsiteX31" fmla="*/ 1771650 w 2157413"/>
              <a:gd name="connsiteY31" fmla="*/ 2506534 h 2795475"/>
              <a:gd name="connsiteX32" fmla="*/ 1762125 w 2157413"/>
              <a:gd name="connsiteY32" fmla="*/ 2373184 h 2795475"/>
              <a:gd name="connsiteX33" fmla="*/ 1714500 w 2157413"/>
              <a:gd name="connsiteY33" fmla="*/ 2277934 h 2795475"/>
              <a:gd name="connsiteX34" fmla="*/ 1676400 w 2157413"/>
              <a:gd name="connsiteY34" fmla="*/ 2211259 h 2795475"/>
              <a:gd name="connsiteX35" fmla="*/ 1619250 w 2157413"/>
              <a:gd name="connsiteY35" fmla="*/ 2116009 h 2795475"/>
              <a:gd name="connsiteX36" fmla="*/ 1590675 w 2157413"/>
              <a:gd name="connsiteY36" fmla="*/ 2087434 h 2795475"/>
              <a:gd name="connsiteX37" fmla="*/ 1514475 w 2157413"/>
              <a:gd name="connsiteY37" fmla="*/ 1973134 h 2795475"/>
              <a:gd name="connsiteX38" fmla="*/ 1419225 w 2157413"/>
              <a:gd name="connsiteY38" fmla="*/ 1896934 h 2795475"/>
              <a:gd name="connsiteX39" fmla="*/ 1371600 w 2157413"/>
              <a:gd name="connsiteY39" fmla="*/ 1849309 h 2795475"/>
              <a:gd name="connsiteX40" fmla="*/ 1323975 w 2157413"/>
              <a:gd name="connsiteY40" fmla="*/ 1820734 h 2795475"/>
              <a:gd name="connsiteX41" fmla="*/ 1285875 w 2157413"/>
              <a:gd name="connsiteY41" fmla="*/ 1782634 h 2795475"/>
              <a:gd name="connsiteX42" fmla="*/ 1238250 w 2157413"/>
              <a:gd name="connsiteY42" fmla="*/ 1744534 h 2795475"/>
              <a:gd name="connsiteX43" fmla="*/ 1181100 w 2157413"/>
              <a:gd name="connsiteY43" fmla="*/ 1677859 h 2795475"/>
              <a:gd name="connsiteX44" fmla="*/ 1104900 w 2157413"/>
              <a:gd name="connsiteY44" fmla="*/ 1601659 h 2795475"/>
              <a:gd name="connsiteX45" fmla="*/ 1076325 w 2157413"/>
              <a:gd name="connsiteY45" fmla="*/ 1573084 h 2795475"/>
              <a:gd name="connsiteX46" fmla="*/ 1028700 w 2157413"/>
              <a:gd name="connsiteY46" fmla="*/ 1487359 h 2795475"/>
              <a:gd name="connsiteX47" fmla="*/ 990600 w 2157413"/>
              <a:gd name="connsiteY47" fmla="*/ 1439734 h 2795475"/>
              <a:gd name="connsiteX48" fmla="*/ 971550 w 2157413"/>
              <a:gd name="connsiteY48" fmla="*/ 1392109 h 2795475"/>
              <a:gd name="connsiteX49" fmla="*/ 952500 w 2157413"/>
              <a:gd name="connsiteY49" fmla="*/ 1354009 h 2795475"/>
              <a:gd name="connsiteX50" fmla="*/ 933450 w 2157413"/>
              <a:gd name="connsiteY50" fmla="*/ 1249234 h 2795475"/>
              <a:gd name="connsiteX51" fmla="*/ 962025 w 2157413"/>
              <a:gd name="connsiteY51" fmla="*/ 1134934 h 2795475"/>
              <a:gd name="connsiteX52" fmla="*/ 990600 w 2157413"/>
              <a:gd name="connsiteY52" fmla="*/ 1049209 h 2795475"/>
              <a:gd name="connsiteX53" fmla="*/ 1019175 w 2157413"/>
              <a:gd name="connsiteY53" fmla="*/ 1001584 h 2795475"/>
              <a:gd name="connsiteX54" fmla="*/ 1076325 w 2157413"/>
              <a:gd name="connsiteY54" fmla="*/ 925384 h 2795475"/>
              <a:gd name="connsiteX55" fmla="*/ 1114425 w 2157413"/>
              <a:gd name="connsiteY55" fmla="*/ 906334 h 2795475"/>
              <a:gd name="connsiteX56" fmla="*/ 1152525 w 2157413"/>
              <a:gd name="connsiteY56" fmla="*/ 868234 h 2795475"/>
              <a:gd name="connsiteX57" fmla="*/ 1228725 w 2157413"/>
              <a:gd name="connsiteY57" fmla="*/ 830134 h 2795475"/>
              <a:gd name="connsiteX58" fmla="*/ 1333500 w 2157413"/>
              <a:gd name="connsiteY58" fmla="*/ 811084 h 2795475"/>
              <a:gd name="connsiteX59" fmla="*/ 1552575 w 2157413"/>
              <a:gd name="connsiteY59" fmla="*/ 801559 h 2795475"/>
              <a:gd name="connsiteX60" fmla="*/ 1933575 w 2157413"/>
              <a:gd name="connsiteY60" fmla="*/ 792034 h 2795475"/>
              <a:gd name="connsiteX61" fmla="*/ 2009775 w 2157413"/>
              <a:gd name="connsiteY61" fmla="*/ 753934 h 2795475"/>
              <a:gd name="connsiteX62" fmla="*/ 2066925 w 2157413"/>
              <a:gd name="connsiteY62" fmla="*/ 696784 h 2795475"/>
              <a:gd name="connsiteX63" fmla="*/ 2085975 w 2157413"/>
              <a:gd name="connsiteY63" fmla="*/ 668209 h 2795475"/>
              <a:gd name="connsiteX64" fmla="*/ 2124075 w 2157413"/>
              <a:gd name="connsiteY6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361950 w 2157413"/>
              <a:gd name="connsiteY7" fmla="*/ 277684 h 2795475"/>
              <a:gd name="connsiteX8" fmla="*/ 276225 w 2157413"/>
              <a:gd name="connsiteY8" fmla="*/ 372934 h 2795475"/>
              <a:gd name="connsiteX9" fmla="*/ 190500 w 2157413"/>
              <a:gd name="connsiteY9" fmla="*/ 534859 h 2795475"/>
              <a:gd name="connsiteX10" fmla="*/ 142875 w 2157413"/>
              <a:gd name="connsiteY10" fmla="*/ 611059 h 2795475"/>
              <a:gd name="connsiteX11" fmla="*/ 123825 w 2157413"/>
              <a:gd name="connsiteY11" fmla="*/ 658684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52400 w 2157413"/>
              <a:gd name="connsiteY11" fmla="*/ 611059 h 2795475"/>
              <a:gd name="connsiteX12" fmla="*/ 104775 w 2157413"/>
              <a:gd name="connsiteY12" fmla="*/ 696784 h 2795475"/>
              <a:gd name="connsiteX13" fmla="*/ 66675 w 2157413"/>
              <a:gd name="connsiteY13" fmla="*/ 801559 h 2795475"/>
              <a:gd name="connsiteX14" fmla="*/ 28575 w 2157413"/>
              <a:gd name="connsiteY14" fmla="*/ 915859 h 2795475"/>
              <a:gd name="connsiteX15" fmla="*/ 0 w 2157413"/>
              <a:gd name="connsiteY15" fmla="*/ 1039684 h 2795475"/>
              <a:gd name="connsiteX16" fmla="*/ 19050 w 2157413"/>
              <a:gd name="connsiteY16" fmla="*/ 1792159 h 2795475"/>
              <a:gd name="connsiteX17" fmla="*/ 85725 w 2157413"/>
              <a:gd name="connsiteY17" fmla="*/ 1944559 h 2795475"/>
              <a:gd name="connsiteX18" fmla="*/ 142875 w 2157413"/>
              <a:gd name="connsiteY18" fmla="*/ 2077909 h 2795475"/>
              <a:gd name="connsiteX19" fmla="*/ 400050 w 2157413"/>
              <a:gd name="connsiteY19" fmla="*/ 2392234 h 2795475"/>
              <a:gd name="connsiteX20" fmla="*/ 723900 w 2157413"/>
              <a:gd name="connsiteY20" fmla="*/ 2620834 h 2795475"/>
              <a:gd name="connsiteX21" fmla="*/ 962025 w 2157413"/>
              <a:gd name="connsiteY21" fmla="*/ 2706559 h 2795475"/>
              <a:gd name="connsiteX22" fmla="*/ 1123950 w 2157413"/>
              <a:gd name="connsiteY22" fmla="*/ 2773234 h 2795475"/>
              <a:gd name="connsiteX23" fmla="*/ 1276350 w 2157413"/>
              <a:gd name="connsiteY23" fmla="*/ 2792284 h 2795475"/>
              <a:gd name="connsiteX24" fmla="*/ 1514475 w 2157413"/>
              <a:gd name="connsiteY24" fmla="*/ 2782759 h 2795475"/>
              <a:gd name="connsiteX25" fmla="*/ 1657350 w 2157413"/>
              <a:gd name="connsiteY25" fmla="*/ 2716084 h 2795475"/>
              <a:gd name="connsiteX26" fmla="*/ 1676400 w 2157413"/>
              <a:gd name="connsiteY26" fmla="*/ 2687509 h 2795475"/>
              <a:gd name="connsiteX27" fmla="*/ 1714500 w 2157413"/>
              <a:gd name="connsiteY27" fmla="*/ 2658934 h 2795475"/>
              <a:gd name="connsiteX28" fmla="*/ 1733550 w 2157413"/>
              <a:gd name="connsiteY28" fmla="*/ 2620834 h 2795475"/>
              <a:gd name="connsiteX29" fmla="*/ 1752600 w 2157413"/>
              <a:gd name="connsiteY29" fmla="*/ 2592259 h 2795475"/>
              <a:gd name="connsiteX30" fmla="*/ 1771650 w 2157413"/>
              <a:gd name="connsiteY30" fmla="*/ 2506534 h 2795475"/>
              <a:gd name="connsiteX31" fmla="*/ 1762125 w 2157413"/>
              <a:gd name="connsiteY31" fmla="*/ 2373184 h 2795475"/>
              <a:gd name="connsiteX32" fmla="*/ 1714500 w 2157413"/>
              <a:gd name="connsiteY32" fmla="*/ 2277934 h 2795475"/>
              <a:gd name="connsiteX33" fmla="*/ 1676400 w 2157413"/>
              <a:gd name="connsiteY33" fmla="*/ 2211259 h 2795475"/>
              <a:gd name="connsiteX34" fmla="*/ 1619250 w 2157413"/>
              <a:gd name="connsiteY34" fmla="*/ 2116009 h 2795475"/>
              <a:gd name="connsiteX35" fmla="*/ 1590675 w 2157413"/>
              <a:gd name="connsiteY35" fmla="*/ 2087434 h 2795475"/>
              <a:gd name="connsiteX36" fmla="*/ 1514475 w 2157413"/>
              <a:gd name="connsiteY36" fmla="*/ 1973134 h 2795475"/>
              <a:gd name="connsiteX37" fmla="*/ 1419225 w 2157413"/>
              <a:gd name="connsiteY37" fmla="*/ 1896934 h 2795475"/>
              <a:gd name="connsiteX38" fmla="*/ 1371600 w 2157413"/>
              <a:gd name="connsiteY38" fmla="*/ 1849309 h 2795475"/>
              <a:gd name="connsiteX39" fmla="*/ 1323975 w 2157413"/>
              <a:gd name="connsiteY39" fmla="*/ 1820734 h 2795475"/>
              <a:gd name="connsiteX40" fmla="*/ 1285875 w 2157413"/>
              <a:gd name="connsiteY40" fmla="*/ 1782634 h 2795475"/>
              <a:gd name="connsiteX41" fmla="*/ 1238250 w 2157413"/>
              <a:gd name="connsiteY41" fmla="*/ 1744534 h 2795475"/>
              <a:gd name="connsiteX42" fmla="*/ 1181100 w 2157413"/>
              <a:gd name="connsiteY42" fmla="*/ 1677859 h 2795475"/>
              <a:gd name="connsiteX43" fmla="*/ 1104900 w 2157413"/>
              <a:gd name="connsiteY43" fmla="*/ 1601659 h 2795475"/>
              <a:gd name="connsiteX44" fmla="*/ 1076325 w 2157413"/>
              <a:gd name="connsiteY44" fmla="*/ 1573084 h 2795475"/>
              <a:gd name="connsiteX45" fmla="*/ 1028700 w 2157413"/>
              <a:gd name="connsiteY45" fmla="*/ 1487359 h 2795475"/>
              <a:gd name="connsiteX46" fmla="*/ 990600 w 2157413"/>
              <a:gd name="connsiteY46" fmla="*/ 1439734 h 2795475"/>
              <a:gd name="connsiteX47" fmla="*/ 971550 w 2157413"/>
              <a:gd name="connsiteY47" fmla="*/ 1392109 h 2795475"/>
              <a:gd name="connsiteX48" fmla="*/ 952500 w 2157413"/>
              <a:gd name="connsiteY48" fmla="*/ 1354009 h 2795475"/>
              <a:gd name="connsiteX49" fmla="*/ 933450 w 2157413"/>
              <a:gd name="connsiteY49" fmla="*/ 1249234 h 2795475"/>
              <a:gd name="connsiteX50" fmla="*/ 962025 w 2157413"/>
              <a:gd name="connsiteY50" fmla="*/ 1134934 h 2795475"/>
              <a:gd name="connsiteX51" fmla="*/ 990600 w 2157413"/>
              <a:gd name="connsiteY51" fmla="*/ 1049209 h 2795475"/>
              <a:gd name="connsiteX52" fmla="*/ 1019175 w 2157413"/>
              <a:gd name="connsiteY52" fmla="*/ 1001584 h 2795475"/>
              <a:gd name="connsiteX53" fmla="*/ 1076325 w 2157413"/>
              <a:gd name="connsiteY53" fmla="*/ 925384 h 2795475"/>
              <a:gd name="connsiteX54" fmla="*/ 1114425 w 2157413"/>
              <a:gd name="connsiteY54" fmla="*/ 906334 h 2795475"/>
              <a:gd name="connsiteX55" fmla="*/ 1152525 w 2157413"/>
              <a:gd name="connsiteY55" fmla="*/ 868234 h 2795475"/>
              <a:gd name="connsiteX56" fmla="*/ 1228725 w 2157413"/>
              <a:gd name="connsiteY56" fmla="*/ 830134 h 2795475"/>
              <a:gd name="connsiteX57" fmla="*/ 1333500 w 2157413"/>
              <a:gd name="connsiteY57" fmla="*/ 811084 h 2795475"/>
              <a:gd name="connsiteX58" fmla="*/ 1552575 w 2157413"/>
              <a:gd name="connsiteY58" fmla="*/ 801559 h 2795475"/>
              <a:gd name="connsiteX59" fmla="*/ 1933575 w 2157413"/>
              <a:gd name="connsiteY59" fmla="*/ 792034 h 2795475"/>
              <a:gd name="connsiteX60" fmla="*/ 2009775 w 2157413"/>
              <a:gd name="connsiteY60" fmla="*/ 753934 h 2795475"/>
              <a:gd name="connsiteX61" fmla="*/ 2066925 w 2157413"/>
              <a:gd name="connsiteY61" fmla="*/ 696784 h 2795475"/>
              <a:gd name="connsiteX62" fmla="*/ 2085975 w 2157413"/>
              <a:gd name="connsiteY62" fmla="*/ 668209 h 2795475"/>
              <a:gd name="connsiteX63" fmla="*/ 2124075 w 2157413"/>
              <a:gd name="connsiteY6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104775 w 2157413"/>
              <a:gd name="connsiteY11" fmla="*/ 696784 h 2795475"/>
              <a:gd name="connsiteX12" fmla="*/ 66675 w 2157413"/>
              <a:gd name="connsiteY12" fmla="*/ 801559 h 2795475"/>
              <a:gd name="connsiteX13" fmla="*/ 28575 w 2157413"/>
              <a:gd name="connsiteY13" fmla="*/ 915859 h 2795475"/>
              <a:gd name="connsiteX14" fmla="*/ 0 w 2157413"/>
              <a:gd name="connsiteY14" fmla="*/ 1039684 h 2795475"/>
              <a:gd name="connsiteX15" fmla="*/ 19050 w 2157413"/>
              <a:gd name="connsiteY15" fmla="*/ 1792159 h 2795475"/>
              <a:gd name="connsiteX16" fmla="*/ 85725 w 2157413"/>
              <a:gd name="connsiteY16" fmla="*/ 1944559 h 2795475"/>
              <a:gd name="connsiteX17" fmla="*/ 142875 w 2157413"/>
              <a:gd name="connsiteY17" fmla="*/ 2077909 h 2795475"/>
              <a:gd name="connsiteX18" fmla="*/ 400050 w 2157413"/>
              <a:gd name="connsiteY18" fmla="*/ 2392234 h 2795475"/>
              <a:gd name="connsiteX19" fmla="*/ 723900 w 2157413"/>
              <a:gd name="connsiteY19" fmla="*/ 2620834 h 2795475"/>
              <a:gd name="connsiteX20" fmla="*/ 962025 w 2157413"/>
              <a:gd name="connsiteY20" fmla="*/ 2706559 h 2795475"/>
              <a:gd name="connsiteX21" fmla="*/ 1123950 w 2157413"/>
              <a:gd name="connsiteY21" fmla="*/ 2773234 h 2795475"/>
              <a:gd name="connsiteX22" fmla="*/ 1276350 w 2157413"/>
              <a:gd name="connsiteY22" fmla="*/ 2792284 h 2795475"/>
              <a:gd name="connsiteX23" fmla="*/ 1514475 w 2157413"/>
              <a:gd name="connsiteY23" fmla="*/ 2782759 h 2795475"/>
              <a:gd name="connsiteX24" fmla="*/ 1657350 w 2157413"/>
              <a:gd name="connsiteY24" fmla="*/ 2716084 h 2795475"/>
              <a:gd name="connsiteX25" fmla="*/ 1676400 w 2157413"/>
              <a:gd name="connsiteY25" fmla="*/ 2687509 h 2795475"/>
              <a:gd name="connsiteX26" fmla="*/ 1714500 w 2157413"/>
              <a:gd name="connsiteY26" fmla="*/ 2658934 h 2795475"/>
              <a:gd name="connsiteX27" fmla="*/ 1733550 w 2157413"/>
              <a:gd name="connsiteY27" fmla="*/ 2620834 h 2795475"/>
              <a:gd name="connsiteX28" fmla="*/ 1752600 w 2157413"/>
              <a:gd name="connsiteY28" fmla="*/ 2592259 h 2795475"/>
              <a:gd name="connsiteX29" fmla="*/ 1771650 w 2157413"/>
              <a:gd name="connsiteY29" fmla="*/ 2506534 h 2795475"/>
              <a:gd name="connsiteX30" fmla="*/ 1762125 w 2157413"/>
              <a:gd name="connsiteY30" fmla="*/ 2373184 h 2795475"/>
              <a:gd name="connsiteX31" fmla="*/ 1714500 w 2157413"/>
              <a:gd name="connsiteY31" fmla="*/ 2277934 h 2795475"/>
              <a:gd name="connsiteX32" fmla="*/ 1676400 w 2157413"/>
              <a:gd name="connsiteY32" fmla="*/ 2211259 h 2795475"/>
              <a:gd name="connsiteX33" fmla="*/ 1619250 w 2157413"/>
              <a:gd name="connsiteY33" fmla="*/ 2116009 h 2795475"/>
              <a:gd name="connsiteX34" fmla="*/ 1590675 w 2157413"/>
              <a:gd name="connsiteY34" fmla="*/ 2087434 h 2795475"/>
              <a:gd name="connsiteX35" fmla="*/ 1514475 w 2157413"/>
              <a:gd name="connsiteY35" fmla="*/ 1973134 h 2795475"/>
              <a:gd name="connsiteX36" fmla="*/ 1419225 w 2157413"/>
              <a:gd name="connsiteY36" fmla="*/ 1896934 h 2795475"/>
              <a:gd name="connsiteX37" fmla="*/ 1371600 w 2157413"/>
              <a:gd name="connsiteY37" fmla="*/ 1849309 h 2795475"/>
              <a:gd name="connsiteX38" fmla="*/ 1323975 w 2157413"/>
              <a:gd name="connsiteY38" fmla="*/ 1820734 h 2795475"/>
              <a:gd name="connsiteX39" fmla="*/ 1285875 w 2157413"/>
              <a:gd name="connsiteY39" fmla="*/ 1782634 h 2795475"/>
              <a:gd name="connsiteX40" fmla="*/ 1238250 w 2157413"/>
              <a:gd name="connsiteY40" fmla="*/ 1744534 h 2795475"/>
              <a:gd name="connsiteX41" fmla="*/ 1181100 w 2157413"/>
              <a:gd name="connsiteY41" fmla="*/ 1677859 h 2795475"/>
              <a:gd name="connsiteX42" fmla="*/ 1104900 w 2157413"/>
              <a:gd name="connsiteY42" fmla="*/ 1601659 h 2795475"/>
              <a:gd name="connsiteX43" fmla="*/ 1076325 w 2157413"/>
              <a:gd name="connsiteY43" fmla="*/ 1573084 h 2795475"/>
              <a:gd name="connsiteX44" fmla="*/ 1028700 w 2157413"/>
              <a:gd name="connsiteY44" fmla="*/ 1487359 h 2795475"/>
              <a:gd name="connsiteX45" fmla="*/ 990600 w 2157413"/>
              <a:gd name="connsiteY45" fmla="*/ 1439734 h 2795475"/>
              <a:gd name="connsiteX46" fmla="*/ 971550 w 2157413"/>
              <a:gd name="connsiteY46" fmla="*/ 1392109 h 2795475"/>
              <a:gd name="connsiteX47" fmla="*/ 952500 w 2157413"/>
              <a:gd name="connsiteY47" fmla="*/ 1354009 h 2795475"/>
              <a:gd name="connsiteX48" fmla="*/ 933450 w 2157413"/>
              <a:gd name="connsiteY48" fmla="*/ 1249234 h 2795475"/>
              <a:gd name="connsiteX49" fmla="*/ 962025 w 2157413"/>
              <a:gd name="connsiteY49" fmla="*/ 1134934 h 2795475"/>
              <a:gd name="connsiteX50" fmla="*/ 990600 w 2157413"/>
              <a:gd name="connsiteY50" fmla="*/ 1049209 h 2795475"/>
              <a:gd name="connsiteX51" fmla="*/ 1019175 w 2157413"/>
              <a:gd name="connsiteY51" fmla="*/ 1001584 h 2795475"/>
              <a:gd name="connsiteX52" fmla="*/ 1076325 w 2157413"/>
              <a:gd name="connsiteY52" fmla="*/ 925384 h 2795475"/>
              <a:gd name="connsiteX53" fmla="*/ 1114425 w 2157413"/>
              <a:gd name="connsiteY53" fmla="*/ 906334 h 2795475"/>
              <a:gd name="connsiteX54" fmla="*/ 1152525 w 2157413"/>
              <a:gd name="connsiteY54" fmla="*/ 868234 h 2795475"/>
              <a:gd name="connsiteX55" fmla="*/ 1228725 w 2157413"/>
              <a:gd name="connsiteY55" fmla="*/ 830134 h 2795475"/>
              <a:gd name="connsiteX56" fmla="*/ 1333500 w 2157413"/>
              <a:gd name="connsiteY56" fmla="*/ 811084 h 2795475"/>
              <a:gd name="connsiteX57" fmla="*/ 1552575 w 2157413"/>
              <a:gd name="connsiteY57" fmla="*/ 801559 h 2795475"/>
              <a:gd name="connsiteX58" fmla="*/ 1933575 w 2157413"/>
              <a:gd name="connsiteY58" fmla="*/ 792034 h 2795475"/>
              <a:gd name="connsiteX59" fmla="*/ 2009775 w 2157413"/>
              <a:gd name="connsiteY59" fmla="*/ 753934 h 2795475"/>
              <a:gd name="connsiteX60" fmla="*/ 2066925 w 2157413"/>
              <a:gd name="connsiteY60" fmla="*/ 696784 h 2795475"/>
              <a:gd name="connsiteX61" fmla="*/ 2085975 w 2157413"/>
              <a:gd name="connsiteY61" fmla="*/ 668209 h 2795475"/>
              <a:gd name="connsiteX62" fmla="*/ 2124075 w 2157413"/>
              <a:gd name="connsiteY6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123825 w 2157413"/>
              <a:gd name="connsiteY10" fmla="*/ 658684 h 2795475"/>
              <a:gd name="connsiteX11" fmla="*/ 66675 w 2157413"/>
              <a:gd name="connsiteY11" fmla="*/ 801559 h 2795475"/>
              <a:gd name="connsiteX12" fmla="*/ 28575 w 2157413"/>
              <a:gd name="connsiteY12" fmla="*/ 915859 h 2795475"/>
              <a:gd name="connsiteX13" fmla="*/ 0 w 2157413"/>
              <a:gd name="connsiteY13" fmla="*/ 1039684 h 2795475"/>
              <a:gd name="connsiteX14" fmla="*/ 19050 w 2157413"/>
              <a:gd name="connsiteY14" fmla="*/ 1792159 h 2795475"/>
              <a:gd name="connsiteX15" fmla="*/ 85725 w 2157413"/>
              <a:gd name="connsiteY15" fmla="*/ 1944559 h 2795475"/>
              <a:gd name="connsiteX16" fmla="*/ 142875 w 2157413"/>
              <a:gd name="connsiteY16" fmla="*/ 2077909 h 2795475"/>
              <a:gd name="connsiteX17" fmla="*/ 400050 w 2157413"/>
              <a:gd name="connsiteY17" fmla="*/ 2392234 h 2795475"/>
              <a:gd name="connsiteX18" fmla="*/ 723900 w 2157413"/>
              <a:gd name="connsiteY18" fmla="*/ 2620834 h 2795475"/>
              <a:gd name="connsiteX19" fmla="*/ 962025 w 2157413"/>
              <a:gd name="connsiteY19" fmla="*/ 2706559 h 2795475"/>
              <a:gd name="connsiteX20" fmla="*/ 1123950 w 2157413"/>
              <a:gd name="connsiteY20" fmla="*/ 2773234 h 2795475"/>
              <a:gd name="connsiteX21" fmla="*/ 1276350 w 2157413"/>
              <a:gd name="connsiteY21" fmla="*/ 2792284 h 2795475"/>
              <a:gd name="connsiteX22" fmla="*/ 1514475 w 2157413"/>
              <a:gd name="connsiteY22" fmla="*/ 2782759 h 2795475"/>
              <a:gd name="connsiteX23" fmla="*/ 1657350 w 2157413"/>
              <a:gd name="connsiteY23" fmla="*/ 2716084 h 2795475"/>
              <a:gd name="connsiteX24" fmla="*/ 1676400 w 2157413"/>
              <a:gd name="connsiteY24" fmla="*/ 2687509 h 2795475"/>
              <a:gd name="connsiteX25" fmla="*/ 1714500 w 2157413"/>
              <a:gd name="connsiteY25" fmla="*/ 2658934 h 2795475"/>
              <a:gd name="connsiteX26" fmla="*/ 1733550 w 2157413"/>
              <a:gd name="connsiteY26" fmla="*/ 2620834 h 2795475"/>
              <a:gd name="connsiteX27" fmla="*/ 1752600 w 2157413"/>
              <a:gd name="connsiteY27" fmla="*/ 2592259 h 2795475"/>
              <a:gd name="connsiteX28" fmla="*/ 1771650 w 2157413"/>
              <a:gd name="connsiteY28" fmla="*/ 2506534 h 2795475"/>
              <a:gd name="connsiteX29" fmla="*/ 1762125 w 2157413"/>
              <a:gd name="connsiteY29" fmla="*/ 2373184 h 2795475"/>
              <a:gd name="connsiteX30" fmla="*/ 1714500 w 2157413"/>
              <a:gd name="connsiteY30" fmla="*/ 2277934 h 2795475"/>
              <a:gd name="connsiteX31" fmla="*/ 1676400 w 2157413"/>
              <a:gd name="connsiteY31" fmla="*/ 2211259 h 2795475"/>
              <a:gd name="connsiteX32" fmla="*/ 1619250 w 2157413"/>
              <a:gd name="connsiteY32" fmla="*/ 2116009 h 2795475"/>
              <a:gd name="connsiteX33" fmla="*/ 1590675 w 2157413"/>
              <a:gd name="connsiteY33" fmla="*/ 2087434 h 2795475"/>
              <a:gd name="connsiteX34" fmla="*/ 1514475 w 2157413"/>
              <a:gd name="connsiteY34" fmla="*/ 1973134 h 2795475"/>
              <a:gd name="connsiteX35" fmla="*/ 1419225 w 2157413"/>
              <a:gd name="connsiteY35" fmla="*/ 1896934 h 2795475"/>
              <a:gd name="connsiteX36" fmla="*/ 1371600 w 2157413"/>
              <a:gd name="connsiteY36" fmla="*/ 1849309 h 2795475"/>
              <a:gd name="connsiteX37" fmla="*/ 1323975 w 2157413"/>
              <a:gd name="connsiteY37" fmla="*/ 1820734 h 2795475"/>
              <a:gd name="connsiteX38" fmla="*/ 1285875 w 2157413"/>
              <a:gd name="connsiteY38" fmla="*/ 1782634 h 2795475"/>
              <a:gd name="connsiteX39" fmla="*/ 1238250 w 2157413"/>
              <a:gd name="connsiteY39" fmla="*/ 1744534 h 2795475"/>
              <a:gd name="connsiteX40" fmla="*/ 1181100 w 2157413"/>
              <a:gd name="connsiteY40" fmla="*/ 1677859 h 2795475"/>
              <a:gd name="connsiteX41" fmla="*/ 1104900 w 2157413"/>
              <a:gd name="connsiteY41" fmla="*/ 1601659 h 2795475"/>
              <a:gd name="connsiteX42" fmla="*/ 1076325 w 2157413"/>
              <a:gd name="connsiteY42" fmla="*/ 1573084 h 2795475"/>
              <a:gd name="connsiteX43" fmla="*/ 1028700 w 2157413"/>
              <a:gd name="connsiteY43" fmla="*/ 1487359 h 2795475"/>
              <a:gd name="connsiteX44" fmla="*/ 990600 w 2157413"/>
              <a:gd name="connsiteY44" fmla="*/ 1439734 h 2795475"/>
              <a:gd name="connsiteX45" fmla="*/ 971550 w 2157413"/>
              <a:gd name="connsiteY45" fmla="*/ 1392109 h 2795475"/>
              <a:gd name="connsiteX46" fmla="*/ 952500 w 2157413"/>
              <a:gd name="connsiteY46" fmla="*/ 1354009 h 2795475"/>
              <a:gd name="connsiteX47" fmla="*/ 933450 w 2157413"/>
              <a:gd name="connsiteY47" fmla="*/ 1249234 h 2795475"/>
              <a:gd name="connsiteX48" fmla="*/ 962025 w 2157413"/>
              <a:gd name="connsiteY48" fmla="*/ 1134934 h 2795475"/>
              <a:gd name="connsiteX49" fmla="*/ 990600 w 2157413"/>
              <a:gd name="connsiteY49" fmla="*/ 1049209 h 2795475"/>
              <a:gd name="connsiteX50" fmla="*/ 1019175 w 2157413"/>
              <a:gd name="connsiteY50" fmla="*/ 1001584 h 2795475"/>
              <a:gd name="connsiteX51" fmla="*/ 1076325 w 2157413"/>
              <a:gd name="connsiteY51" fmla="*/ 925384 h 2795475"/>
              <a:gd name="connsiteX52" fmla="*/ 1114425 w 2157413"/>
              <a:gd name="connsiteY52" fmla="*/ 906334 h 2795475"/>
              <a:gd name="connsiteX53" fmla="*/ 1152525 w 2157413"/>
              <a:gd name="connsiteY53" fmla="*/ 868234 h 2795475"/>
              <a:gd name="connsiteX54" fmla="*/ 1228725 w 2157413"/>
              <a:gd name="connsiteY54" fmla="*/ 830134 h 2795475"/>
              <a:gd name="connsiteX55" fmla="*/ 1333500 w 2157413"/>
              <a:gd name="connsiteY55" fmla="*/ 811084 h 2795475"/>
              <a:gd name="connsiteX56" fmla="*/ 1552575 w 2157413"/>
              <a:gd name="connsiteY56" fmla="*/ 801559 h 2795475"/>
              <a:gd name="connsiteX57" fmla="*/ 1933575 w 2157413"/>
              <a:gd name="connsiteY57" fmla="*/ 792034 h 2795475"/>
              <a:gd name="connsiteX58" fmla="*/ 2009775 w 2157413"/>
              <a:gd name="connsiteY58" fmla="*/ 753934 h 2795475"/>
              <a:gd name="connsiteX59" fmla="*/ 2066925 w 2157413"/>
              <a:gd name="connsiteY59" fmla="*/ 696784 h 2795475"/>
              <a:gd name="connsiteX60" fmla="*/ 2085975 w 2157413"/>
              <a:gd name="connsiteY60" fmla="*/ 668209 h 2795475"/>
              <a:gd name="connsiteX61" fmla="*/ 2124075 w 2157413"/>
              <a:gd name="connsiteY6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238250 w 2157413"/>
              <a:gd name="connsiteY38" fmla="*/ 1744534 h 2795475"/>
              <a:gd name="connsiteX39" fmla="*/ 1181100 w 2157413"/>
              <a:gd name="connsiteY39" fmla="*/ 1677859 h 2795475"/>
              <a:gd name="connsiteX40" fmla="*/ 1104900 w 2157413"/>
              <a:gd name="connsiteY40" fmla="*/ 1601659 h 2795475"/>
              <a:gd name="connsiteX41" fmla="*/ 1076325 w 2157413"/>
              <a:gd name="connsiteY41" fmla="*/ 1573084 h 2795475"/>
              <a:gd name="connsiteX42" fmla="*/ 1028700 w 2157413"/>
              <a:gd name="connsiteY42" fmla="*/ 1487359 h 2795475"/>
              <a:gd name="connsiteX43" fmla="*/ 990600 w 2157413"/>
              <a:gd name="connsiteY43" fmla="*/ 1439734 h 2795475"/>
              <a:gd name="connsiteX44" fmla="*/ 971550 w 2157413"/>
              <a:gd name="connsiteY44" fmla="*/ 1392109 h 2795475"/>
              <a:gd name="connsiteX45" fmla="*/ 952500 w 2157413"/>
              <a:gd name="connsiteY45" fmla="*/ 1354009 h 2795475"/>
              <a:gd name="connsiteX46" fmla="*/ 933450 w 2157413"/>
              <a:gd name="connsiteY46" fmla="*/ 1249234 h 2795475"/>
              <a:gd name="connsiteX47" fmla="*/ 962025 w 2157413"/>
              <a:gd name="connsiteY47" fmla="*/ 1134934 h 2795475"/>
              <a:gd name="connsiteX48" fmla="*/ 990600 w 2157413"/>
              <a:gd name="connsiteY48" fmla="*/ 1049209 h 2795475"/>
              <a:gd name="connsiteX49" fmla="*/ 1019175 w 2157413"/>
              <a:gd name="connsiteY49" fmla="*/ 1001584 h 2795475"/>
              <a:gd name="connsiteX50" fmla="*/ 1076325 w 2157413"/>
              <a:gd name="connsiteY50" fmla="*/ 925384 h 2795475"/>
              <a:gd name="connsiteX51" fmla="*/ 1114425 w 2157413"/>
              <a:gd name="connsiteY51" fmla="*/ 906334 h 2795475"/>
              <a:gd name="connsiteX52" fmla="*/ 1152525 w 2157413"/>
              <a:gd name="connsiteY52" fmla="*/ 868234 h 2795475"/>
              <a:gd name="connsiteX53" fmla="*/ 1228725 w 2157413"/>
              <a:gd name="connsiteY53" fmla="*/ 830134 h 2795475"/>
              <a:gd name="connsiteX54" fmla="*/ 1333500 w 2157413"/>
              <a:gd name="connsiteY54" fmla="*/ 811084 h 2795475"/>
              <a:gd name="connsiteX55" fmla="*/ 1552575 w 2157413"/>
              <a:gd name="connsiteY55" fmla="*/ 801559 h 2795475"/>
              <a:gd name="connsiteX56" fmla="*/ 1933575 w 2157413"/>
              <a:gd name="connsiteY56" fmla="*/ 792034 h 2795475"/>
              <a:gd name="connsiteX57" fmla="*/ 2009775 w 2157413"/>
              <a:gd name="connsiteY57" fmla="*/ 753934 h 2795475"/>
              <a:gd name="connsiteX58" fmla="*/ 2066925 w 2157413"/>
              <a:gd name="connsiteY58" fmla="*/ 696784 h 2795475"/>
              <a:gd name="connsiteX59" fmla="*/ 2085975 w 2157413"/>
              <a:gd name="connsiteY59" fmla="*/ 668209 h 2795475"/>
              <a:gd name="connsiteX60" fmla="*/ 2124075 w 2157413"/>
              <a:gd name="connsiteY6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76325 w 2157413"/>
              <a:gd name="connsiteY40" fmla="*/ 1573084 h 2795475"/>
              <a:gd name="connsiteX41" fmla="*/ 1028700 w 2157413"/>
              <a:gd name="connsiteY41" fmla="*/ 1487359 h 2795475"/>
              <a:gd name="connsiteX42" fmla="*/ 990600 w 2157413"/>
              <a:gd name="connsiteY42" fmla="*/ 1439734 h 2795475"/>
              <a:gd name="connsiteX43" fmla="*/ 971550 w 2157413"/>
              <a:gd name="connsiteY43" fmla="*/ 1392109 h 2795475"/>
              <a:gd name="connsiteX44" fmla="*/ 952500 w 2157413"/>
              <a:gd name="connsiteY44" fmla="*/ 1354009 h 2795475"/>
              <a:gd name="connsiteX45" fmla="*/ 933450 w 2157413"/>
              <a:gd name="connsiteY45" fmla="*/ 1249234 h 2795475"/>
              <a:gd name="connsiteX46" fmla="*/ 962025 w 2157413"/>
              <a:gd name="connsiteY46" fmla="*/ 1134934 h 2795475"/>
              <a:gd name="connsiteX47" fmla="*/ 990600 w 2157413"/>
              <a:gd name="connsiteY47" fmla="*/ 1049209 h 2795475"/>
              <a:gd name="connsiteX48" fmla="*/ 1019175 w 2157413"/>
              <a:gd name="connsiteY48" fmla="*/ 1001584 h 2795475"/>
              <a:gd name="connsiteX49" fmla="*/ 1076325 w 2157413"/>
              <a:gd name="connsiteY49" fmla="*/ 925384 h 2795475"/>
              <a:gd name="connsiteX50" fmla="*/ 1114425 w 2157413"/>
              <a:gd name="connsiteY50" fmla="*/ 906334 h 2795475"/>
              <a:gd name="connsiteX51" fmla="*/ 1152525 w 2157413"/>
              <a:gd name="connsiteY51" fmla="*/ 868234 h 2795475"/>
              <a:gd name="connsiteX52" fmla="*/ 1228725 w 2157413"/>
              <a:gd name="connsiteY52" fmla="*/ 830134 h 2795475"/>
              <a:gd name="connsiteX53" fmla="*/ 1333500 w 2157413"/>
              <a:gd name="connsiteY53" fmla="*/ 811084 h 2795475"/>
              <a:gd name="connsiteX54" fmla="*/ 1552575 w 2157413"/>
              <a:gd name="connsiteY54" fmla="*/ 801559 h 2795475"/>
              <a:gd name="connsiteX55" fmla="*/ 1933575 w 2157413"/>
              <a:gd name="connsiteY55" fmla="*/ 792034 h 2795475"/>
              <a:gd name="connsiteX56" fmla="*/ 2009775 w 2157413"/>
              <a:gd name="connsiteY56" fmla="*/ 753934 h 2795475"/>
              <a:gd name="connsiteX57" fmla="*/ 2066925 w 2157413"/>
              <a:gd name="connsiteY57" fmla="*/ 696784 h 2795475"/>
              <a:gd name="connsiteX58" fmla="*/ 2085975 w 2157413"/>
              <a:gd name="connsiteY58" fmla="*/ 668209 h 2795475"/>
              <a:gd name="connsiteX59" fmla="*/ 2124075 w 2157413"/>
              <a:gd name="connsiteY5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71550 w 2157413"/>
              <a:gd name="connsiteY42" fmla="*/ 1392109 h 2795475"/>
              <a:gd name="connsiteX43" fmla="*/ 952500 w 2157413"/>
              <a:gd name="connsiteY43" fmla="*/ 1354009 h 2795475"/>
              <a:gd name="connsiteX44" fmla="*/ 933450 w 2157413"/>
              <a:gd name="connsiteY44" fmla="*/ 1249234 h 2795475"/>
              <a:gd name="connsiteX45" fmla="*/ 962025 w 2157413"/>
              <a:gd name="connsiteY45" fmla="*/ 1134934 h 2795475"/>
              <a:gd name="connsiteX46" fmla="*/ 990600 w 2157413"/>
              <a:gd name="connsiteY46" fmla="*/ 1049209 h 2795475"/>
              <a:gd name="connsiteX47" fmla="*/ 1019175 w 2157413"/>
              <a:gd name="connsiteY47" fmla="*/ 1001584 h 2795475"/>
              <a:gd name="connsiteX48" fmla="*/ 1076325 w 2157413"/>
              <a:gd name="connsiteY48" fmla="*/ 925384 h 2795475"/>
              <a:gd name="connsiteX49" fmla="*/ 1114425 w 2157413"/>
              <a:gd name="connsiteY49" fmla="*/ 906334 h 2795475"/>
              <a:gd name="connsiteX50" fmla="*/ 1152525 w 2157413"/>
              <a:gd name="connsiteY50" fmla="*/ 868234 h 2795475"/>
              <a:gd name="connsiteX51" fmla="*/ 1228725 w 2157413"/>
              <a:gd name="connsiteY51" fmla="*/ 830134 h 2795475"/>
              <a:gd name="connsiteX52" fmla="*/ 1333500 w 2157413"/>
              <a:gd name="connsiteY52" fmla="*/ 811084 h 2795475"/>
              <a:gd name="connsiteX53" fmla="*/ 1552575 w 2157413"/>
              <a:gd name="connsiteY53" fmla="*/ 801559 h 2795475"/>
              <a:gd name="connsiteX54" fmla="*/ 1933575 w 2157413"/>
              <a:gd name="connsiteY54" fmla="*/ 792034 h 2795475"/>
              <a:gd name="connsiteX55" fmla="*/ 2009775 w 2157413"/>
              <a:gd name="connsiteY55" fmla="*/ 753934 h 2795475"/>
              <a:gd name="connsiteX56" fmla="*/ 2066925 w 2157413"/>
              <a:gd name="connsiteY56" fmla="*/ 696784 h 2795475"/>
              <a:gd name="connsiteX57" fmla="*/ 2085975 w 2157413"/>
              <a:gd name="connsiteY57" fmla="*/ 668209 h 2795475"/>
              <a:gd name="connsiteX58" fmla="*/ 2124075 w 2157413"/>
              <a:gd name="connsiteY5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19175 w 2157413"/>
              <a:gd name="connsiteY46" fmla="*/ 1001584 h 2795475"/>
              <a:gd name="connsiteX47" fmla="*/ 1076325 w 2157413"/>
              <a:gd name="connsiteY47" fmla="*/ 925384 h 2795475"/>
              <a:gd name="connsiteX48" fmla="*/ 1114425 w 2157413"/>
              <a:gd name="connsiteY48" fmla="*/ 906334 h 2795475"/>
              <a:gd name="connsiteX49" fmla="*/ 1152525 w 2157413"/>
              <a:gd name="connsiteY49" fmla="*/ 868234 h 2795475"/>
              <a:gd name="connsiteX50" fmla="*/ 1228725 w 2157413"/>
              <a:gd name="connsiteY50" fmla="*/ 830134 h 2795475"/>
              <a:gd name="connsiteX51" fmla="*/ 1333500 w 2157413"/>
              <a:gd name="connsiteY51" fmla="*/ 811084 h 2795475"/>
              <a:gd name="connsiteX52" fmla="*/ 1552575 w 2157413"/>
              <a:gd name="connsiteY52" fmla="*/ 801559 h 2795475"/>
              <a:gd name="connsiteX53" fmla="*/ 1933575 w 2157413"/>
              <a:gd name="connsiteY53" fmla="*/ 792034 h 2795475"/>
              <a:gd name="connsiteX54" fmla="*/ 2009775 w 2157413"/>
              <a:gd name="connsiteY54" fmla="*/ 753934 h 2795475"/>
              <a:gd name="connsiteX55" fmla="*/ 2066925 w 2157413"/>
              <a:gd name="connsiteY55" fmla="*/ 696784 h 2795475"/>
              <a:gd name="connsiteX56" fmla="*/ 2085975 w 2157413"/>
              <a:gd name="connsiteY56" fmla="*/ 668209 h 2795475"/>
              <a:gd name="connsiteX57" fmla="*/ 2124075 w 2157413"/>
              <a:gd name="connsiteY5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152525 w 2157413"/>
              <a:gd name="connsiteY48" fmla="*/ 868234 h 2795475"/>
              <a:gd name="connsiteX49" fmla="*/ 1228725 w 2157413"/>
              <a:gd name="connsiteY49" fmla="*/ 830134 h 2795475"/>
              <a:gd name="connsiteX50" fmla="*/ 1333500 w 2157413"/>
              <a:gd name="connsiteY50" fmla="*/ 811084 h 2795475"/>
              <a:gd name="connsiteX51" fmla="*/ 1552575 w 2157413"/>
              <a:gd name="connsiteY51" fmla="*/ 801559 h 2795475"/>
              <a:gd name="connsiteX52" fmla="*/ 1933575 w 2157413"/>
              <a:gd name="connsiteY52" fmla="*/ 792034 h 2795475"/>
              <a:gd name="connsiteX53" fmla="*/ 2009775 w 2157413"/>
              <a:gd name="connsiteY53" fmla="*/ 753934 h 2795475"/>
              <a:gd name="connsiteX54" fmla="*/ 2066925 w 2157413"/>
              <a:gd name="connsiteY54" fmla="*/ 696784 h 2795475"/>
              <a:gd name="connsiteX55" fmla="*/ 2085975 w 2157413"/>
              <a:gd name="connsiteY55" fmla="*/ 668209 h 2795475"/>
              <a:gd name="connsiteX56" fmla="*/ 2124075 w 2157413"/>
              <a:gd name="connsiteY5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114425 w 2157413"/>
              <a:gd name="connsiteY47" fmla="*/ 906334 h 2795475"/>
              <a:gd name="connsiteX48" fmla="*/ 1228725 w 2157413"/>
              <a:gd name="connsiteY48" fmla="*/ 830134 h 2795475"/>
              <a:gd name="connsiteX49" fmla="*/ 1333500 w 2157413"/>
              <a:gd name="connsiteY49" fmla="*/ 811084 h 2795475"/>
              <a:gd name="connsiteX50" fmla="*/ 1552575 w 2157413"/>
              <a:gd name="connsiteY50" fmla="*/ 801559 h 2795475"/>
              <a:gd name="connsiteX51" fmla="*/ 1933575 w 2157413"/>
              <a:gd name="connsiteY51" fmla="*/ 792034 h 2795475"/>
              <a:gd name="connsiteX52" fmla="*/ 2009775 w 2157413"/>
              <a:gd name="connsiteY52" fmla="*/ 753934 h 2795475"/>
              <a:gd name="connsiteX53" fmla="*/ 2066925 w 2157413"/>
              <a:gd name="connsiteY53" fmla="*/ 696784 h 2795475"/>
              <a:gd name="connsiteX54" fmla="*/ 2085975 w 2157413"/>
              <a:gd name="connsiteY54" fmla="*/ 668209 h 2795475"/>
              <a:gd name="connsiteX55" fmla="*/ 2124075 w 2157413"/>
              <a:gd name="connsiteY5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33550 w 2157413"/>
              <a:gd name="connsiteY25" fmla="*/ 2620834 h 2795475"/>
              <a:gd name="connsiteX26" fmla="*/ 1752600 w 2157413"/>
              <a:gd name="connsiteY26" fmla="*/ 2592259 h 2795475"/>
              <a:gd name="connsiteX27" fmla="*/ 1771650 w 2157413"/>
              <a:gd name="connsiteY27" fmla="*/ 2506534 h 2795475"/>
              <a:gd name="connsiteX28" fmla="*/ 1762125 w 2157413"/>
              <a:gd name="connsiteY28" fmla="*/ 2373184 h 2795475"/>
              <a:gd name="connsiteX29" fmla="*/ 1714500 w 2157413"/>
              <a:gd name="connsiteY29" fmla="*/ 2277934 h 2795475"/>
              <a:gd name="connsiteX30" fmla="*/ 1676400 w 2157413"/>
              <a:gd name="connsiteY30" fmla="*/ 2211259 h 2795475"/>
              <a:gd name="connsiteX31" fmla="*/ 1619250 w 2157413"/>
              <a:gd name="connsiteY31" fmla="*/ 2116009 h 2795475"/>
              <a:gd name="connsiteX32" fmla="*/ 1590675 w 2157413"/>
              <a:gd name="connsiteY32" fmla="*/ 2087434 h 2795475"/>
              <a:gd name="connsiteX33" fmla="*/ 1514475 w 2157413"/>
              <a:gd name="connsiteY33" fmla="*/ 1973134 h 2795475"/>
              <a:gd name="connsiteX34" fmla="*/ 1419225 w 2157413"/>
              <a:gd name="connsiteY34" fmla="*/ 1896934 h 2795475"/>
              <a:gd name="connsiteX35" fmla="*/ 1371600 w 2157413"/>
              <a:gd name="connsiteY35" fmla="*/ 1849309 h 2795475"/>
              <a:gd name="connsiteX36" fmla="*/ 1323975 w 2157413"/>
              <a:gd name="connsiteY36" fmla="*/ 1820734 h 2795475"/>
              <a:gd name="connsiteX37" fmla="*/ 1285875 w 2157413"/>
              <a:gd name="connsiteY37" fmla="*/ 1782634 h 2795475"/>
              <a:gd name="connsiteX38" fmla="*/ 1181100 w 2157413"/>
              <a:gd name="connsiteY38" fmla="*/ 1677859 h 2795475"/>
              <a:gd name="connsiteX39" fmla="*/ 1104900 w 2157413"/>
              <a:gd name="connsiteY39" fmla="*/ 1601659 h 2795475"/>
              <a:gd name="connsiteX40" fmla="*/ 1028700 w 2157413"/>
              <a:gd name="connsiteY40" fmla="*/ 1487359 h 2795475"/>
              <a:gd name="connsiteX41" fmla="*/ 990600 w 2157413"/>
              <a:gd name="connsiteY41" fmla="*/ 1439734 h 2795475"/>
              <a:gd name="connsiteX42" fmla="*/ 952500 w 2157413"/>
              <a:gd name="connsiteY42" fmla="*/ 1354009 h 2795475"/>
              <a:gd name="connsiteX43" fmla="*/ 933450 w 2157413"/>
              <a:gd name="connsiteY43" fmla="*/ 1249234 h 2795475"/>
              <a:gd name="connsiteX44" fmla="*/ 962025 w 2157413"/>
              <a:gd name="connsiteY44" fmla="*/ 1134934 h 2795475"/>
              <a:gd name="connsiteX45" fmla="*/ 990600 w 2157413"/>
              <a:gd name="connsiteY45" fmla="*/ 1049209 h 2795475"/>
              <a:gd name="connsiteX46" fmla="*/ 1076325 w 2157413"/>
              <a:gd name="connsiteY46" fmla="*/ 925384 h 2795475"/>
              <a:gd name="connsiteX47" fmla="*/ 1228725 w 2157413"/>
              <a:gd name="connsiteY47" fmla="*/ 830134 h 2795475"/>
              <a:gd name="connsiteX48" fmla="*/ 1333500 w 2157413"/>
              <a:gd name="connsiteY48" fmla="*/ 811084 h 2795475"/>
              <a:gd name="connsiteX49" fmla="*/ 1552575 w 2157413"/>
              <a:gd name="connsiteY49" fmla="*/ 801559 h 2795475"/>
              <a:gd name="connsiteX50" fmla="*/ 1933575 w 2157413"/>
              <a:gd name="connsiteY50" fmla="*/ 792034 h 2795475"/>
              <a:gd name="connsiteX51" fmla="*/ 2009775 w 2157413"/>
              <a:gd name="connsiteY51" fmla="*/ 753934 h 2795475"/>
              <a:gd name="connsiteX52" fmla="*/ 2066925 w 2157413"/>
              <a:gd name="connsiteY52" fmla="*/ 696784 h 2795475"/>
              <a:gd name="connsiteX53" fmla="*/ 2085975 w 2157413"/>
              <a:gd name="connsiteY53" fmla="*/ 668209 h 2795475"/>
              <a:gd name="connsiteX54" fmla="*/ 2124075 w 2157413"/>
              <a:gd name="connsiteY54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676400 w 2157413"/>
              <a:gd name="connsiteY23" fmla="*/ 2687509 h 2795475"/>
              <a:gd name="connsiteX24" fmla="*/ 1714500 w 2157413"/>
              <a:gd name="connsiteY24" fmla="*/ 2658934 h 2795475"/>
              <a:gd name="connsiteX25" fmla="*/ 1752600 w 2157413"/>
              <a:gd name="connsiteY25" fmla="*/ 2592259 h 2795475"/>
              <a:gd name="connsiteX26" fmla="*/ 1771650 w 2157413"/>
              <a:gd name="connsiteY26" fmla="*/ 2506534 h 2795475"/>
              <a:gd name="connsiteX27" fmla="*/ 1762125 w 2157413"/>
              <a:gd name="connsiteY27" fmla="*/ 2373184 h 2795475"/>
              <a:gd name="connsiteX28" fmla="*/ 1714500 w 2157413"/>
              <a:gd name="connsiteY28" fmla="*/ 2277934 h 2795475"/>
              <a:gd name="connsiteX29" fmla="*/ 1676400 w 2157413"/>
              <a:gd name="connsiteY29" fmla="*/ 2211259 h 2795475"/>
              <a:gd name="connsiteX30" fmla="*/ 1619250 w 2157413"/>
              <a:gd name="connsiteY30" fmla="*/ 2116009 h 2795475"/>
              <a:gd name="connsiteX31" fmla="*/ 1590675 w 2157413"/>
              <a:gd name="connsiteY31" fmla="*/ 2087434 h 2795475"/>
              <a:gd name="connsiteX32" fmla="*/ 1514475 w 2157413"/>
              <a:gd name="connsiteY32" fmla="*/ 1973134 h 2795475"/>
              <a:gd name="connsiteX33" fmla="*/ 1419225 w 2157413"/>
              <a:gd name="connsiteY33" fmla="*/ 1896934 h 2795475"/>
              <a:gd name="connsiteX34" fmla="*/ 1371600 w 2157413"/>
              <a:gd name="connsiteY34" fmla="*/ 1849309 h 2795475"/>
              <a:gd name="connsiteX35" fmla="*/ 1323975 w 2157413"/>
              <a:gd name="connsiteY35" fmla="*/ 1820734 h 2795475"/>
              <a:gd name="connsiteX36" fmla="*/ 1285875 w 2157413"/>
              <a:gd name="connsiteY36" fmla="*/ 1782634 h 2795475"/>
              <a:gd name="connsiteX37" fmla="*/ 1181100 w 2157413"/>
              <a:gd name="connsiteY37" fmla="*/ 1677859 h 2795475"/>
              <a:gd name="connsiteX38" fmla="*/ 1104900 w 2157413"/>
              <a:gd name="connsiteY38" fmla="*/ 1601659 h 2795475"/>
              <a:gd name="connsiteX39" fmla="*/ 1028700 w 2157413"/>
              <a:gd name="connsiteY39" fmla="*/ 1487359 h 2795475"/>
              <a:gd name="connsiteX40" fmla="*/ 990600 w 2157413"/>
              <a:gd name="connsiteY40" fmla="*/ 1439734 h 2795475"/>
              <a:gd name="connsiteX41" fmla="*/ 952500 w 2157413"/>
              <a:gd name="connsiteY41" fmla="*/ 1354009 h 2795475"/>
              <a:gd name="connsiteX42" fmla="*/ 933450 w 2157413"/>
              <a:gd name="connsiteY42" fmla="*/ 1249234 h 2795475"/>
              <a:gd name="connsiteX43" fmla="*/ 962025 w 2157413"/>
              <a:gd name="connsiteY43" fmla="*/ 1134934 h 2795475"/>
              <a:gd name="connsiteX44" fmla="*/ 990600 w 2157413"/>
              <a:gd name="connsiteY44" fmla="*/ 1049209 h 2795475"/>
              <a:gd name="connsiteX45" fmla="*/ 1076325 w 2157413"/>
              <a:gd name="connsiteY45" fmla="*/ 925384 h 2795475"/>
              <a:gd name="connsiteX46" fmla="*/ 1228725 w 2157413"/>
              <a:gd name="connsiteY46" fmla="*/ 830134 h 2795475"/>
              <a:gd name="connsiteX47" fmla="*/ 1333500 w 2157413"/>
              <a:gd name="connsiteY47" fmla="*/ 811084 h 2795475"/>
              <a:gd name="connsiteX48" fmla="*/ 1552575 w 2157413"/>
              <a:gd name="connsiteY48" fmla="*/ 801559 h 2795475"/>
              <a:gd name="connsiteX49" fmla="*/ 1933575 w 2157413"/>
              <a:gd name="connsiteY49" fmla="*/ 792034 h 2795475"/>
              <a:gd name="connsiteX50" fmla="*/ 2009775 w 2157413"/>
              <a:gd name="connsiteY50" fmla="*/ 753934 h 2795475"/>
              <a:gd name="connsiteX51" fmla="*/ 2066925 w 2157413"/>
              <a:gd name="connsiteY51" fmla="*/ 696784 h 2795475"/>
              <a:gd name="connsiteX52" fmla="*/ 2085975 w 2157413"/>
              <a:gd name="connsiteY52" fmla="*/ 668209 h 2795475"/>
              <a:gd name="connsiteX53" fmla="*/ 2124075 w 2157413"/>
              <a:gd name="connsiteY53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228725 w 2157413"/>
              <a:gd name="connsiteY45" fmla="*/ 830134 h 2795475"/>
              <a:gd name="connsiteX46" fmla="*/ 1333500 w 2157413"/>
              <a:gd name="connsiteY46" fmla="*/ 811084 h 2795475"/>
              <a:gd name="connsiteX47" fmla="*/ 1552575 w 2157413"/>
              <a:gd name="connsiteY47" fmla="*/ 801559 h 2795475"/>
              <a:gd name="connsiteX48" fmla="*/ 1933575 w 2157413"/>
              <a:gd name="connsiteY48" fmla="*/ 792034 h 2795475"/>
              <a:gd name="connsiteX49" fmla="*/ 2009775 w 2157413"/>
              <a:gd name="connsiteY49" fmla="*/ 753934 h 2795475"/>
              <a:gd name="connsiteX50" fmla="*/ 2066925 w 2157413"/>
              <a:gd name="connsiteY50" fmla="*/ 696784 h 2795475"/>
              <a:gd name="connsiteX51" fmla="*/ 2085975 w 2157413"/>
              <a:gd name="connsiteY51" fmla="*/ 668209 h 2795475"/>
              <a:gd name="connsiteX52" fmla="*/ 2124075 w 2157413"/>
              <a:gd name="connsiteY52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990600 w 2157413"/>
              <a:gd name="connsiteY43" fmla="*/ 1049209 h 2795475"/>
              <a:gd name="connsiteX44" fmla="*/ 1076325 w 2157413"/>
              <a:gd name="connsiteY44" fmla="*/ 925384 h 2795475"/>
              <a:gd name="connsiteX45" fmla="*/ 1333500 w 2157413"/>
              <a:gd name="connsiteY45" fmla="*/ 811084 h 2795475"/>
              <a:gd name="connsiteX46" fmla="*/ 1552575 w 2157413"/>
              <a:gd name="connsiteY46" fmla="*/ 801559 h 2795475"/>
              <a:gd name="connsiteX47" fmla="*/ 1933575 w 2157413"/>
              <a:gd name="connsiteY47" fmla="*/ 792034 h 2795475"/>
              <a:gd name="connsiteX48" fmla="*/ 2009775 w 2157413"/>
              <a:gd name="connsiteY48" fmla="*/ 753934 h 2795475"/>
              <a:gd name="connsiteX49" fmla="*/ 2066925 w 2157413"/>
              <a:gd name="connsiteY49" fmla="*/ 696784 h 2795475"/>
              <a:gd name="connsiteX50" fmla="*/ 2085975 w 2157413"/>
              <a:gd name="connsiteY50" fmla="*/ 668209 h 2795475"/>
              <a:gd name="connsiteX51" fmla="*/ 2124075 w 2157413"/>
              <a:gd name="connsiteY51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33450 w 2157413"/>
              <a:gd name="connsiteY41" fmla="*/ 1249234 h 2795475"/>
              <a:gd name="connsiteX42" fmla="*/ 962025 w 2157413"/>
              <a:gd name="connsiteY42" fmla="*/ 1134934 h 2795475"/>
              <a:gd name="connsiteX43" fmla="*/ 1076325 w 2157413"/>
              <a:gd name="connsiteY43" fmla="*/ 925384 h 2795475"/>
              <a:gd name="connsiteX44" fmla="*/ 1333500 w 2157413"/>
              <a:gd name="connsiteY44" fmla="*/ 811084 h 2795475"/>
              <a:gd name="connsiteX45" fmla="*/ 1552575 w 2157413"/>
              <a:gd name="connsiteY45" fmla="*/ 801559 h 2795475"/>
              <a:gd name="connsiteX46" fmla="*/ 1933575 w 2157413"/>
              <a:gd name="connsiteY46" fmla="*/ 792034 h 2795475"/>
              <a:gd name="connsiteX47" fmla="*/ 2009775 w 2157413"/>
              <a:gd name="connsiteY47" fmla="*/ 753934 h 2795475"/>
              <a:gd name="connsiteX48" fmla="*/ 2066925 w 2157413"/>
              <a:gd name="connsiteY48" fmla="*/ 696784 h 2795475"/>
              <a:gd name="connsiteX49" fmla="*/ 2085975 w 2157413"/>
              <a:gd name="connsiteY49" fmla="*/ 668209 h 2795475"/>
              <a:gd name="connsiteX50" fmla="*/ 2124075 w 2157413"/>
              <a:gd name="connsiteY50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90600 w 2157413"/>
              <a:gd name="connsiteY39" fmla="*/ 1439734 h 2795475"/>
              <a:gd name="connsiteX40" fmla="*/ 952500 w 2157413"/>
              <a:gd name="connsiteY40" fmla="*/ 1354009 h 2795475"/>
              <a:gd name="connsiteX41" fmla="*/ 962025 w 2157413"/>
              <a:gd name="connsiteY41" fmla="*/ 1134934 h 2795475"/>
              <a:gd name="connsiteX42" fmla="*/ 1076325 w 2157413"/>
              <a:gd name="connsiteY42" fmla="*/ 925384 h 2795475"/>
              <a:gd name="connsiteX43" fmla="*/ 1333500 w 2157413"/>
              <a:gd name="connsiteY43" fmla="*/ 811084 h 2795475"/>
              <a:gd name="connsiteX44" fmla="*/ 1552575 w 2157413"/>
              <a:gd name="connsiteY44" fmla="*/ 801559 h 2795475"/>
              <a:gd name="connsiteX45" fmla="*/ 1933575 w 2157413"/>
              <a:gd name="connsiteY45" fmla="*/ 792034 h 2795475"/>
              <a:gd name="connsiteX46" fmla="*/ 2009775 w 2157413"/>
              <a:gd name="connsiteY46" fmla="*/ 753934 h 2795475"/>
              <a:gd name="connsiteX47" fmla="*/ 2066925 w 2157413"/>
              <a:gd name="connsiteY47" fmla="*/ 696784 h 2795475"/>
              <a:gd name="connsiteX48" fmla="*/ 2085975 w 2157413"/>
              <a:gd name="connsiteY48" fmla="*/ 668209 h 2795475"/>
              <a:gd name="connsiteX49" fmla="*/ 2124075 w 2157413"/>
              <a:gd name="connsiteY49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1028700 w 2157413"/>
              <a:gd name="connsiteY38" fmla="*/ 1487359 h 2795475"/>
              <a:gd name="connsiteX39" fmla="*/ 952500 w 2157413"/>
              <a:gd name="connsiteY39" fmla="*/ 1354009 h 2795475"/>
              <a:gd name="connsiteX40" fmla="*/ 962025 w 2157413"/>
              <a:gd name="connsiteY40" fmla="*/ 1134934 h 2795475"/>
              <a:gd name="connsiteX41" fmla="*/ 1076325 w 2157413"/>
              <a:gd name="connsiteY41" fmla="*/ 925384 h 2795475"/>
              <a:gd name="connsiteX42" fmla="*/ 1333500 w 2157413"/>
              <a:gd name="connsiteY42" fmla="*/ 811084 h 2795475"/>
              <a:gd name="connsiteX43" fmla="*/ 1552575 w 2157413"/>
              <a:gd name="connsiteY43" fmla="*/ 801559 h 2795475"/>
              <a:gd name="connsiteX44" fmla="*/ 1933575 w 2157413"/>
              <a:gd name="connsiteY44" fmla="*/ 792034 h 2795475"/>
              <a:gd name="connsiteX45" fmla="*/ 2009775 w 2157413"/>
              <a:gd name="connsiteY45" fmla="*/ 753934 h 2795475"/>
              <a:gd name="connsiteX46" fmla="*/ 2066925 w 2157413"/>
              <a:gd name="connsiteY46" fmla="*/ 696784 h 2795475"/>
              <a:gd name="connsiteX47" fmla="*/ 2085975 w 2157413"/>
              <a:gd name="connsiteY47" fmla="*/ 668209 h 2795475"/>
              <a:gd name="connsiteX48" fmla="*/ 2124075 w 2157413"/>
              <a:gd name="connsiteY48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85725 w 2157413"/>
              <a:gd name="connsiteY14" fmla="*/ 1944559 h 2795475"/>
              <a:gd name="connsiteX15" fmla="*/ 142875 w 2157413"/>
              <a:gd name="connsiteY15" fmla="*/ 2077909 h 2795475"/>
              <a:gd name="connsiteX16" fmla="*/ 400050 w 2157413"/>
              <a:gd name="connsiteY16" fmla="*/ 2392234 h 2795475"/>
              <a:gd name="connsiteX17" fmla="*/ 723900 w 2157413"/>
              <a:gd name="connsiteY17" fmla="*/ 2620834 h 2795475"/>
              <a:gd name="connsiteX18" fmla="*/ 962025 w 2157413"/>
              <a:gd name="connsiteY18" fmla="*/ 2706559 h 2795475"/>
              <a:gd name="connsiteX19" fmla="*/ 1123950 w 2157413"/>
              <a:gd name="connsiteY19" fmla="*/ 2773234 h 2795475"/>
              <a:gd name="connsiteX20" fmla="*/ 1276350 w 2157413"/>
              <a:gd name="connsiteY20" fmla="*/ 2792284 h 2795475"/>
              <a:gd name="connsiteX21" fmla="*/ 1514475 w 2157413"/>
              <a:gd name="connsiteY21" fmla="*/ 2782759 h 2795475"/>
              <a:gd name="connsiteX22" fmla="*/ 1657350 w 2157413"/>
              <a:gd name="connsiteY22" fmla="*/ 2716084 h 2795475"/>
              <a:gd name="connsiteX23" fmla="*/ 1714500 w 2157413"/>
              <a:gd name="connsiteY23" fmla="*/ 2658934 h 2795475"/>
              <a:gd name="connsiteX24" fmla="*/ 1752600 w 2157413"/>
              <a:gd name="connsiteY24" fmla="*/ 2592259 h 2795475"/>
              <a:gd name="connsiteX25" fmla="*/ 1771650 w 2157413"/>
              <a:gd name="connsiteY25" fmla="*/ 2506534 h 2795475"/>
              <a:gd name="connsiteX26" fmla="*/ 1762125 w 2157413"/>
              <a:gd name="connsiteY26" fmla="*/ 2373184 h 2795475"/>
              <a:gd name="connsiteX27" fmla="*/ 1714500 w 2157413"/>
              <a:gd name="connsiteY27" fmla="*/ 2277934 h 2795475"/>
              <a:gd name="connsiteX28" fmla="*/ 1676400 w 2157413"/>
              <a:gd name="connsiteY28" fmla="*/ 2211259 h 2795475"/>
              <a:gd name="connsiteX29" fmla="*/ 1619250 w 2157413"/>
              <a:gd name="connsiteY29" fmla="*/ 2116009 h 2795475"/>
              <a:gd name="connsiteX30" fmla="*/ 1590675 w 2157413"/>
              <a:gd name="connsiteY30" fmla="*/ 2087434 h 2795475"/>
              <a:gd name="connsiteX31" fmla="*/ 1514475 w 2157413"/>
              <a:gd name="connsiteY31" fmla="*/ 1973134 h 2795475"/>
              <a:gd name="connsiteX32" fmla="*/ 1419225 w 2157413"/>
              <a:gd name="connsiteY32" fmla="*/ 1896934 h 2795475"/>
              <a:gd name="connsiteX33" fmla="*/ 1371600 w 2157413"/>
              <a:gd name="connsiteY33" fmla="*/ 1849309 h 2795475"/>
              <a:gd name="connsiteX34" fmla="*/ 1323975 w 2157413"/>
              <a:gd name="connsiteY34" fmla="*/ 1820734 h 2795475"/>
              <a:gd name="connsiteX35" fmla="*/ 1285875 w 2157413"/>
              <a:gd name="connsiteY35" fmla="*/ 1782634 h 2795475"/>
              <a:gd name="connsiteX36" fmla="*/ 1181100 w 2157413"/>
              <a:gd name="connsiteY36" fmla="*/ 1677859 h 2795475"/>
              <a:gd name="connsiteX37" fmla="*/ 1104900 w 2157413"/>
              <a:gd name="connsiteY37" fmla="*/ 1601659 h 2795475"/>
              <a:gd name="connsiteX38" fmla="*/ 952500 w 2157413"/>
              <a:gd name="connsiteY38" fmla="*/ 1354009 h 2795475"/>
              <a:gd name="connsiteX39" fmla="*/ 962025 w 2157413"/>
              <a:gd name="connsiteY39" fmla="*/ 1134934 h 2795475"/>
              <a:gd name="connsiteX40" fmla="*/ 1076325 w 2157413"/>
              <a:gd name="connsiteY40" fmla="*/ 925384 h 2795475"/>
              <a:gd name="connsiteX41" fmla="*/ 1333500 w 2157413"/>
              <a:gd name="connsiteY41" fmla="*/ 811084 h 2795475"/>
              <a:gd name="connsiteX42" fmla="*/ 1552575 w 2157413"/>
              <a:gd name="connsiteY42" fmla="*/ 801559 h 2795475"/>
              <a:gd name="connsiteX43" fmla="*/ 1933575 w 2157413"/>
              <a:gd name="connsiteY43" fmla="*/ 792034 h 2795475"/>
              <a:gd name="connsiteX44" fmla="*/ 2009775 w 2157413"/>
              <a:gd name="connsiteY44" fmla="*/ 753934 h 2795475"/>
              <a:gd name="connsiteX45" fmla="*/ 2066925 w 2157413"/>
              <a:gd name="connsiteY45" fmla="*/ 696784 h 2795475"/>
              <a:gd name="connsiteX46" fmla="*/ 2085975 w 2157413"/>
              <a:gd name="connsiteY46" fmla="*/ 668209 h 2795475"/>
              <a:gd name="connsiteX47" fmla="*/ 2124075 w 2157413"/>
              <a:gd name="connsiteY47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142875 w 2157413"/>
              <a:gd name="connsiteY14" fmla="*/ 2077909 h 2795475"/>
              <a:gd name="connsiteX15" fmla="*/ 400050 w 2157413"/>
              <a:gd name="connsiteY15" fmla="*/ 2392234 h 2795475"/>
              <a:gd name="connsiteX16" fmla="*/ 723900 w 2157413"/>
              <a:gd name="connsiteY16" fmla="*/ 2620834 h 2795475"/>
              <a:gd name="connsiteX17" fmla="*/ 962025 w 2157413"/>
              <a:gd name="connsiteY17" fmla="*/ 2706559 h 2795475"/>
              <a:gd name="connsiteX18" fmla="*/ 1123950 w 2157413"/>
              <a:gd name="connsiteY18" fmla="*/ 2773234 h 2795475"/>
              <a:gd name="connsiteX19" fmla="*/ 1276350 w 2157413"/>
              <a:gd name="connsiteY19" fmla="*/ 2792284 h 2795475"/>
              <a:gd name="connsiteX20" fmla="*/ 1514475 w 2157413"/>
              <a:gd name="connsiteY20" fmla="*/ 2782759 h 2795475"/>
              <a:gd name="connsiteX21" fmla="*/ 1657350 w 2157413"/>
              <a:gd name="connsiteY21" fmla="*/ 2716084 h 2795475"/>
              <a:gd name="connsiteX22" fmla="*/ 1714500 w 2157413"/>
              <a:gd name="connsiteY22" fmla="*/ 2658934 h 2795475"/>
              <a:gd name="connsiteX23" fmla="*/ 1752600 w 2157413"/>
              <a:gd name="connsiteY23" fmla="*/ 2592259 h 2795475"/>
              <a:gd name="connsiteX24" fmla="*/ 1771650 w 2157413"/>
              <a:gd name="connsiteY24" fmla="*/ 2506534 h 2795475"/>
              <a:gd name="connsiteX25" fmla="*/ 1762125 w 2157413"/>
              <a:gd name="connsiteY25" fmla="*/ 2373184 h 2795475"/>
              <a:gd name="connsiteX26" fmla="*/ 1714500 w 2157413"/>
              <a:gd name="connsiteY26" fmla="*/ 2277934 h 2795475"/>
              <a:gd name="connsiteX27" fmla="*/ 1676400 w 2157413"/>
              <a:gd name="connsiteY27" fmla="*/ 2211259 h 2795475"/>
              <a:gd name="connsiteX28" fmla="*/ 1619250 w 2157413"/>
              <a:gd name="connsiteY28" fmla="*/ 2116009 h 2795475"/>
              <a:gd name="connsiteX29" fmla="*/ 1590675 w 2157413"/>
              <a:gd name="connsiteY29" fmla="*/ 2087434 h 2795475"/>
              <a:gd name="connsiteX30" fmla="*/ 1514475 w 2157413"/>
              <a:gd name="connsiteY30" fmla="*/ 1973134 h 2795475"/>
              <a:gd name="connsiteX31" fmla="*/ 1419225 w 2157413"/>
              <a:gd name="connsiteY31" fmla="*/ 1896934 h 2795475"/>
              <a:gd name="connsiteX32" fmla="*/ 1371600 w 2157413"/>
              <a:gd name="connsiteY32" fmla="*/ 1849309 h 2795475"/>
              <a:gd name="connsiteX33" fmla="*/ 1323975 w 2157413"/>
              <a:gd name="connsiteY33" fmla="*/ 1820734 h 2795475"/>
              <a:gd name="connsiteX34" fmla="*/ 1285875 w 2157413"/>
              <a:gd name="connsiteY34" fmla="*/ 1782634 h 2795475"/>
              <a:gd name="connsiteX35" fmla="*/ 1181100 w 2157413"/>
              <a:gd name="connsiteY35" fmla="*/ 1677859 h 2795475"/>
              <a:gd name="connsiteX36" fmla="*/ 1104900 w 2157413"/>
              <a:gd name="connsiteY36" fmla="*/ 1601659 h 2795475"/>
              <a:gd name="connsiteX37" fmla="*/ 952500 w 2157413"/>
              <a:gd name="connsiteY37" fmla="*/ 1354009 h 2795475"/>
              <a:gd name="connsiteX38" fmla="*/ 962025 w 2157413"/>
              <a:gd name="connsiteY38" fmla="*/ 1134934 h 2795475"/>
              <a:gd name="connsiteX39" fmla="*/ 1076325 w 2157413"/>
              <a:gd name="connsiteY39" fmla="*/ 925384 h 2795475"/>
              <a:gd name="connsiteX40" fmla="*/ 1333500 w 2157413"/>
              <a:gd name="connsiteY40" fmla="*/ 811084 h 2795475"/>
              <a:gd name="connsiteX41" fmla="*/ 1552575 w 2157413"/>
              <a:gd name="connsiteY41" fmla="*/ 801559 h 2795475"/>
              <a:gd name="connsiteX42" fmla="*/ 1933575 w 2157413"/>
              <a:gd name="connsiteY42" fmla="*/ 792034 h 2795475"/>
              <a:gd name="connsiteX43" fmla="*/ 2009775 w 2157413"/>
              <a:gd name="connsiteY43" fmla="*/ 753934 h 2795475"/>
              <a:gd name="connsiteX44" fmla="*/ 2066925 w 2157413"/>
              <a:gd name="connsiteY44" fmla="*/ 696784 h 2795475"/>
              <a:gd name="connsiteX45" fmla="*/ 2085975 w 2157413"/>
              <a:gd name="connsiteY45" fmla="*/ 668209 h 2795475"/>
              <a:gd name="connsiteX46" fmla="*/ 2124075 w 2157413"/>
              <a:gd name="connsiteY46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962025 w 2157413"/>
              <a:gd name="connsiteY16" fmla="*/ 2706559 h 2795475"/>
              <a:gd name="connsiteX17" fmla="*/ 1123950 w 2157413"/>
              <a:gd name="connsiteY17" fmla="*/ 2773234 h 2795475"/>
              <a:gd name="connsiteX18" fmla="*/ 1276350 w 2157413"/>
              <a:gd name="connsiteY18" fmla="*/ 2792284 h 2795475"/>
              <a:gd name="connsiteX19" fmla="*/ 1514475 w 2157413"/>
              <a:gd name="connsiteY19" fmla="*/ 2782759 h 2795475"/>
              <a:gd name="connsiteX20" fmla="*/ 1657350 w 2157413"/>
              <a:gd name="connsiteY20" fmla="*/ 2716084 h 2795475"/>
              <a:gd name="connsiteX21" fmla="*/ 1714500 w 2157413"/>
              <a:gd name="connsiteY21" fmla="*/ 2658934 h 2795475"/>
              <a:gd name="connsiteX22" fmla="*/ 1752600 w 2157413"/>
              <a:gd name="connsiteY22" fmla="*/ 2592259 h 2795475"/>
              <a:gd name="connsiteX23" fmla="*/ 1771650 w 2157413"/>
              <a:gd name="connsiteY23" fmla="*/ 2506534 h 2795475"/>
              <a:gd name="connsiteX24" fmla="*/ 1762125 w 2157413"/>
              <a:gd name="connsiteY24" fmla="*/ 2373184 h 2795475"/>
              <a:gd name="connsiteX25" fmla="*/ 1714500 w 2157413"/>
              <a:gd name="connsiteY25" fmla="*/ 2277934 h 2795475"/>
              <a:gd name="connsiteX26" fmla="*/ 1676400 w 2157413"/>
              <a:gd name="connsiteY26" fmla="*/ 2211259 h 2795475"/>
              <a:gd name="connsiteX27" fmla="*/ 1619250 w 2157413"/>
              <a:gd name="connsiteY27" fmla="*/ 2116009 h 2795475"/>
              <a:gd name="connsiteX28" fmla="*/ 1590675 w 2157413"/>
              <a:gd name="connsiteY28" fmla="*/ 2087434 h 2795475"/>
              <a:gd name="connsiteX29" fmla="*/ 1514475 w 2157413"/>
              <a:gd name="connsiteY29" fmla="*/ 1973134 h 2795475"/>
              <a:gd name="connsiteX30" fmla="*/ 1419225 w 2157413"/>
              <a:gd name="connsiteY30" fmla="*/ 1896934 h 2795475"/>
              <a:gd name="connsiteX31" fmla="*/ 1371600 w 2157413"/>
              <a:gd name="connsiteY31" fmla="*/ 1849309 h 2795475"/>
              <a:gd name="connsiteX32" fmla="*/ 1323975 w 2157413"/>
              <a:gd name="connsiteY32" fmla="*/ 1820734 h 2795475"/>
              <a:gd name="connsiteX33" fmla="*/ 1285875 w 2157413"/>
              <a:gd name="connsiteY33" fmla="*/ 1782634 h 2795475"/>
              <a:gd name="connsiteX34" fmla="*/ 1181100 w 2157413"/>
              <a:gd name="connsiteY34" fmla="*/ 1677859 h 2795475"/>
              <a:gd name="connsiteX35" fmla="*/ 1104900 w 2157413"/>
              <a:gd name="connsiteY35" fmla="*/ 1601659 h 2795475"/>
              <a:gd name="connsiteX36" fmla="*/ 952500 w 2157413"/>
              <a:gd name="connsiteY36" fmla="*/ 1354009 h 2795475"/>
              <a:gd name="connsiteX37" fmla="*/ 962025 w 2157413"/>
              <a:gd name="connsiteY37" fmla="*/ 1134934 h 2795475"/>
              <a:gd name="connsiteX38" fmla="*/ 1076325 w 2157413"/>
              <a:gd name="connsiteY38" fmla="*/ 925384 h 2795475"/>
              <a:gd name="connsiteX39" fmla="*/ 1333500 w 2157413"/>
              <a:gd name="connsiteY39" fmla="*/ 811084 h 2795475"/>
              <a:gd name="connsiteX40" fmla="*/ 1552575 w 2157413"/>
              <a:gd name="connsiteY40" fmla="*/ 801559 h 2795475"/>
              <a:gd name="connsiteX41" fmla="*/ 1933575 w 2157413"/>
              <a:gd name="connsiteY41" fmla="*/ 792034 h 2795475"/>
              <a:gd name="connsiteX42" fmla="*/ 2009775 w 2157413"/>
              <a:gd name="connsiteY42" fmla="*/ 753934 h 2795475"/>
              <a:gd name="connsiteX43" fmla="*/ 2066925 w 2157413"/>
              <a:gd name="connsiteY43" fmla="*/ 696784 h 2795475"/>
              <a:gd name="connsiteX44" fmla="*/ 2085975 w 2157413"/>
              <a:gd name="connsiteY44" fmla="*/ 668209 h 2795475"/>
              <a:gd name="connsiteX45" fmla="*/ 2124075 w 2157413"/>
              <a:gd name="connsiteY45" fmla="*/ 420559 h 2795475"/>
              <a:gd name="connsiteX0" fmla="*/ 2124075 w 2157413"/>
              <a:gd name="connsiteY0" fmla="*/ 420559 h 2795475"/>
              <a:gd name="connsiteX1" fmla="*/ 1885950 w 2157413"/>
              <a:gd name="connsiteY1" fmla="*/ 134809 h 2795475"/>
              <a:gd name="connsiteX2" fmla="*/ 1571625 w 2157413"/>
              <a:gd name="connsiteY2" fmla="*/ 20509 h 2795475"/>
              <a:gd name="connsiteX3" fmla="*/ 1352550 w 2157413"/>
              <a:gd name="connsiteY3" fmla="*/ 1459 h 2795475"/>
              <a:gd name="connsiteX4" fmla="*/ 857250 w 2157413"/>
              <a:gd name="connsiteY4" fmla="*/ 10984 h 2795475"/>
              <a:gd name="connsiteX5" fmla="*/ 552450 w 2157413"/>
              <a:gd name="connsiteY5" fmla="*/ 125284 h 2795475"/>
              <a:gd name="connsiteX6" fmla="*/ 419100 w 2157413"/>
              <a:gd name="connsiteY6" fmla="*/ 211009 h 2795475"/>
              <a:gd name="connsiteX7" fmla="*/ 276225 w 2157413"/>
              <a:gd name="connsiteY7" fmla="*/ 372934 h 2795475"/>
              <a:gd name="connsiteX8" fmla="*/ 190500 w 2157413"/>
              <a:gd name="connsiteY8" fmla="*/ 534859 h 2795475"/>
              <a:gd name="connsiteX9" fmla="*/ 142875 w 2157413"/>
              <a:gd name="connsiteY9" fmla="*/ 611059 h 2795475"/>
              <a:gd name="connsiteX10" fmla="*/ 66675 w 2157413"/>
              <a:gd name="connsiteY10" fmla="*/ 801559 h 2795475"/>
              <a:gd name="connsiteX11" fmla="*/ 28575 w 2157413"/>
              <a:gd name="connsiteY11" fmla="*/ 915859 h 2795475"/>
              <a:gd name="connsiteX12" fmla="*/ 0 w 2157413"/>
              <a:gd name="connsiteY12" fmla="*/ 1039684 h 2795475"/>
              <a:gd name="connsiteX13" fmla="*/ 19050 w 2157413"/>
              <a:gd name="connsiteY13" fmla="*/ 1792159 h 2795475"/>
              <a:gd name="connsiteX14" fmla="*/ 400050 w 2157413"/>
              <a:gd name="connsiteY14" fmla="*/ 2392234 h 2795475"/>
              <a:gd name="connsiteX15" fmla="*/ 723900 w 2157413"/>
              <a:gd name="connsiteY15" fmla="*/ 2620834 h 2795475"/>
              <a:gd name="connsiteX16" fmla="*/ 1123950 w 2157413"/>
              <a:gd name="connsiteY16" fmla="*/ 2773234 h 2795475"/>
              <a:gd name="connsiteX17" fmla="*/ 1276350 w 2157413"/>
              <a:gd name="connsiteY17" fmla="*/ 2792284 h 2795475"/>
              <a:gd name="connsiteX18" fmla="*/ 1514475 w 2157413"/>
              <a:gd name="connsiteY18" fmla="*/ 2782759 h 2795475"/>
              <a:gd name="connsiteX19" fmla="*/ 1657350 w 2157413"/>
              <a:gd name="connsiteY19" fmla="*/ 2716084 h 2795475"/>
              <a:gd name="connsiteX20" fmla="*/ 1714500 w 2157413"/>
              <a:gd name="connsiteY20" fmla="*/ 2658934 h 2795475"/>
              <a:gd name="connsiteX21" fmla="*/ 1752600 w 2157413"/>
              <a:gd name="connsiteY21" fmla="*/ 2592259 h 2795475"/>
              <a:gd name="connsiteX22" fmla="*/ 1771650 w 2157413"/>
              <a:gd name="connsiteY22" fmla="*/ 2506534 h 2795475"/>
              <a:gd name="connsiteX23" fmla="*/ 1762125 w 2157413"/>
              <a:gd name="connsiteY23" fmla="*/ 2373184 h 2795475"/>
              <a:gd name="connsiteX24" fmla="*/ 1714500 w 2157413"/>
              <a:gd name="connsiteY24" fmla="*/ 2277934 h 2795475"/>
              <a:gd name="connsiteX25" fmla="*/ 1676400 w 2157413"/>
              <a:gd name="connsiteY25" fmla="*/ 2211259 h 2795475"/>
              <a:gd name="connsiteX26" fmla="*/ 1619250 w 2157413"/>
              <a:gd name="connsiteY26" fmla="*/ 2116009 h 2795475"/>
              <a:gd name="connsiteX27" fmla="*/ 1590675 w 2157413"/>
              <a:gd name="connsiteY27" fmla="*/ 2087434 h 2795475"/>
              <a:gd name="connsiteX28" fmla="*/ 1514475 w 2157413"/>
              <a:gd name="connsiteY28" fmla="*/ 1973134 h 2795475"/>
              <a:gd name="connsiteX29" fmla="*/ 1419225 w 2157413"/>
              <a:gd name="connsiteY29" fmla="*/ 1896934 h 2795475"/>
              <a:gd name="connsiteX30" fmla="*/ 1371600 w 2157413"/>
              <a:gd name="connsiteY30" fmla="*/ 1849309 h 2795475"/>
              <a:gd name="connsiteX31" fmla="*/ 1323975 w 2157413"/>
              <a:gd name="connsiteY31" fmla="*/ 1820734 h 2795475"/>
              <a:gd name="connsiteX32" fmla="*/ 1285875 w 2157413"/>
              <a:gd name="connsiteY32" fmla="*/ 1782634 h 2795475"/>
              <a:gd name="connsiteX33" fmla="*/ 1181100 w 2157413"/>
              <a:gd name="connsiteY33" fmla="*/ 1677859 h 2795475"/>
              <a:gd name="connsiteX34" fmla="*/ 1104900 w 2157413"/>
              <a:gd name="connsiteY34" fmla="*/ 1601659 h 2795475"/>
              <a:gd name="connsiteX35" fmla="*/ 952500 w 2157413"/>
              <a:gd name="connsiteY35" fmla="*/ 1354009 h 2795475"/>
              <a:gd name="connsiteX36" fmla="*/ 962025 w 2157413"/>
              <a:gd name="connsiteY36" fmla="*/ 1134934 h 2795475"/>
              <a:gd name="connsiteX37" fmla="*/ 1076325 w 2157413"/>
              <a:gd name="connsiteY37" fmla="*/ 925384 h 2795475"/>
              <a:gd name="connsiteX38" fmla="*/ 1333500 w 2157413"/>
              <a:gd name="connsiteY38" fmla="*/ 811084 h 2795475"/>
              <a:gd name="connsiteX39" fmla="*/ 1552575 w 2157413"/>
              <a:gd name="connsiteY39" fmla="*/ 801559 h 2795475"/>
              <a:gd name="connsiteX40" fmla="*/ 1933575 w 2157413"/>
              <a:gd name="connsiteY40" fmla="*/ 792034 h 2795475"/>
              <a:gd name="connsiteX41" fmla="*/ 2009775 w 2157413"/>
              <a:gd name="connsiteY41" fmla="*/ 753934 h 2795475"/>
              <a:gd name="connsiteX42" fmla="*/ 2066925 w 2157413"/>
              <a:gd name="connsiteY42" fmla="*/ 696784 h 2795475"/>
              <a:gd name="connsiteX43" fmla="*/ 2085975 w 2157413"/>
              <a:gd name="connsiteY43" fmla="*/ 668209 h 2795475"/>
              <a:gd name="connsiteX44" fmla="*/ 2124075 w 2157413"/>
              <a:gd name="connsiteY44" fmla="*/ 420559 h 2795475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657350 w 2157413"/>
              <a:gd name="connsiteY18" fmla="*/ 2716084 h 2800222"/>
              <a:gd name="connsiteX19" fmla="*/ 1714500 w 2157413"/>
              <a:gd name="connsiteY19" fmla="*/ 2658934 h 2800222"/>
              <a:gd name="connsiteX20" fmla="*/ 1752600 w 2157413"/>
              <a:gd name="connsiteY20" fmla="*/ 2592259 h 2800222"/>
              <a:gd name="connsiteX21" fmla="*/ 1771650 w 2157413"/>
              <a:gd name="connsiteY21" fmla="*/ 2506534 h 2800222"/>
              <a:gd name="connsiteX22" fmla="*/ 1762125 w 2157413"/>
              <a:gd name="connsiteY22" fmla="*/ 2373184 h 2800222"/>
              <a:gd name="connsiteX23" fmla="*/ 1714500 w 2157413"/>
              <a:gd name="connsiteY23" fmla="*/ 2277934 h 2800222"/>
              <a:gd name="connsiteX24" fmla="*/ 1676400 w 2157413"/>
              <a:gd name="connsiteY24" fmla="*/ 2211259 h 2800222"/>
              <a:gd name="connsiteX25" fmla="*/ 1619250 w 2157413"/>
              <a:gd name="connsiteY25" fmla="*/ 2116009 h 2800222"/>
              <a:gd name="connsiteX26" fmla="*/ 1590675 w 2157413"/>
              <a:gd name="connsiteY26" fmla="*/ 2087434 h 2800222"/>
              <a:gd name="connsiteX27" fmla="*/ 1514475 w 2157413"/>
              <a:gd name="connsiteY27" fmla="*/ 1973134 h 2800222"/>
              <a:gd name="connsiteX28" fmla="*/ 1419225 w 2157413"/>
              <a:gd name="connsiteY28" fmla="*/ 1896934 h 2800222"/>
              <a:gd name="connsiteX29" fmla="*/ 1371600 w 2157413"/>
              <a:gd name="connsiteY29" fmla="*/ 1849309 h 2800222"/>
              <a:gd name="connsiteX30" fmla="*/ 1323975 w 2157413"/>
              <a:gd name="connsiteY30" fmla="*/ 1820734 h 2800222"/>
              <a:gd name="connsiteX31" fmla="*/ 1285875 w 2157413"/>
              <a:gd name="connsiteY31" fmla="*/ 1782634 h 2800222"/>
              <a:gd name="connsiteX32" fmla="*/ 1181100 w 2157413"/>
              <a:gd name="connsiteY32" fmla="*/ 1677859 h 2800222"/>
              <a:gd name="connsiteX33" fmla="*/ 1104900 w 2157413"/>
              <a:gd name="connsiteY33" fmla="*/ 1601659 h 2800222"/>
              <a:gd name="connsiteX34" fmla="*/ 952500 w 2157413"/>
              <a:gd name="connsiteY34" fmla="*/ 1354009 h 2800222"/>
              <a:gd name="connsiteX35" fmla="*/ 962025 w 2157413"/>
              <a:gd name="connsiteY35" fmla="*/ 1134934 h 2800222"/>
              <a:gd name="connsiteX36" fmla="*/ 1076325 w 2157413"/>
              <a:gd name="connsiteY36" fmla="*/ 925384 h 2800222"/>
              <a:gd name="connsiteX37" fmla="*/ 1333500 w 2157413"/>
              <a:gd name="connsiteY37" fmla="*/ 811084 h 2800222"/>
              <a:gd name="connsiteX38" fmla="*/ 1552575 w 2157413"/>
              <a:gd name="connsiteY38" fmla="*/ 801559 h 2800222"/>
              <a:gd name="connsiteX39" fmla="*/ 1933575 w 2157413"/>
              <a:gd name="connsiteY39" fmla="*/ 792034 h 2800222"/>
              <a:gd name="connsiteX40" fmla="*/ 2009775 w 2157413"/>
              <a:gd name="connsiteY40" fmla="*/ 753934 h 2800222"/>
              <a:gd name="connsiteX41" fmla="*/ 2066925 w 2157413"/>
              <a:gd name="connsiteY41" fmla="*/ 696784 h 2800222"/>
              <a:gd name="connsiteX42" fmla="*/ 2085975 w 2157413"/>
              <a:gd name="connsiteY42" fmla="*/ 668209 h 2800222"/>
              <a:gd name="connsiteX43" fmla="*/ 2124075 w 2157413"/>
              <a:gd name="connsiteY43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52600 w 2157413"/>
              <a:gd name="connsiteY19" fmla="*/ 2592259 h 2800222"/>
              <a:gd name="connsiteX20" fmla="*/ 1771650 w 2157413"/>
              <a:gd name="connsiteY20" fmla="*/ 2506534 h 2800222"/>
              <a:gd name="connsiteX21" fmla="*/ 1762125 w 2157413"/>
              <a:gd name="connsiteY21" fmla="*/ 2373184 h 2800222"/>
              <a:gd name="connsiteX22" fmla="*/ 1714500 w 2157413"/>
              <a:gd name="connsiteY22" fmla="*/ 2277934 h 2800222"/>
              <a:gd name="connsiteX23" fmla="*/ 1676400 w 2157413"/>
              <a:gd name="connsiteY23" fmla="*/ 2211259 h 2800222"/>
              <a:gd name="connsiteX24" fmla="*/ 1619250 w 2157413"/>
              <a:gd name="connsiteY24" fmla="*/ 2116009 h 2800222"/>
              <a:gd name="connsiteX25" fmla="*/ 1590675 w 2157413"/>
              <a:gd name="connsiteY25" fmla="*/ 2087434 h 2800222"/>
              <a:gd name="connsiteX26" fmla="*/ 1514475 w 2157413"/>
              <a:gd name="connsiteY26" fmla="*/ 1973134 h 2800222"/>
              <a:gd name="connsiteX27" fmla="*/ 1419225 w 2157413"/>
              <a:gd name="connsiteY27" fmla="*/ 1896934 h 2800222"/>
              <a:gd name="connsiteX28" fmla="*/ 1371600 w 2157413"/>
              <a:gd name="connsiteY28" fmla="*/ 1849309 h 2800222"/>
              <a:gd name="connsiteX29" fmla="*/ 1323975 w 2157413"/>
              <a:gd name="connsiteY29" fmla="*/ 1820734 h 2800222"/>
              <a:gd name="connsiteX30" fmla="*/ 1285875 w 2157413"/>
              <a:gd name="connsiteY30" fmla="*/ 1782634 h 2800222"/>
              <a:gd name="connsiteX31" fmla="*/ 1181100 w 2157413"/>
              <a:gd name="connsiteY31" fmla="*/ 1677859 h 2800222"/>
              <a:gd name="connsiteX32" fmla="*/ 1104900 w 2157413"/>
              <a:gd name="connsiteY32" fmla="*/ 1601659 h 2800222"/>
              <a:gd name="connsiteX33" fmla="*/ 952500 w 2157413"/>
              <a:gd name="connsiteY33" fmla="*/ 1354009 h 2800222"/>
              <a:gd name="connsiteX34" fmla="*/ 962025 w 2157413"/>
              <a:gd name="connsiteY34" fmla="*/ 1134934 h 2800222"/>
              <a:gd name="connsiteX35" fmla="*/ 1076325 w 2157413"/>
              <a:gd name="connsiteY35" fmla="*/ 925384 h 2800222"/>
              <a:gd name="connsiteX36" fmla="*/ 1333500 w 2157413"/>
              <a:gd name="connsiteY36" fmla="*/ 811084 h 2800222"/>
              <a:gd name="connsiteX37" fmla="*/ 1552575 w 2157413"/>
              <a:gd name="connsiteY37" fmla="*/ 801559 h 2800222"/>
              <a:gd name="connsiteX38" fmla="*/ 1933575 w 2157413"/>
              <a:gd name="connsiteY38" fmla="*/ 792034 h 2800222"/>
              <a:gd name="connsiteX39" fmla="*/ 2009775 w 2157413"/>
              <a:gd name="connsiteY39" fmla="*/ 753934 h 2800222"/>
              <a:gd name="connsiteX40" fmla="*/ 2066925 w 2157413"/>
              <a:gd name="connsiteY40" fmla="*/ 696784 h 2800222"/>
              <a:gd name="connsiteX41" fmla="*/ 2085975 w 2157413"/>
              <a:gd name="connsiteY41" fmla="*/ 668209 h 2800222"/>
              <a:gd name="connsiteX42" fmla="*/ 2124075 w 2157413"/>
              <a:gd name="connsiteY42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62125 w 2157413"/>
              <a:gd name="connsiteY20" fmla="*/ 2373184 h 2800222"/>
              <a:gd name="connsiteX21" fmla="*/ 1714500 w 2157413"/>
              <a:gd name="connsiteY21" fmla="*/ 2277934 h 2800222"/>
              <a:gd name="connsiteX22" fmla="*/ 1676400 w 2157413"/>
              <a:gd name="connsiteY22" fmla="*/ 2211259 h 2800222"/>
              <a:gd name="connsiteX23" fmla="*/ 1619250 w 2157413"/>
              <a:gd name="connsiteY23" fmla="*/ 2116009 h 2800222"/>
              <a:gd name="connsiteX24" fmla="*/ 1590675 w 2157413"/>
              <a:gd name="connsiteY24" fmla="*/ 2087434 h 2800222"/>
              <a:gd name="connsiteX25" fmla="*/ 1514475 w 2157413"/>
              <a:gd name="connsiteY25" fmla="*/ 1973134 h 2800222"/>
              <a:gd name="connsiteX26" fmla="*/ 1419225 w 2157413"/>
              <a:gd name="connsiteY26" fmla="*/ 1896934 h 2800222"/>
              <a:gd name="connsiteX27" fmla="*/ 1371600 w 2157413"/>
              <a:gd name="connsiteY27" fmla="*/ 1849309 h 2800222"/>
              <a:gd name="connsiteX28" fmla="*/ 1323975 w 2157413"/>
              <a:gd name="connsiteY28" fmla="*/ 1820734 h 2800222"/>
              <a:gd name="connsiteX29" fmla="*/ 1285875 w 2157413"/>
              <a:gd name="connsiteY29" fmla="*/ 1782634 h 2800222"/>
              <a:gd name="connsiteX30" fmla="*/ 1181100 w 2157413"/>
              <a:gd name="connsiteY30" fmla="*/ 1677859 h 2800222"/>
              <a:gd name="connsiteX31" fmla="*/ 1104900 w 2157413"/>
              <a:gd name="connsiteY31" fmla="*/ 1601659 h 2800222"/>
              <a:gd name="connsiteX32" fmla="*/ 952500 w 2157413"/>
              <a:gd name="connsiteY32" fmla="*/ 1354009 h 2800222"/>
              <a:gd name="connsiteX33" fmla="*/ 962025 w 2157413"/>
              <a:gd name="connsiteY33" fmla="*/ 1134934 h 2800222"/>
              <a:gd name="connsiteX34" fmla="*/ 1076325 w 2157413"/>
              <a:gd name="connsiteY34" fmla="*/ 925384 h 2800222"/>
              <a:gd name="connsiteX35" fmla="*/ 1333500 w 2157413"/>
              <a:gd name="connsiteY35" fmla="*/ 811084 h 2800222"/>
              <a:gd name="connsiteX36" fmla="*/ 1552575 w 2157413"/>
              <a:gd name="connsiteY36" fmla="*/ 801559 h 2800222"/>
              <a:gd name="connsiteX37" fmla="*/ 1933575 w 2157413"/>
              <a:gd name="connsiteY37" fmla="*/ 792034 h 2800222"/>
              <a:gd name="connsiteX38" fmla="*/ 2009775 w 2157413"/>
              <a:gd name="connsiteY38" fmla="*/ 753934 h 2800222"/>
              <a:gd name="connsiteX39" fmla="*/ 2066925 w 2157413"/>
              <a:gd name="connsiteY39" fmla="*/ 696784 h 2800222"/>
              <a:gd name="connsiteX40" fmla="*/ 2085975 w 2157413"/>
              <a:gd name="connsiteY40" fmla="*/ 668209 h 2800222"/>
              <a:gd name="connsiteX41" fmla="*/ 2124075 w 2157413"/>
              <a:gd name="connsiteY41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76400 w 2157413"/>
              <a:gd name="connsiteY21" fmla="*/ 2211259 h 2800222"/>
              <a:gd name="connsiteX22" fmla="*/ 1619250 w 2157413"/>
              <a:gd name="connsiteY22" fmla="*/ 2116009 h 2800222"/>
              <a:gd name="connsiteX23" fmla="*/ 1590675 w 2157413"/>
              <a:gd name="connsiteY23" fmla="*/ 2087434 h 2800222"/>
              <a:gd name="connsiteX24" fmla="*/ 1514475 w 2157413"/>
              <a:gd name="connsiteY24" fmla="*/ 1973134 h 2800222"/>
              <a:gd name="connsiteX25" fmla="*/ 1419225 w 2157413"/>
              <a:gd name="connsiteY25" fmla="*/ 1896934 h 2800222"/>
              <a:gd name="connsiteX26" fmla="*/ 1371600 w 2157413"/>
              <a:gd name="connsiteY26" fmla="*/ 1849309 h 2800222"/>
              <a:gd name="connsiteX27" fmla="*/ 1323975 w 2157413"/>
              <a:gd name="connsiteY27" fmla="*/ 1820734 h 2800222"/>
              <a:gd name="connsiteX28" fmla="*/ 1285875 w 2157413"/>
              <a:gd name="connsiteY28" fmla="*/ 1782634 h 2800222"/>
              <a:gd name="connsiteX29" fmla="*/ 1181100 w 2157413"/>
              <a:gd name="connsiteY29" fmla="*/ 1677859 h 2800222"/>
              <a:gd name="connsiteX30" fmla="*/ 1104900 w 2157413"/>
              <a:gd name="connsiteY30" fmla="*/ 1601659 h 2800222"/>
              <a:gd name="connsiteX31" fmla="*/ 952500 w 2157413"/>
              <a:gd name="connsiteY31" fmla="*/ 1354009 h 2800222"/>
              <a:gd name="connsiteX32" fmla="*/ 962025 w 2157413"/>
              <a:gd name="connsiteY32" fmla="*/ 1134934 h 2800222"/>
              <a:gd name="connsiteX33" fmla="*/ 1076325 w 2157413"/>
              <a:gd name="connsiteY33" fmla="*/ 925384 h 2800222"/>
              <a:gd name="connsiteX34" fmla="*/ 1333500 w 2157413"/>
              <a:gd name="connsiteY34" fmla="*/ 811084 h 2800222"/>
              <a:gd name="connsiteX35" fmla="*/ 1552575 w 2157413"/>
              <a:gd name="connsiteY35" fmla="*/ 801559 h 2800222"/>
              <a:gd name="connsiteX36" fmla="*/ 1933575 w 2157413"/>
              <a:gd name="connsiteY36" fmla="*/ 792034 h 2800222"/>
              <a:gd name="connsiteX37" fmla="*/ 2009775 w 2157413"/>
              <a:gd name="connsiteY37" fmla="*/ 753934 h 2800222"/>
              <a:gd name="connsiteX38" fmla="*/ 2066925 w 2157413"/>
              <a:gd name="connsiteY38" fmla="*/ 696784 h 2800222"/>
              <a:gd name="connsiteX39" fmla="*/ 2085975 w 2157413"/>
              <a:gd name="connsiteY39" fmla="*/ 668209 h 2800222"/>
              <a:gd name="connsiteX40" fmla="*/ 2124075 w 2157413"/>
              <a:gd name="connsiteY40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90675 w 2157413"/>
              <a:gd name="connsiteY22" fmla="*/ 2087434 h 2800222"/>
              <a:gd name="connsiteX23" fmla="*/ 1514475 w 2157413"/>
              <a:gd name="connsiteY23" fmla="*/ 1973134 h 2800222"/>
              <a:gd name="connsiteX24" fmla="*/ 1419225 w 2157413"/>
              <a:gd name="connsiteY24" fmla="*/ 1896934 h 2800222"/>
              <a:gd name="connsiteX25" fmla="*/ 1371600 w 2157413"/>
              <a:gd name="connsiteY25" fmla="*/ 1849309 h 2800222"/>
              <a:gd name="connsiteX26" fmla="*/ 1323975 w 2157413"/>
              <a:gd name="connsiteY26" fmla="*/ 1820734 h 2800222"/>
              <a:gd name="connsiteX27" fmla="*/ 1285875 w 2157413"/>
              <a:gd name="connsiteY27" fmla="*/ 1782634 h 2800222"/>
              <a:gd name="connsiteX28" fmla="*/ 1181100 w 2157413"/>
              <a:gd name="connsiteY28" fmla="*/ 1677859 h 2800222"/>
              <a:gd name="connsiteX29" fmla="*/ 1104900 w 2157413"/>
              <a:gd name="connsiteY29" fmla="*/ 1601659 h 2800222"/>
              <a:gd name="connsiteX30" fmla="*/ 952500 w 2157413"/>
              <a:gd name="connsiteY30" fmla="*/ 1354009 h 2800222"/>
              <a:gd name="connsiteX31" fmla="*/ 962025 w 2157413"/>
              <a:gd name="connsiteY31" fmla="*/ 1134934 h 2800222"/>
              <a:gd name="connsiteX32" fmla="*/ 1076325 w 2157413"/>
              <a:gd name="connsiteY32" fmla="*/ 925384 h 2800222"/>
              <a:gd name="connsiteX33" fmla="*/ 1333500 w 2157413"/>
              <a:gd name="connsiteY33" fmla="*/ 811084 h 2800222"/>
              <a:gd name="connsiteX34" fmla="*/ 1552575 w 2157413"/>
              <a:gd name="connsiteY34" fmla="*/ 801559 h 2800222"/>
              <a:gd name="connsiteX35" fmla="*/ 1933575 w 2157413"/>
              <a:gd name="connsiteY35" fmla="*/ 792034 h 2800222"/>
              <a:gd name="connsiteX36" fmla="*/ 2009775 w 2157413"/>
              <a:gd name="connsiteY36" fmla="*/ 753934 h 2800222"/>
              <a:gd name="connsiteX37" fmla="*/ 2066925 w 2157413"/>
              <a:gd name="connsiteY37" fmla="*/ 696784 h 2800222"/>
              <a:gd name="connsiteX38" fmla="*/ 2085975 w 2157413"/>
              <a:gd name="connsiteY38" fmla="*/ 668209 h 2800222"/>
              <a:gd name="connsiteX39" fmla="*/ 2124075 w 2157413"/>
              <a:gd name="connsiteY39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323975 w 2157413"/>
              <a:gd name="connsiteY25" fmla="*/ 1820734 h 2800222"/>
              <a:gd name="connsiteX26" fmla="*/ 1285875 w 2157413"/>
              <a:gd name="connsiteY26" fmla="*/ 1782634 h 2800222"/>
              <a:gd name="connsiteX27" fmla="*/ 1181100 w 2157413"/>
              <a:gd name="connsiteY27" fmla="*/ 1677859 h 2800222"/>
              <a:gd name="connsiteX28" fmla="*/ 1104900 w 2157413"/>
              <a:gd name="connsiteY28" fmla="*/ 1601659 h 2800222"/>
              <a:gd name="connsiteX29" fmla="*/ 952500 w 2157413"/>
              <a:gd name="connsiteY29" fmla="*/ 1354009 h 2800222"/>
              <a:gd name="connsiteX30" fmla="*/ 962025 w 2157413"/>
              <a:gd name="connsiteY30" fmla="*/ 1134934 h 2800222"/>
              <a:gd name="connsiteX31" fmla="*/ 1076325 w 2157413"/>
              <a:gd name="connsiteY31" fmla="*/ 925384 h 2800222"/>
              <a:gd name="connsiteX32" fmla="*/ 1333500 w 2157413"/>
              <a:gd name="connsiteY32" fmla="*/ 811084 h 2800222"/>
              <a:gd name="connsiteX33" fmla="*/ 1552575 w 2157413"/>
              <a:gd name="connsiteY33" fmla="*/ 801559 h 2800222"/>
              <a:gd name="connsiteX34" fmla="*/ 1933575 w 2157413"/>
              <a:gd name="connsiteY34" fmla="*/ 792034 h 2800222"/>
              <a:gd name="connsiteX35" fmla="*/ 2009775 w 2157413"/>
              <a:gd name="connsiteY35" fmla="*/ 753934 h 2800222"/>
              <a:gd name="connsiteX36" fmla="*/ 2066925 w 2157413"/>
              <a:gd name="connsiteY36" fmla="*/ 696784 h 2800222"/>
              <a:gd name="connsiteX37" fmla="*/ 2085975 w 2157413"/>
              <a:gd name="connsiteY37" fmla="*/ 668209 h 2800222"/>
              <a:gd name="connsiteX38" fmla="*/ 2124075 w 2157413"/>
              <a:gd name="connsiteY38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371600 w 2157413"/>
              <a:gd name="connsiteY24" fmla="*/ 1849309 h 2800222"/>
              <a:gd name="connsiteX25" fmla="*/ 1285875 w 2157413"/>
              <a:gd name="connsiteY25" fmla="*/ 1782634 h 2800222"/>
              <a:gd name="connsiteX26" fmla="*/ 1181100 w 2157413"/>
              <a:gd name="connsiteY26" fmla="*/ 1677859 h 2800222"/>
              <a:gd name="connsiteX27" fmla="*/ 1104900 w 2157413"/>
              <a:gd name="connsiteY27" fmla="*/ 1601659 h 2800222"/>
              <a:gd name="connsiteX28" fmla="*/ 952500 w 2157413"/>
              <a:gd name="connsiteY28" fmla="*/ 1354009 h 2800222"/>
              <a:gd name="connsiteX29" fmla="*/ 962025 w 2157413"/>
              <a:gd name="connsiteY29" fmla="*/ 1134934 h 2800222"/>
              <a:gd name="connsiteX30" fmla="*/ 1076325 w 2157413"/>
              <a:gd name="connsiteY30" fmla="*/ 925384 h 2800222"/>
              <a:gd name="connsiteX31" fmla="*/ 1333500 w 2157413"/>
              <a:gd name="connsiteY31" fmla="*/ 811084 h 2800222"/>
              <a:gd name="connsiteX32" fmla="*/ 1552575 w 2157413"/>
              <a:gd name="connsiteY32" fmla="*/ 801559 h 2800222"/>
              <a:gd name="connsiteX33" fmla="*/ 1933575 w 2157413"/>
              <a:gd name="connsiteY33" fmla="*/ 792034 h 2800222"/>
              <a:gd name="connsiteX34" fmla="*/ 2009775 w 2157413"/>
              <a:gd name="connsiteY34" fmla="*/ 753934 h 2800222"/>
              <a:gd name="connsiteX35" fmla="*/ 2066925 w 2157413"/>
              <a:gd name="connsiteY35" fmla="*/ 696784 h 2800222"/>
              <a:gd name="connsiteX36" fmla="*/ 2085975 w 2157413"/>
              <a:gd name="connsiteY36" fmla="*/ 668209 h 2800222"/>
              <a:gd name="connsiteX37" fmla="*/ 2124075 w 2157413"/>
              <a:gd name="connsiteY37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81100 w 2157413"/>
              <a:gd name="connsiteY25" fmla="*/ 1677859 h 2800222"/>
              <a:gd name="connsiteX26" fmla="*/ 1104900 w 2157413"/>
              <a:gd name="connsiteY26" fmla="*/ 1601659 h 2800222"/>
              <a:gd name="connsiteX27" fmla="*/ 952500 w 2157413"/>
              <a:gd name="connsiteY27" fmla="*/ 1354009 h 2800222"/>
              <a:gd name="connsiteX28" fmla="*/ 962025 w 2157413"/>
              <a:gd name="connsiteY28" fmla="*/ 1134934 h 2800222"/>
              <a:gd name="connsiteX29" fmla="*/ 1076325 w 2157413"/>
              <a:gd name="connsiteY29" fmla="*/ 925384 h 2800222"/>
              <a:gd name="connsiteX30" fmla="*/ 1333500 w 2157413"/>
              <a:gd name="connsiteY30" fmla="*/ 811084 h 2800222"/>
              <a:gd name="connsiteX31" fmla="*/ 1552575 w 2157413"/>
              <a:gd name="connsiteY31" fmla="*/ 801559 h 2800222"/>
              <a:gd name="connsiteX32" fmla="*/ 1933575 w 2157413"/>
              <a:gd name="connsiteY32" fmla="*/ 792034 h 2800222"/>
              <a:gd name="connsiteX33" fmla="*/ 2009775 w 2157413"/>
              <a:gd name="connsiteY33" fmla="*/ 753934 h 2800222"/>
              <a:gd name="connsiteX34" fmla="*/ 2066925 w 2157413"/>
              <a:gd name="connsiteY34" fmla="*/ 696784 h 2800222"/>
              <a:gd name="connsiteX35" fmla="*/ 2085975 w 2157413"/>
              <a:gd name="connsiteY35" fmla="*/ 668209 h 2800222"/>
              <a:gd name="connsiteX36" fmla="*/ 2124075 w 2157413"/>
              <a:gd name="connsiteY36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419225 w 2157413"/>
              <a:gd name="connsiteY23" fmla="*/ 1896934 h 2800222"/>
              <a:gd name="connsiteX24" fmla="*/ 1285875 w 2157413"/>
              <a:gd name="connsiteY24" fmla="*/ 1782634 h 2800222"/>
              <a:gd name="connsiteX25" fmla="*/ 1104900 w 2157413"/>
              <a:gd name="connsiteY25" fmla="*/ 1601659 h 2800222"/>
              <a:gd name="connsiteX26" fmla="*/ 952500 w 2157413"/>
              <a:gd name="connsiteY26" fmla="*/ 1354009 h 2800222"/>
              <a:gd name="connsiteX27" fmla="*/ 962025 w 2157413"/>
              <a:gd name="connsiteY27" fmla="*/ 1134934 h 2800222"/>
              <a:gd name="connsiteX28" fmla="*/ 1076325 w 2157413"/>
              <a:gd name="connsiteY28" fmla="*/ 925384 h 2800222"/>
              <a:gd name="connsiteX29" fmla="*/ 1333500 w 2157413"/>
              <a:gd name="connsiteY29" fmla="*/ 811084 h 2800222"/>
              <a:gd name="connsiteX30" fmla="*/ 1552575 w 2157413"/>
              <a:gd name="connsiteY30" fmla="*/ 801559 h 2800222"/>
              <a:gd name="connsiteX31" fmla="*/ 1933575 w 2157413"/>
              <a:gd name="connsiteY31" fmla="*/ 792034 h 2800222"/>
              <a:gd name="connsiteX32" fmla="*/ 2009775 w 2157413"/>
              <a:gd name="connsiteY32" fmla="*/ 753934 h 2800222"/>
              <a:gd name="connsiteX33" fmla="*/ 2066925 w 2157413"/>
              <a:gd name="connsiteY33" fmla="*/ 696784 h 2800222"/>
              <a:gd name="connsiteX34" fmla="*/ 2085975 w 2157413"/>
              <a:gd name="connsiteY34" fmla="*/ 668209 h 2800222"/>
              <a:gd name="connsiteX35" fmla="*/ 2124075 w 2157413"/>
              <a:gd name="connsiteY35" fmla="*/ 420559 h 2800222"/>
              <a:gd name="connsiteX0" fmla="*/ 2124075 w 2157413"/>
              <a:gd name="connsiteY0" fmla="*/ 420559 h 2800222"/>
              <a:gd name="connsiteX1" fmla="*/ 1885950 w 2157413"/>
              <a:gd name="connsiteY1" fmla="*/ 134809 h 2800222"/>
              <a:gd name="connsiteX2" fmla="*/ 1571625 w 2157413"/>
              <a:gd name="connsiteY2" fmla="*/ 20509 h 2800222"/>
              <a:gd name="connsiteX3" fmla="*/ 1352550 w 2157413"/>
              <a:gd name="connsiteY3" fmla="*/ 1459 h 2800222"/>
              <a:gd name="connsiteX4" fmla="*/ 857250 w 2157413"/>
              <a:gd name="connsiteY4" fmla="*/ 10984 h 2800222"/>
              <a:gd name="connsiteX5" fmla="*/ 552450 w 2157413"/>
              <a:gd name="connsiteY5" fmla="*/ 125284 h 2800222"/>
              <a:gd name="connsiteX6" fmla="*/ 419100 w 2157413"/>
              <a:gd name="connsiteY6" fmla="*/ 211009 h 2800222"/>
              <a:gd name="connsiteX7" fmla="*/ 276225 w 2157413"/>
              <a:gd name="connsiteY7" fmla="*/ 372934 h 2800222"/>
              <a:gd name="connsiteX8" fmla="*/ 190500 w 2157413"/>
              <a:gd name="connsiteY8" fmla="*/ 534859 h 2800222"/>
              <a:gd name="connsiteX9" fmla="*/ 142875 w 2157413"/>
              <a:gd name="connsiteY9" fmla="*/ 611059 h 2800222"/>
              <a:gd name="connsiteX10" fmla="*/ 66675 w 2157413"/>
              <a:gd name="connsiteY10" fmla="*/ 801559 h 2800222"/>
              <a:gd name="connsiteX11" fmla="*/ 28575 w 2157413"/>
              <a:gd name="connsiteY11" fmla="*/ 915859 h 2800222"/>
              <a:gd name="connsiteX12" fmla="*/ 0 w 2157413"/>
              <a:gd name="connsiteY12" fmla="*/ 1039684 h 2800222"/>
              <a:gd name="connsiteX13" fmla="*/ 19050 w 2157413"/>
              <a:gd name="connsiteY13" fmla="*/ 1792159 h 2800222"/>
              <a:gd name="connsiteX14" fmla="*/ 400050 w 2157413"/>
              <a:gd name="connsiteY14" fmla="*/ 2392234 h 2800222"/>
              <a:gd name="connsiteX15" fmla="*/ 723900 w 2157413"/>
              <a:gd name="connsiteY15" fmla="*/ 2620834 h 2800222"/>
              <a:gd name="connsiteX16" fmla="*/ 1123950 w 2157413"/>
              <a:gd name="connsiteY16" fmla="*/ 2773234 h 2800222"/>
              <a:gd name="connsiteX17" fmla="*/ 1514475 w 2157413"/>
              <a:gd name="connsiteY17" fmla="*/ 2782759 h 2800222"/>
              <a:gd name="connsiteX18" fmla="*/ 1714500 w 2157413"/>
              <a:gd name="connsiteY18" fmla="*/ 2658934 h 2800222"/>
              <a:gd name="connsiteX19" fmla="*/ 1771650 w 2157413"/>
              <a:gd name="connsiteY19" fmla="*/ 2506534 h 2800222"/>
              <a:gd name="connsiteX20" fmla="*/ 1714500 w 2157413"/>
              <a:gd name="connsiteY20" fmla="*/ 2277934 h 2800222"/>
              <a:gd name="connsiteX21" fmla="*/ 1619250 w 2157413"/>
              <a:gd name="connsiteY21" fmla="*/ 2116009 h 2800222"/>
              <a:gd name="connsiteX22" fmla="*/ 1514475 w 2157413"/>
              <a:gd name="connsiteY22" fmla="*/ 1973134 h 2800222"/>
              <a:gd name="connsiteX23" fmla="*/ 1285875 w 2157413"/>
              <a:gd name="connsiteY23" fmla="*/ 1782634 h 2800222"/>
              <a:gd name="connsiteX24" fmla="*/ 1104900 w 2157413"/>
              <a:gd name="connsiteY24" fmla="*/ 1601659 h 2800222"/>
              <a:gd name="connsiteX25" fmla="*/ 952500 w 2157413"/>
              <a:gd name="connsiteY25" fmla="*/ 1354009 h 2800222"/>
              <a:gd name="connsiteX26" fmla="*/ 962025 w 2157413"/>
              <a:gd name="connsiteY26" fmla="*/ 1134934 h 2800222"/>
              <a:gd name="connsiteX27" fmla="*/ 1076325 w 2157413"/>
              <a:gd name="connsiteY27" fmla="*/ 925384 h 2800222"/>
              <a:gd name="connsiteX28" fmla="*/ 1333500 w 2157413"/>
              <a:gd name="connsiteY28" fmla="*/ 811084 h 2800222"/>
              <a:gd name="connsiteX29" fmla="*/ 1552575 w 2157413"/>
              <a:gd name="connsiteY29" fmla="*/ 801559 h 2800222"/>
              <a:gd name="connsiteX30" fmla="*/ 1933575 w 2157413"/>
              <a:gd name="connsiteY30" fmla="*/ 792034 h 2800222"/>
              <a:gd name="connsiteX31" fmla="*/ 2009775 w 2157413"/>
              <a:gd name="connsiteY31" fmla="*/ 753934 h 2800222"/>
              <a:gd name="connsiteX32" fmla="*/ 2066925 w 2157413"/>
              <a:gd name="connsiteY32" fmla="*/ 696784 h 2800222"/>
              <a:gd name="connsiteX33" fmla="*/ 2085975 w 2157413"/>
              <a:gd name="connsiteY33" fmla="*/ 668209 h 2800222"/>
              <a:gd name="connsiteX34" fmla="*/ 2124075 w 2157413"/>
              <a:gd name="connsiteY34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09775 w 2154237"/>
              <a:gd name="connsiteY31" fmla="*/ 753934 h 2800222"/>
              <a:gd name="connsiteX32" fmla="*/ 2066925 w 2154237"/>
              <a:gd name="connsiteY32" fmla="*/ 696784 h 2800222"/>
              <a:gd name="connsiteX33" fmla="*/ 2124075 w 2154237"/>
              <a:gd name="connsiteY33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552450 w 2154237"/>
              <a:gd name="connsiteY5" fmla="*/ 125284 h 2800222"/>
              <a:gd name="connsiteX6" fmla="*/ 419100 w 2154237"/>
              <a:gd name="connsiteY6" fmla="*/ 211009 h 2800222"/>
              <a:gd name="connsiteX7" fmla="*/ 276225 w 2154237"/>
              <a:gd name="connsiteY7" fmla="*/ 372934 h 2800222"/>
              <a:gd name="connsiteX8" fmla="*/ 190500 w 2154237"/>
              <a:gd name="connsiteY8" fmla="*/ 534859 h 2800222"/>
              <a:gd name="connsiteX9" fmla="*/ 142875 w 2154237"/>
              <a:gd name="connsiteY9" fmla="*/ 611059 h 2800222"/>
              <a:gd name="connsiteX10" fmla="*/ 66675 w 2154237"/>
              <a:gd name="connsiteY10" fmla="*/ 801559 h 2800222"/>
              <a:gd name="connsiteX11" fmla="*/ 28575 w 2154237"/>
              <a:gd name="connsiteY11" fmla="*/ 915859 h 2800222"/>
              <a:gd name="connsiteX12" fmla="*/ 0 w 2154237"/>
              <a:gd name="connsiteY12" fmla="*/ 1039684 h 2800222"/>
              <a:gd name="connsiteX13" fmla="*/ 19050 w 2154237"/>
              <a:gd name="connsiteY13" fmla="*/ 1792159 h 2800222"/>
              <a:gd name="connsiteX14" fmla="*/ 400050 w 2154237"/>
              <a:gd name="connsiteY14" fmla="*/ 2392234 h 2800222"/>
              <a:gd name="connsiteX15" fmla="*/ 723900 w 2154237"/>
              <a:gd name="connsiteY15" fmla="*/ 2620834 h 2800222"/>
              <a:gd name="connsiteX16" fmla="*/ 1123950 w 2154237"/>
              <a:gd name="connsiteY16" fmla="*/ 2773234 h 2800222"/>
              <a:gd name="connsiteX17" fmla="*/ 1514475 w 2154237"/>
              <a:gd name="connsiteY17" fmla="*/ 2782759 h 2800222"/>
              <a:gd name="connsiteX18" fmla="*/ 1714500 w 2154237"/>
              <a:gd name="connsiteY18" fmla="*/ 2658934 h 2800222"/>
              <a:gd name="connsiteX19" fmla="*/ 1771650 w 2154237"/>
              <a:gd name="connsiteY19" fmla="*/ 2506534 h 2800222"/>
              <a:gd name="connsiteX20" fmla="*/ 1714500 w 2154237"/>
              <a:gd name="connsiteY20" fmla="*/ 2277934 h 2800222"/>
              <a:gd name="connsiteX21" fmla="*/ 1619250 w 2154237"/>
              <a:gd name="connsiteY21" fmla="*/ 2116009 h 2800222"/>
              <a:gd name="connsiteX22" fmla="*/ 1514475 w 2154237"/>
              <a:gd name="connsiteY22" fmla="*/ 1973134 h 2800222"/>
              <a:gd name="connsiteX23" fmla="*/ 1285875 w 2154237"/>
              <a:gd name="connsiteY23" fmla="*/ 1782634 h 2800222"/>
              <a:gd name="connsiteX24" fmla="*/ 1104900 w 2154237"/>
              <a:gd name="connsiteY24" fmla="*/ 1601659 h 2800222"/>
              <a:gd name="connsiteX25" fmla="*/ 952500 w 2154237"/>
              <a:gd name="connsiteY25" fmla="*/ 1354009 h 2800222"/>
              <a:gd name="connsiteX26" fmla="*/ 962025 w 2154237"/>
              <a:gd name="connsiteY26" fmla="*/ 1134934 h 2800222"/>
              <a:gd name="connsiteX27" fmla="*/ 1076325 w 2154237"/>
              <a:gd name="connsiteY27" fmla="*/ 925384 h 2800222"/>
              <a:gd name="connsiteX28" fmla="*/ 1333500 w 2154237"/>
              <a:gd name="connsiteY28" fmla="*/ 811084 h 2800222"/>
              <a:gd name="connsiteX29" fmla="*/ 1552575 w 2154237"/>
              <a:gd name="connsiteY29" fmla="*/ 801559 h 2800222"/>
              <a:gd name="connsiteX30" fmla="*/ 1933575 w 2154237"/>
              <a:gd name="connsiteY30" fmla="*/ 792034 h 2800222"/>
              <a:gd name="connsiteX31" fmla="*/ 2066925 w 2154237"/>
              <a:gd name="connsiteY31" fmla="*/ 696784 h 2800222"/>
              <a:gd name="connsiteX32" fmla="*/ 2124075 w 2154237"/>
              <a:gd name="connsiteY32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90500 w 2154237"/>
              <a:gd name="connsiteY7" fmla="*/ 534859 h 2800222"/>
              <a:gd name="connsiteX8" fmla="*/ 142875 w 2154237"/>
              <a:gd name="connsiteY8" fmla="*/ 611059 h 2800222"/>
              <a:gd name="connsiteX9" fmla="*/ 66675 w 2154237"/>
              <a:gd name="connsiteY9" fmla="*/ 801559 h 2800222"/>
              <a:gd name="connsiteX10" fmla="*/ 28575 w 2154237"/>
              <a:gd name="connsiteY10" fmla="*/ 915859 h 2800222"/>
              <a:gd name="connsiteX11" fmla="*/ 0 w 2154237"/>
              <a:gd name="connsiteY11" fmla="*/ 1039684 h 2800222"/>
              <a:gd name="connsiteX12" fmla="*/ 19050 w 2154237"/>
              <a:gd name="connsiteY12" fmla="*/ 1792159 h 2800222"/>
              <a:gd name="connsiteX13" fmla="*/ 400050 w 2154237"/>
              <a:gd name="connsiteY13" fmla="*/ 2392234 h 2800222"/>
              <a:gd name="connsiteX14" fmla="*/ 723900 w 2154237"/>
              <a:gd name="connsiteY14" fmla="*/ 2620834 h 2800222"/>
              <a:gd name="connsiteX15" fmla="*/ 1123950 w 2154237"/>
              <a:gd name="connsiteY15" fmla="*/ 2773234 h 2800222"/>
              <a:gd name="connsiteX16" fmla="*/ 1514475 w 2154237"/>
              <a:gd name="connsiteY16" fmla="*/ 2782759 h 2800222"/>
              <a:gd name="connsiteX17" fmla="*/ 1714500 w 2154237"/>
              <a:gd name="connsiteY17" fmla="*/ 2658934 h 2800222"/>
              <a:gd name="connsiteX18" fmla="*/ 1771650 w 2154237"/>
              <a:gd name="connsiteY18" fmla="*/ 2506534 h 2800222"/>
              <a:gd name="connsiteX19" fmla="*/ 1714500 w 2154237"/>
              <a:gd name="connsiteY19" fmla="*/ 2277934 h 2800222"/>
              <a:gd name="connsiteX20" fmla="*/ 1619250 w 2154237"/>
              <a:gd name="connsiteY20" fmla="*/ 2116009 h 2800222"/>
              <a:gd name="connsiteX21" fmla="*/ 1514475 w 2154237"/>
              <a:gd name="connsiteY21" fmla="*/ 1973134 h 2800222"/>
              <a:gd name="connsiteX22" fmla="*/ 1285875 w 2154237"/>
              <a:gd name="connsiteY22" fmla="*/ 1782634 h 2800222"/>
              <a:gd name="connsiteX23" fmla="*/ 1104900 w 2154237"/>
              <a:gd name="connsiteY23" fmla="*/ 1601659 h 2800222"/>
              <a:gd name="connsiteX24" fmla="*/ 952500 w 2154237"/>
              <a:gd name="connsiteY24" fmla="*/ 1354009 h 2800222"/>
              <a:gd name="connsiteX25" fmla="*/ 962025 w 2154237"/>
              <a:gd name="connsiteY25" fmla="*/ 1134934 h 2800222"/>
              <a:gd name="connsiteX26" fmla="*/ 1076325 w 2154237"/>
              <a:gd name="connsiteY26" fmla="*/ 925384 h 2800222"/>
              <a:gd name="connsiteX27" fmla="*/ 1333500 w 2154237"/>
              <a:gd name="connsiteY27" fmla="*/ 811084 h 2800222"/>
              <a:gd name="connsiteX28" fmla="*/ 1552575 w 2154237"/>
              <a:gd name="connsiteY28" fmla="*/ 801559 h 2800222"/>
              <a:gd name="connsiteX29" fmla="*/ 1933575 w 2154237"/>
              <a:gd name="connsiteY29" fmla="*/ 792034 h 2800222"/>
              <a:gd name="connsiteX30" fmla="*/ 2066925 w 2154237"/>
              <a:gd name="connsiteY30" fmla="*/ 696784 h 2800222"/>
              <a:gd name="connsiteX31" fmla="*/ 2124075 w 2154237"/>
              <a:gd name="connsiteY31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28575 w 2154237"/>
              <a:gd name="connsiteY9" fmla="*/ 915859 h 2800222"/>
              <a:gd name="connsiteX10" fmla="*/ 0 w 2154237"/>
              <a:gd name="connsiteY10" fmla="*/ 1039684 h 2800222"/>
              <a:gd name="connsiteX11" fmla="*/ 19050 w 2154237"/>
              <a:gd name="connsiteY11" fmla="*/ 1792159 h 2800222"/>
              <a:gd name="connsiteX12" fmla="*/ 400050 w 2154237"/>
              <a:gd name="connsiteY12" fmla="*/ 2392234 h 2800222"/>
              <a:gd name="connsiteX13" fmla="*/ 723900 w 2154237"/>
              <a:gd name="connsiteY13" fmla="*/ 2620834 h 2800222"/>
              <a:gd name="connsiteX14" fmla="*/ 1123950 w 2154237"/>
              <a:gd name="connsiteY14" fmla="*/ 2773234 h 2800222"/>
              <a:gd name="connsiteX15" fmla="*/ 1514475 w 2154237"/>
              <a:gd name="connsiteY15" fmla="*/ 2782759 h 2800222"/>
              <a:gd name="connsiteX16" fmla="*/ 1714500 w 2154237"/>
              <a:gd name="connsiteY16" fmla="*/ 2658934 h 2800222"/>
              <a:gd name="connsiteX17" fmla="*/ 1771650 w 2154237"/>
              <a:gd name="connsiteY17" fmla="*/ 2506534 h 2800222"/>
              <a:gd name="connsiteX18" fmla="*/ 1714500 w 2154237"/>
              <a:gd name="connsiteY18" fmla="*/ 2277934 h 2800222"/>
              <a:gd name="connsiteX19" fmla="*/ 1619250 w 2154237"/>
              <a:gd name="connsiteY19" fmla="*/ 2116009 h 2800222"/>
              <a:gd name="connsiteX20" fmla="*/ 1514475 w 2154237"/>
              <a:gd name="connsiteY20" fmla="*/ 1973134 h 2800222"/>
              <a:gd name="connsiteX21" fmla="*/ 1285875 w 2154237"/>
              <a:gd name="connsiteY21" fmla="*/ 1782634 h 2800222"/>
              <a:gd name="connsiteX22" fmla="*/ 1104900 w 2154237"/>
              <a:gd name="connsiteY22" fmla="*/ 1601659 h 2800222"/>
              <a:gd name="connsiteX23" fmla="*/ 952500 w 2154237"/>
              <a:gd name="connsiteY23" fmla="*/ 1354009 h 2800222"/>
              <a:gd name="connsiteX24" fmla="*/ 962025 w 2154237"/>
              <a:gd name="connsiteY24" fmla="*/ 1134934 h 2800222"/>
              <a:gd name="connsiteX25" fmla="*/ 1076325 w 2154237"/>
              <a:gd name="connsiteY25" fmla="*/ 925384 h 2800222"/>
              <a:gd name="connsiteX26" fmla="*/ 1333500 w 2154237"/>
              <a:gd name="connsiteY26" fmla="*/ 811084 h 2800222"/>
              <a:gd name="connsiteX27" fmla="*/ 1552575 w 2154237"/>
              <a:gd name="connsiteY27" fmla="*/ 801559 h 2800222"/>
              <a:gd name="connsiteX28" fmla="*/ 1933575 w 2154237"/>
              <a:gd name="connsiteY28" fmla="*/ 792034 h 2800222"/>
              <a:gd name="connsiteX29" fmla="*/ 2066925 w 2154237"/>
              <a:gd name="connsiteY29" fmla="*/ 696784 h 2800222"/>
              <a:gd name="connsiteX30" fmla="*/ 2124075 w 2154237"/>
              <a:gd name="connsiteY30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66675 w 2154237"/>
              <a:gd name="connsiteY8" fmla="*/ 801559 h 2800222"/>
              <a:gd name="connsiteX9" fmla="*/ 0 w 2154237"/>
              <a:gd name="connsiteY9" fmla="*/ 1039684 h 2800222"/>
              <a:gd name="connsiteX10" fmla="*/ 19050 w 2154237"/>
              <a:gd name="connsiteY10" fmla="*/ 1792159 h 2800222"/>
              <a:gd name="connsiteX11" fmla="*/ 400050 w 2154237"/>
              <a:gd name="connsiteY11" fmla="*/ 2392234 h 2800222"/>
              <a:gd name="connsiteX12" fmla="*/ 723900 w 2154237"/>
              <a:gd name="connsiteY12" fmla="*/ 2620834 h 2800222"/>
              <a:gd name="connsiteX13" fmla="*/ 1123950 w 2154237"/>
              <a:gd name="connsiteY13" fmla="*/ 2773234 h 2800222"/>
              <a:gd name="connsiteX14" fmla="*/ 1514475 w 2154237"/>
              <a:gd name="connsiteY14" fmla="*/ 2782759 h 2800222"/>
              <a:gd name="connsiteX15" fmla="*/ 1714500 w 2154237"/>
              <a:gd name="connsiteY15" fmla="*/ 2658934 h 2800222"/>
              <a:gd name="connsiteX16" fmla="*/ 1771650 w 2154237"/>
              <a:gd name="connsiteY16" fmla="*/ 2506534 h 2800222"/>
              <a:gd name="connsiteX17" fmla="*/ 1714500 w 2154237"/>
              <a:gd name="connsiteY17" fmla="*/ 2277934 h 2800222"/>
              <a:gd name="connsiteX18" fmla="*/ 1619250 w 2154237"/>
              <a:gd name="connsiteY18" fmla="*/ 2116009 h 2800222"/>
              <a:gd name="connsiteX19" fmla="*/ 1514475 w 2154237"/>
              <a:gd name="connsiteY19" fmla="*/ 1973134 h 2800222"/>
              <a:gd name="connsiteX20" fmla="*/ 1285875 w 2154237"/>
              <a:gd name="connsiteY20" fmla="*/ 1782634 h 2800222"/>
              <a:gd name="connsiteX21" fmla="*/ 1104900 w 2154237"/>
              <a:gd name="connsiteY21" fmla="*/ 1601659 h 2800222"/>
              <a:gd name="connsiteX22" fmla="*/ 952500 w 2154237"/>
              <a:gd name="connsiteY22" fmla="*/ 1354009 h 2800222"/>
              <a:gd name="connsiteX23" fmla="*/ 962025 w 2154237"/>
              <a:gd name="connsiteY23" fmla="*/ 1134934 h 2800222"/>
              <a:gd name="connsiteX24" fmla="*/ 1076325 w 2154237"/>
              <a:gd name="connsiteY24" fmla="*/ 925384 h 2800222"/>
              <a:gd name="connsiteX25" fmla="*/ 1333500 w 2154237"/>
              <a:gd name="connsiteY25" fmla="*/ 811084 h 2800222"/>
              <a:gd name="connsiteX26" fmla="*/ 1552575 w 2154237"/>
              <a:gd name="connsiteY26" fmla="*/ 801559 h 2800222"/>
              <a:gd name="connsiteX27" fmla="*/ 1933575 w 2154237"/>
              <a:gd name="connsiteY27" fmla="*/ 792034 h 2800222"/>
              <a:gd name="connsiteX28" fmla="*/ 2066925 w 2154237"/>
              <a:gd name="connsiteY28" fmla="*/ 696784 h 2800222"/>
              <a:gd name="connsiteX29" fmla="*/ 2124075 w 2154237"/>
              <a:gd name="connsiteY29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619250 w 2154237"/>
              <a:gd name="connsiteY17" fmla="*/ 2116009 h 2800222"/>
              <a:gd name="connsiteX18" fmla="*/ 1514475 w 2154237"/>
              <a:gd name="connsiteY18" fmla="*/ 1973134 h 2800222"/>
              <a:gd name="connsiteX19" fmla="*/ 1285875 w 2154237"/>
              <a:gd name="connsiteY19" fmla="*/ 1782634 h 2800222"/>
              <a:gd name="connsiteX20" fmla="*/ 1104900 w 2154237"/>
              <a:gd name="connsiteY20" fmla="*/ 1601659 h 2800222"/>
              <a:gd name="connsiteX21" fmla="*/ 952500 w 2154237"/>
              <a:gd name="connsiteY21" fmla="*/ 1354009 h 2800222"/>
              <a:gd name="connsiteX22" fmla="*/ 962025 w 2154237"/>
              <a:gd name="connsiteY22" fmla="*/ 1134934 h 2800222"/>
              <a:gd name="connsiteX23" fmla="*/ 1076325 w 2154237"/>
              <a:gd name="connsiteY23" fmla="*/ 925384 h 2800222"/>
              <a:gd name="connsiteX24" fmla="*/ 1333500 w 2154237"/>
              <a:gd name="connsiteY24" fmla="*/ 811084 h 2800222"/>
              <a:gd name="connsiteX25" fmla="*/ 1552575 w 2154237"/>
              <a:gd name="connsiteY25" fmla="*/ 801559 h 2800222"/>
              <a:gd name="connsiteX26" fmla="*/ 1933575 w 2154237"/>
              <a:gd name="connsiteY26" fmla="*/ 792034 h 2800222"/>
              <a:gd name="connsiteX27" fmla="*/ 2066925 w 2154237"/>
              <a:gd name="connsiteY27" fmla="*/ 696784 h 2800222"/>
              <a:gd name="connsiteX28" fmla="*/ 2124075 w 2154237"/>
              <a:gd name="connsiteY28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71650 w 2154237"/>
              <a:gd name="connsiteY15" fmla="*/ 2506534 h 2800222"/>
              <a:gd name="connsiteX16" fmla="*/ 1714500 w 2154237"/>
              <a:gd name="connsiteY16" fmla="*/ 2277934 h 2800222"/>
              <a:gd name="connsiteX17" fmla="*/ 1514475 w 2154237"/>
              <a:gd name="connsiteY17" fmla="*/ 1973134 h 2800222"/>
              <a:gd name="connsiteX18" fmla="*/ 1285875 w 2154237"/>
              <a:gd name="connsiteY18" fmla="*/ 1782634 h 2800222"/>
              <a:gd name="connsiteX19" fmla="*/ 1104900 w 2154237"/>
              <a:gd name="connsiteY19" fmla="*/ 1601659 h 2800222"/>
              <a:gd name="connsiteX20" fmla="*/ 952500 w 2154237"/>
              <a:gd name="connsiteY20" fmla="*/ 1354009 h 2800222"/>
              <a:gd name="connsiteX21" fmla="*/ 962025 w 2154237"/>
              <a:gd name="connsiteY21" fmla="*/ 1134934 h 2800222"/>
              <a:gd name="connsiteX22" fmla="*/ 1076325 w 2154237"/>
              <a:gd name="connsiteY22" fmla="*/ 925384 h 2800222"/>
              <a:gd name="connsiteX23" fmla="*/ 1333500 w 2154237"/>
              <a:gd name="connsiteY23" fmla="*/ 811084 h 2800222"/>
              <a:gd name="connsiteX24" fmla="*/ 1552575 w 2154237"/>
              <a:gd name="connsiteY24" fmla="*/ 801559 h 2800222"/>
              <a:gd name="connsiteX25" fmla="*/ 1933575 w 2154237"/>
              <a:gd name="connsiteY25" fmla="*/ 792034 h 2800222"/>
              <a:gd name="connsiteX26" fmla="*/ 2066925 w 2154237"/>
              <a:gd name="connsiteY26" fmla="*/ 696784 h 2800222"/>
              <a:gd name="connsiteX27" fmla="*/ 2124075 w 2154237"/>
              <a:gd name="connsiteY27" fmla="*/ 420559 h 2800222"/>
              <a:gd name="connsiteX0" fmla="*/ 2124075 w 2154237"/>
              <a:gd name="connsiteY0" fmla="*/ 420559 h 2800222"/>
              <a:gd name="connsiteX1" fmla="*/ 1885950 w 2154237"/>
              <a:gd name="connsiteY1" fmla="*/ 134809 h 2800222"/>
              <a:gd name="connsiteX2" fmla="*/ 1571625 w 2154237"/>
              <a:gd name="connsiteY2" fmla="*/ 20509 h 2800222"/>
              <a:gd name="connsiteX3" fmla="*/ 1352550 w 2154237"/>
              <a:gd name="connsiteY3" fmla="*/ 1459 h 2800222"/>
              <a:gd name="connsiteX4" fmla="*/ 857250 w 2154237"/>
              <a:gd name="connsiteY4" fmla="*/ 10984 h 2800222"/>
              <a:gd name="connsiteX5" fmla="*/ 419100 w 2154237"/>
              <a:gd name="connsiteY5" fmla="*/ 211009 h 2800222"/>
              <a:gd name="connsiteX6" fmla="*/ 276225 w 2154237"/>
              <a:gd name="connsiteY6" fmla="*/ 372934 h 2800222"/>
              <a:gd name="connsiteX7" fmla="*/ 142875 w 2154237"/>
              <a:gd name="connsiteY7" fmla="*/ 611059 h 2800222"/>
              <a:gd name="connsiteX8" fmla="*/ 0 w 2154237"/>
              <a:gd name="connsiteY8" fmla="*/ 1039684 h 2800222"/>
              <a:gd name="connsiteX9" fmla="*/ 19050 w 2154237"/>
              <a:gd name="connsiteY9" fmla="*/ 1792159 h 2800222"/>
              <a:gd name="connsiteX10" fmla="*/ 400050 w 2154237"/>
              <a:gd name="connsiteY10" fmla="*/ 2392234 h 2800222"/>
              <a:gd name="connsiteX11" fmla="*/ 723900 w 2154237"/>
              <a:gd name="connsiteY11" fmla="*/ 2620834 h 2800222"/>
              <a:gd name="connsiteX12" fmla="*/ 1123950 w 2154237"/>
              <a:gd name="connsiteY12" fmla="*/ 2773234 h 2800222"/>
              <a:gd name="connsiteX13" fmla="*/ 1514475 w 2154237"/>
              <a:gd name="connsiteY13" fmla="*/ 2782759 h 2800222"/>
              <a:gd name="connsiteX14" fmla="*/ 1714500 w 2154237"/>
              <a:gd name="connsiteY14" fmla="*/ 2658934 h 2800222"/>
              <a:gd name="connsiteX15" fmla="*/ 1714500 w 2154237"/>
              <a:gd name="connsiteY15" fmla="*/ 2277934 h 2800222"/>
              <a:gd name="connsiteX16" fmla="*/ 1514475 w 2154237"/>
              <a:gd name="connsiteY16" fmla="*/ 1973134 h 2800222"/>
              <a:gd name="connsiteX17" fmla="*/ 1285875 w 2154237"/>
              <a:gd name="connsiteY17" fmla="*/ 1782634 h 2800222"/>
              <a:gd name="connsiteX18" fmla="*/ 1104900 w 2154237"/>
              <a:gd name="connsiteY18" fmla="*/ 1601659 h 2800222"/>
              <a:gd name="connsiteX19" fmla="*/ 952500 w 2154237"/>
              <a:gd name="connsiteY19" fmla="*/ 1354009 h 2800222"/>
              <a:gd name="connsiteX20" fmla="*/ 962025 w 2154237"/>
              <a:gd name="connsiteY20" fmla="*/ 1134934 h 2800222"/>
              <a:gd name="connsiteX21" fmla="*/ 1076325 w 2154237"/>
              <a:gd name="connsiteY21" fmla="*/ 925384 h 2800222"/>
              <a:gd name="connsiteX22" fmla="*/ 1333500 w 2154237"/>
              <a:gd name="connsiteY22" fmla="*/ 811084 h 2800222"/>
              <a:gd name="connsiteX23" fmla="*/ 1552575 w 2154237"/>
              <a:gd name="connsiteY23" fmla="*/ 801559 h 2800222"/>
              <a:gd name="connsiteX24" fmla="*/ 1933575 w 2154237"/>
              <a:gd name="connsiteY24" fmla="*/ 792034 h 2800222"/>
              <a:gd name="connsiteX25" fmla="*/ 2066925 w 2154237"/>
              <a:gd name="connsiteY25" fmla="*/ 696784 h 2800222"/>
              <a:gd name="connsiteX26" fmla="*/ 2124075 w 2154237"/>
              <a:gd name="connsiteY26" fmla="*/ 420559 h 2800222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285875 w 2154237"/>
              <a:gd name="connsiteY16" fmla="*/ 1782634 h 2779584"/>
              <a:gd name="connsiteX17" fmla="*/ 1104900 w 2154237"/>
              <a:gd name="connsiteY17" fmla="*/ 1601659 h 2779584"/>
              <a:gd name="connsiteX18" fmla="*/ 952500 w 2154237"/>
              <a:gd name="connsiteY18" fmla="*/ 1354009 h 2779584"/>
              <a:gd name="connsiteX19" fmla="*/ 962025 w 2154237"/>
              <a:gd name="connsiteY19" fmla="*/ 1134934 h 2779584"/>
              <a:gd name="connsiteX20" fmla="*/ 1076325 w 2154237"/>
              <a:gd name="connsiteY20" fmla="*/ 925384 h 2779584"/>
              <a:gd name="connsiteX21" fmla="*/ 1333500 w 2154237"/>
              <a:gd name="connsiteY21" fmla="*/ 811084 h 2779584"/>
              <a:gd name="connsiteX22" fmla="*/ 1552575 w 2154237"/>
              <a:gd name="connsiteY22" fmla="*/ 801559 h 2779584"/>
              <a:gd name="connsiteX23" fmla="*/ 1933575 w 2154237"/>
              <a:gd name="connsiteY23" fmla="*/ 792034 h 2779584"/>
              <a:gd name="connsiteX24" fmla="*/ 2066925 w 2154237"/>
              <a:gd name="connsiteY24" fmla="*/ 696784 h 2779584"/>
              <a:gd name="connsiteX25" fmla="*/ 2124075 w 2154237"/>
              <a:gd name="connsiteY25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1933575 w 2154237"/>
              <a:gd name="connsiteY22" fmla="*/ 792034 h 2779584"/>
              <a:gd name="connsiteX23" fmla="*/ 2066925 w 2154237"/>
              <a:gd name="connsiteY23" fmla="*/ 696784 h 2779584"/>
              <a:gd name="connsiteX24" fmla="*/ 2124075 w 2154237"/>
              <a:gd name="connsiteY24" fmla="*/ 420559 h 2779584"/>
              <a:gd name="connsiteX0" fmla="*/ 2124075 w 2154237"/>
              <a:gd name="connsiteY0" fmla="*/ 420559 h 2779584"/>
              <a:gd name="connsiteX1" fmla="*/ 1885950 w 2154237"/>
              <a:gd name="connsiteY1" fmla="*/ 134809 h 2779584"/>
              <a:gd name="connsiteX2" fmla="*/ 1571625 w 2154237"/>
              <a:gd name="connsiteY2" fmla="*/ 20509 h 2779584"/>
              <a:gd name="connsiteX3" fmla="*/ 1352550 w 2154237"/>
              <a:gd name="connsiteY3" fmla="*/ 1459 h 2779584"/>
              <a:gd name="connsiteX4" fmla="*/ 857250 w 2154237"/>
              <a:gd name="connsiteY4" fmla="*/ 10984 h 2779584"/>
              <a:gd name="connsiteX5" fmla="*/ 419100 w 2154237"/>
              <a:gd name="connsiteY5" fmla="*/ 211009 h 2779584"/>
              <a:gd name="connsiteX6" fmla="*/ 276225 w 2154237"/>
              <a:gd name="connsiteY6" fmla="*/ 372934 h 2779584"/>
              <a:gd name="connsiteX7" fmla="*/ 142875 w 2154237"/>
              <a:gd name="connsiteY7" fmla="*/ 611059 h 2779584"/>
              <a:gd name="connsiteX8" fmla="*/ 0 w 2154237"/>
              <a:gd name="connsiteY8" fmla="*/ 1039684 h 2779584"/>
              <a:gd name="connsiteX9" fmla="*/ 19050 w 2154237"/>
              <a:gd name="connsiteY9" fmla="*/ 1792159 h 2779584"/>
              <a:gd name="connsiteX10" fmla="*/ 400050 w 2154237"/>
              <a:gd name="connsiteY10" fmla="*/ 2392234 h 2779584"/>
              <a:gd name="connsiteX11" fmla="*/ 723900 w 2154237"/>
              <a:gd name="connsiteY11" fmla="*/ 2620834 h 2779584"/>
              <a:gd name="connsiteX12" fmla="*/ 1123950 w 2154237"/>
              <a:gd name="connsiteY12" fmla="*/ 2773234 h 2779584"/>
              <a:gd name="connsiteX13" fmla="*/ 1714500 w 2154237"/>
              <a:gd name="connsiteY13" fmla="*/ 2658934 h 2779584"/>
              <a:gd name="connsiteX14" fmla="*/ 1714500 w 2154237"/>
              <a:gd name="connsiteY14" fmla="*/ 2277934 h 2779584"/>
              <a:gd name="connsiteX15" fmla="*/ 1514475 w 2154237"/>
              <a:gd name="connsiteY15" fmla="*/ 1973134 h 2779584"/>
              <a:gd name="connsiteX16" fmla="*/ 1104900 w 2154237"/>
              <a:gd name="connsiteY16" fmla="*/ 1601659 h 2779584"/>
              <a:gd name="connsiteX17" fmla="*/ 952500 w 2154237"/>
              <a:gd name="connsiteY17" fmla="*/ 1354009 h 2779584"/>
              <a:gd name="connsiteX18" fmla="*/ 962025 w 2154237"/>
              <a:gd name="connsiteY18" fmla="*/ 1134934 h 2779584"/>
              <a:gd name="connsiteX19" fmla="*/ 1076325 w 2154237"/>
              <a:gd name="connsiteY19" fmla="*/ 925384 h 2779584"/>
              <a:gd name="connsiteX20" fmla="*/ 1333500 w 2154237"/>
              <a:gd name="connsiteY20" fmla="*/ 811084 h 2779584"/>
              <a:gd name="connsiteX21" fmla="*/ 1552575 w 2154237"/>
              <a:gd name="connsiteY21" fmla="*/ 801559 h 2779584"/>
              <a:gd name="connsiteX22" fmla="*/ 2066925 w 2154237"/>
              <a:gd name="connsiteY22" fmla="*/ 696784 h 2779584"/>
              <a:gd name="connsiteX23" fmla="*/ 2124075 w 2154237"/>
              <a:gd name="connsiteY23" fmla="*/ 420559 h 2779584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276225 w 2154237"/>
              <a:gd name="connsiteY5" fmla="*/ 393700 h 2800350"/>
              <a:gd name="connsiteX6" fmla="*/ 142875 w 2154237"/>
              <a:gd name="connsiteY6" fmla="*/ 631825 h 2800350"/>
              <a:gd name="connsiteX7" fmla="*/ 0 w 2154237"/>
              <a:gd name="connsiteY7" fmla="*/ 1060450 h 2800350"/>
              <a:gd name="connsiteX8" fmla="*/ 19050 w 2154237"/>
              <a:gd name="connsiteY8" fmla="*/ 1812925 h 2800350"/>
              <a:gd name="connsiteX9" fmla="*/ 400050 w 2154237"/>
              <a:gd name="connsiteY9" fmla="*/ 2413000 h 2800350"/>
              <a:gd name="connsiteX10" fmla="*/ 723900 w 2154237"/>
              <a:gd name="connsiteY10" fmla="*/ 2641600 h 2800350"/>
              <a:gd name="connsiteX11" fmla="*/ 1123950 w 2154237"/>
              <a:gd name="connsiteY11" fmla="*/ 2794000 h 2800350"/>
              <a:gd name="connsiteX12" fmla="*/ 1714500 w 2154237"/>
              <a:gd name="connsiteY12" fmla="*/ 2679700 h 2800350"/>
              <a:gd name="connsiteX13" fmla="*/ 1714500 w 2154237"/>
              <a:gd name="connsiteY13" fmla="*/ 2298700 h 2800350"/>
              <a:gd name="connsiteX14" fmla="*/ 1514475 w 2154237"/>
              <a:gd name="connsiteY14" fmla="*/ 1993900 h 2800350"/>
              <a:gd name="connsiteX15" fmla="*/ 1104900 w 2154237"/>
              <a:gd name="connsiteY15" fmla="*/ 1622425 h 2800350"/>
              <a:gd name="connsiteX16" fmla="*/ 952500 w 2154237"/>
              <a:gd name="connsiteY16" fmla="*/ 1374775 h 2800350"/>
              <a:gd name="connsiteX17" fmla="*/ 962025 w 2154237"/>
              <a:gd name="connsiteY17" fmla="*/ 1155700 h 2800350"/>
              <a:gd name="connsiteX18" fmla="*/ 1076325 w 2154237"/>
              <a:gd name="connsiteY18" fmla="*/ 946150 h 2800350"/>
              <a:gd name="connsiteX19" fmla="*/ 1333500 w 2154237"/>
              <a:gd name="connsiteY19" fmla="*/ 831850 h 2800350"/>
              <a:gd name="connsiteX20" fmla="*/ 1552575 w 2154237"/>
              <a:gd name="connsiteY20" fmla="*/ 822325 h 2800350"/>
              <a:gd name="connsiteX21" fmla="*/ 2066925 w 2154237"/>
              <a:gd name="connsiteY21" fmla="*/ 717550 h 2800350"/>
              <a:gd name="connsiteX22" fmla="*/ 2124075 w 2154237"/>
              <a:gd name="connsiteY22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333500 w 2154237"/>
              <a:gd name="connsiteY18" fmla="*/ 831850 h 2800350"/>
              <a:gd name="connsiteX19" fmla="*/ 1552575 w 2154237"/>
              <a:gd name="connsiteY19" fmla="*/ 822325 h 2800350"/>
              <a:gd name="connsiteX20" fmla="*/ 2066925 w 2154237"/>
              <a:gd name="connsiteY20" fmla="*/ 717550 h 2800350"/>
              <a:gd name="connsiteX21" fmla="*/ 2124075 w 2154237"/>
              <a:gd name="connsiteY21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4237"/>
              <a:gd name="connsiteY0" fmla="*/ 441325 h 2800350"/>
              <a:gd name="connsiteX1" fmla="*/ 1885950 w 2154237"/>
              <a:gd name="connsiteY1" fmla="*/ 155575 h 2800350"/>
              <a:gd name="connsiteX2" fmla="*/ 1571625 w 2154237"/>
              <a:gd name="connsiteY2" fmla="*/ 41275 h 2800350"/>
              <a:gd name="connsiteX3" fmla="*/ 857250 w 2154237"/>
              <a:gd name="connsiteY3" fmla="*/ 31750 h 2800350"/>
              <a:gd name="connsiteX4" fmla="*/ 419100 w 2154237"/>
              <a:gd name="connsiteY4" fmla="*/ 231775 h 2800350"/>
              <a:gd name="connsiteX5" fmla="*/ 142875 w 2154237"/>
              <a:gd name="connsiteY5" fmla="*/ 631825 h 2800350"/>
              <a:gd name="connsiteX6" fmla="*/ 0 w 2154237"/>
              <a:gd name="connsiteY6" fmla="*/ 1060450 h 2800350"/>
              <a:gd name="connsiteX7" fmla="*/ 19050 w 2154237"/>
              <a:gd name="connsiteY7" fmla="*/ 1812925 h 2800350"/>
              <a:gd name="connsiteX8" fmla="*/ 400050 w 2154237"/>
              <a:gd name="connsiteY8" fmla="*/ 2413000 h 2800350"/>
              <a:gd name="connsiteX9" fmla="*/ 723900 w 2154237"/>
              <a:gd name="connsiteY9" fmla="*/ 2641600 h 2800350"/>
              <a:gd name="connsiteX10" fmla="*/ 1123950 w 2154237"/>
              <a:gd name="connsiteY10" fmla="*/ 2794000 h 2800350"/>
              <a:gd name="connsiteX11" fmla="*/ 1714500 w 2154237"/>
              <a:gd name="connsiteY11" fmla="*/ 2679700 h 2800350"/>
              <a:gd name="connsiteX12" fmla="*/ 1714500 w 2154237"/>
              <a:gd name="connsiteY12" fmla="*/ 2298700 h 2800350"/>
              <a:gd name="connsiteX13" fmla="*/ 1514475 w 2154237"/>
              <a:gd name="connsiteY13" fmla="*/ 1993900 h 2800350"/>
              <a:gd name="connsiteX14" fmla="*/ 1104900 w 2154237"/>
              <a:gd name="connsiteY14" fmla="*/ 1622425 h 2800350"/>
              <a:gd name="connsiteX15" fmla="*/ 952500 w 2154237"/>
              <a:gd name="connsiteY15" fmla="*/ 1374775 h 2800350"/>
              <a:gd name="connsiteX16" fmla="*/ 962025 w 2154237"/>
              <a:gd name="connsiteY16" fmla="*/ 1155700 h 2800350"/>
              <a:gd name="connsiteX17" fmla="*/ 1076325 w 2154237"/>
              <a:gd name="connsiteY17" fmla="*/ 946150 h 2800350"/>
              <a:gd name="connsiteX18" fmla="*/ 1552575 w 2154237"/>
              <a:gd name="connsiteY18" fmla="*/ 822325 h 2800350"/>
              <a:gd name="connsiteX19" fmla="*/ 2066925 w 2154237"/>
              <a:gd name="connsiteY19" fmla="*/ 717550 h 2800350"/>
              <a:gd name="connsiteX20" fmla="*/ 2124075 w 2154237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1325 h 2800350"/>
              <a:gd name="connsiteX1" fmla="*/ 1885950 w 2157413"/>
              <a:gd name="connsiteY1" fmla="*/ 155575 h 2800350"/>
              <a:gd name="connsiteX2" fmla="*/ 1571625 w 2157413"/>
              <a:gd name="connsiteY2" fmla="*/ 41275 h 2800350"/>
              <a:gd name="connsiteX3" fmla="*/ 857250 w 2157413"/>
              <a:gd name="connsiteY3" fmla="*/ 31750 h 2800350"/>
              <a:gd name="connsiteX4" fmla="*/ 419100 w 2157413"/>
              <a:gd name="connsiteY4" fmla="*/ 231775 h 2800350"/>
              <a:gd name="connsiteX5" fmla="*/ 142875 w 2157413"/>
              <a:gd name="connsiteY5" fmla="*/ 631825 h 2800350"/>
              <a:gd name="connsiteX6" fmla="*/ 0 w 2157413"/>
              <a:gd name="connsiteY6" fmla="*/ 1060450 h 2800350"/>
              <a:gd name="connsiteX7" fmla="*/ 19050 w 2157413"/>
              <a:gd name="connsiteY7" fmla="*/ 1812925 h 2800350"/>
              <a:gd name="connsiteX8" fmla="*/ 400050 w 2157413"/>
              <a:gd name="connsiteY8" fmla="*/ 2413000 h 2800350"/>
              <a:gd name="connsiteX9" fmla="*/ 723900 w 2157413"/>
              <a:gd name="connsiteY9" fmla="*/ 2641600 h 2800350"/>
              <a:gd name="connsiteX10" fmla="*/ 1123950 w 2157413"/>
              <a:gd name="connsiteY10" fmla="*/ 2794000 h 2800350"/>
              <a:gd name="connsiteX11" fmla="*/ 1714500 w 2157413"/>
              <a:gd name="connsiteY11" fmla="*/ 2679700 h 2800350"/>
              <a:gd name="connsiteX12" fmla="*/ 1714500 w 2157413"/>
              <a:gd name="connsiteY12" fmla="*/ 2298700 h 2800350"/>
              <a:gd name="connsiteX13" fmla="*/ 1514475 w 2157413"/>
              <a:gd name="connsiteY13" fmla="*/ 1993900 h 2800350"/>
              <a:gd name="connsiteX14" fmla="*/ 1104900 w 2157413"/>
              <a:gd name="connsiteY14" fmla="*/ 1622425 h 2800350"/>
              <a:gd name="connsiteX15" fmla="*/ 952500 w 2157413"/>
              <a:gd name="connsiteY15" fmla="*/ 1374775 h 2800350"/>
              <a:gd name="connsiteX16" fmla="*/ 962025 w 2157413"/>
              <a:gd name="connsiteY16" fmla="*/ 1155700 h 2800350"/>
              <a:gd name="connsiteX17" fmla="*/ 1076325 w 2157413"/>
              <a:gd name="connsiteY17" fmla="*/ 946150 h 2800350"/>
              <a:gd name="connsiteX18" fmla="*/ 1552575 w 2157413"/>
              <a:gd name="connsiteY18" fmla="*/ 822325 h 2800350"/>
              <a:gd name="connsiteX19" fmla="*/ 2066925 w 2157413"/>
              <a:gd name="connsiteY19" fmla="*/ 717550 h 2800350"/>
              <a:gd name="connsiteX20" fmla="*/ 2124075 w 2157413"/>
              <a:gd name="connsiteY20" fmla="*/ 441325 h 2800350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24075 w 2157413"/>
              <a:gd name="connsiteY0" fmla="*/ 444500 h 2803525"/>
              <a:gd name="connsiteX1" fmla="*/ 1885950 w 2157413"/>
              <a:gd name="connsiteY1" fmla="*/ 158750 h 2803525"/>
              <a:gd name="connsiteX2" fmla="*/ 1571625 w 2157413"/>
              <a:gd name="connsiteY2" fmla="*/ 44450 h 2803525"/>
              <a:gd name="connsiteX3" fmla="*/ 857250 w 2157413"/>
              <a:gd name="connsiteY3" fmla="*/ 34925 h 2803525"/>
              <a:gd name="connsiteX4" fmla="*/ 419100 w 2157413"/>
              <a:gd name="connsiteY4" fmla="*/ 234950 h 2803525"/>
              <a:gd name="connsiteX5" fmla="*/ 142875 w 2157413"/>
              <a:gd name="connsiteY5" fmla="*/ 635000 h 2803525"/>
              <a:gd name="connsiteX6" fmla="*/ 0 w 2157413"/>
              <a:gd name="connsiteY6" fmla="*/ 1063625 h 2803525"/>
              <a:gd name="connsiteX7" fmla="*/ 19050 w 2157413"/>
              <a:gd name="connsiteY7" fmla="*/ 1816100 h 2803525"/>
              <a:gd name="connsiteX8" fmla="*/ 400050 w 2157413"/>
              <a:gd name="connsiteY8" fmla="*/ 2416175 h 2803525"/>
              <a:gd name="connsiteX9" fmla="*/ 723900 w 2157413"/>
              <a:gd name="connsiteY9" fmla="*/ 2644775 h 2803525"/>
              <a:gd name="connsiteX10" fmla="*/ 1123950 w 2157413"/>
              <a:gd name="connsiteY10" fmla="*/ 2797175 h 2803525"/>
              <a:gd name="connsiteX11" fmla="*/ 1714500 w 2157413"/>
              <a:gd name="connsiteY11" fmla="*/ 2682875 h 2803525"/>
              <a:gd name="connsiteX12" fmla="*/ 1714500 w 2157413"/>
              <a:gd name="connsiteY12" fmla="*/ 2301875 h 2803525"/>
              <a:gd name="connsiteX13" fmla="*/ 1514475 w 2157413"/>
              <a:gd name="connsiteY13" fmla="*/ 1997075 h 2803525"/>
              <a:gd name="connsiteX14" fmla="*/ 1104900 w 2157413"/>
              <a:gd name="connsiteY14" fmla="*/ 1625600 h 2803525"/>
              <a:gd name="connsiteX15" fmla="*/ 952500 w 2157413"/>
              <a:gd name="connsiteY15" fmla="*/ 1377950 h 2803525"/>
              <a:gd name="connsiteX16" fmla="*/ 962025 w 2157413"/>
              <a:gd name="connsiteY16" fmla="*/ 1158875 h 2803525"/>
              <a:gd name="connsiteX17" fmla="*/ 1076325 w 2157413"/>
              <a:gd name="connsiteY17" fmla="*/ 949325 h 2803525"/>
              <a:gd name="connsiteX18" fmla="*/ 1552575 w 2157413"/>
              <a:gd name="connsiteY18" fmla="*/ 825500 h 2803525"/>
              <a:gd name="connsiteX19" fmla="*/ 2066925 w 2157413"/>
              <a:gd name="connsiteY19" fmla="*/ 720725 h 2803525"/>
              <a:gd name="connsiteX20" fmla="*/ 2124075 w 2157413"/>
              <a:gd name="connsiteY20" fmla="*/ 444500 h 2803525"/>
              <a:gd name="connsiteX0" fmla="*/ 2130425 w 2163763"/>
              <a:gd name="connsiteY0" fmla="*/ 444500 h 2803525"/>
              <a:gd name="connsiteX1" fmla="*/ 1892300 w 2163763"/>
              <a:gd name="connsiteY1" fmla="*/ 158750 h 2803525"/>
              <a:gd name="connsiteX2" fmla="*/ 1577975 w 2163763"/>
              <a:gd name="connsiteY2" fmla="*/ 44450 h 2803525"/>
              <a:gd name="connsiteX3" fmla="*/ 863600 w 2163763"/>
              <a:gd name="connsiteY3" fmla="*/ 34925 h 2803525"/>
              <a:gd name="connsiteX4" fmla="*/ 425450 w 2163763"/>
              <a:gd name="connsiteY4" fmla="*/ 234950 h 2803525"/>
              <a:gd name="connsiteX5" fmla="*/ 149225 w 2163763"/>
              <a:gd name="connsiteY5" fmla="*/ 635000 h 2803525"/>
              <a:gd name="connsiteX6" fmla="*/ 6350 w 2163763"/>
              <a:gd name="connsiteY6" fmla="*/ 1063625 h 2803525"/>
              <a:gd name="connsiteX7" fmla="*/ 25400 w 2163763"/>
              <a:gd name="connsiteY7" fmla="*/ 1816100 h 2803525"/>
              <a:gd name="connsiteX8" fmla="*/ 406400 w 2163763"/>
              <a:gd name="connsiteY8" fmla="*/ 2416175 h 2803525"/>
              <a:gd name="connsiteX9" fmla="*/ 730250 w 2163763"/>
              <a:gd name="connsiteY9" fmla="*/ 2644775 h 2803525"/>
              <a:gd name="connsiteX10" fmla="*/ 1130300 w 2163763"/>
              <a:gd name="connsiteY10" fmla="*/ 2797175 h 2803525"/>
              <a:gd name="connsiteX11" fmla="*/ 1720850 w 2163763"/>
              <a:gd name="connsiteY11" fmla="*/ 2682875 h 2803525"/>
              <a:gd name="connsiteX12" fmla="*/ 1720850 w 2163763"/>
              <a:gd name="connsiteY12" fmla="*/ 2301875 h 2803525"/>
              <a:gd name="connsiteX13" fmla="*/ 1520825 w 2163763"/>
              <a:gd name="connsiteY13" fmla="*/ 1997075 h 2803525"/>
              <a:gd name="connsiteX14" fmla="*/ 1111250 w 2163763"/>
              <a:gd name="connsiteY14" fmla="*/ 1625600 h 2803525"/>
              <a:gd name="connsiteX15" fmla="*/ 958850 w 2163763"/>
              <a:gd name="connsiteY15" fmla="*/ 1377950 h 2803525"/>
              <a:gd name="connsiteX16" fmla="*/ 968375 w 2163763"/>
              <a:gd name="connsiteY16" fmla="*/ 1158875 h 2803525"/>
              <a:gd name="connsiteX17" fmla="*/ 1082675 w 2163763"/>
              <a:gd name="connsiteY17" fmla="*/ 949325 h 2803525"/>
              <a:gd name="connsiteX18" fmla="*/ 1558925 w 2163763"/>
              <a:gd name="connsiteY18" fmla="*/ 825500 h 2803525"/>
              <a:gd name="connsiteX19" fmla="*/ 2073275 w 2163763"/>
              <a:gd name="connsiteY19" fmla="*/ 720725 h 2803525"/>
              <a:gd name="connsiteX20" fmla="*/ 2130425 w 2163763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05038"/>
              <a:gd name="connsiteY0" fmla="*/ 444500 h 2803525"/>
              <a:gd name="connsiteX1" fmla="*/ 1933575 w 2205038"/>
              <a:gd name="connsiteY1" fmla="*/ 158750 h 2803525"/>
              <a:gd name="connsiteX2" fmla="*/ 1619250 w 2205038"/>
              <a:gd name="connsiteY2" fmla="*/ 44450 h 2803525"/>
              <a:gd name="connsiteX3" fmla="*/ 904875 w 2205038"/>
              <a:gd name="connsiteY3" fmla="*/ 34925 h 2803525"/>
              <a:gd name="connsiteX4" fmla="*/ 466725 w 2205038"/>
              <a:gd name="connsiteY4" fmla="*/ 234950 h 2803525"/>
              <a:gd name="connsiteX5" fmla="*/ 190500 w 2205038"/>
              <a:gd name="connsiteY5" fmla="*/ 635000 h 2803525"/>
              <a:gd name="connsiteX6" fmla="*/ 47625 w 2205038"/>
              <a:gd name="connsiteY6" fmla="*/ 1063625 h 2803525"/>
              <a:gd name="connsiteX7" fmla="*/ 66675 w 2205038"/>
              <a:gd name="connsiteY7" fmla="*/ 1816100 h 2803525"/>
              <a:gd name="connsiteX8" fmla="*/ 447675 w 2205038"/>
              <a:gd name="connsiteY8" fmla="*/ 2416175 h 2803525"/>
              <a:gd name="connsiteX9" fmla="*/ 771525 w 2205038"/>
              <a:gd name="connsiteY9" fmla="*/ 2644775 h 2803525"/>
              <a:gd name="connsiteX10" fmla="*/ 1171575 w 2205038"/>
              <a:gd name="connsiteY10" fmla="*/ 2797175 h 2803525"/>
              <a:gd name="connsiteX11" fmla="*/ 1762125 w 2205038"/>
              <a:gd name="connsiteY11" fmla="*/ 2682875 h 2803525"/>
              <a:gd name="connsiteX12" fmla="*/ 1762125 w 2205038"/>
              <a:gd name="connsiteY12" fmla="*/ 2301875 h 2803525"/>
              <a:gd name="connsiteX13" fmla="*/ 1562100 w 2205038"/>
              <a:gd name="connsiteY13" fmla="*/ 1997075 h 2803525"/>
              <a:gd name="connsiteX14" fmla="*/ 1152525 w 2205038"/>
              <a:gd name="connsiteY14" fmla="*/ 1625600 h 2803525"/>
              <a:gd name="connsiteX15" fmla="*/ 1000125 w 2205038"/>
              <a:gd name="connsiteY15" fmla="*/ 1377950 h 2803525"/>
              <a:gd name="connsiteX16" fmla="*/ 1009650 w 2205038"/>
              <a:gd name="connsiteY16" fmla="*/ 1158875 h 2803525"/>
              <a:gd name="connsiteX17" fmla="*/ 1123950 w 2205038"/>
              <a:gd name="connsiteY17" fmla="*/ 949325 h 2803525"/>
              <a:gd name="connsiteX18" fmla="*/ 1600200 w 2205038"/>
              <a:gd name="connsiteY18" fmla="*/ 825500 h 2803525"/>
              <a:gd name="connsiteX19" fmla="*/ 2114550 w 2205038"/>
              <a:gd name="connsiteY19" fmla="*/ 720725 h 2803525"/>
              <a:gd name="connsiteX20" fmla="*/ 2171700 w 2205038"/>
              <a:gd name="connsiteY20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009650 w 2227263"/>
              <a:gd name="connsiteY16" fmla="*/ 1158875 h 2803525"/>
              <a:gd name="connsiteX17" fmla="*/ 1123950 w 2227263"/>
              <a:gd name="connsiteY17" fmla="*/ 949325 h 2803525"/>
              <a:gd name="connsiteX18" fmla="*/ 1600200 w 2227263"/>
              <a:gd name="connsiteY18" fmla="*/ 825500 h 2803525"/>
              <a:gd name="connsiteX19" fmla="*/ 2171700 w 2227263"/>
              <a:gd name="connsiteY19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152525 w 2227263"/>
              <a:gd name="connsiteY14" fmla="*/ 1625600 h 2803525"/>
              <a:gd name="connsiteX15" fmla="*/ 1000125 w 2227263"/>
              <a:gd name="connsiteY15" fmla="*/ 1377950 h 2803525"/>
              <a:gd name="connsiteX16" fmla="*/ 1123950 w 2227263"/>
              <a:gd name="connsiteY16" fmla="*/ 949325 h 2803525"/>
              <a:gd name="connsiteX17" fmla="*/ 1600200 w 2227263"/>
              <a:gd name="connsiteY17" fmla="*/ 825500 h 2803525"/>
              <a:gd name="connsiteX18" fmla="*/ 2171700 w 2227263"/>
              <a:gd name="connsiteY18" fmla="*/ 444500 h 2803525"/>
              <a:gd name="connsiteX0" fmla="*/ 2171700 w 2227263"/>
              <a:gd name="connsiteY0" fmla="*/ 444500 h 2803525"/>
              <a:gd name="connsiteX1" fmla="*/ 1933575 w 2227263"/>
              <a:gd name="connsiteY1" fmla="*/ 158750 h 2803525"/>
              <a:gd name="connsiteX2" fmla="*/ 1619250 w 2227263"/>
              <a:gd name="connsiteY2" fmla="*/ 44450 h 2803525"/>
              <a:gd name="connsiteX3" fmla="*/ 904875 w 2227263"/>
              <a:gd name="connsiteY3" fmla="*/ 34925 h 2803525"/>
              <a:gd name="connsiteX4" fmla="*/ 466725 w 2227263"/>
              <a:gd name="connsiteY4" fmla="*/ 234950 h 2803525"/>
              <a:gd name="connsiteX5" fmla="*/ 190500 w 2227263"/>
              <a:gd name="connsiteY5" fmla="*/ 635000 h 2803525"/>
              <a:gd name="connsiteX6" fmla="*/ 47625 w 2227263"/>
              <a:gd name="connsiteY6" fmla="*/ 1063625 h 2803525"/>
              <a:gd name="connsiteX7" fmla="*/ 66675 w 2227263"/>
              <a:gd name="connsiteY7" fmla="*/ 1816100 h 2803525"/>
              <a:gd name="connsiteX8" fmla="*/ 447675 w 2227263"/>
              <a:gd name="connsiteY8" fmla="*/ 2416175 h 2803525"/>
              <a:gd name="connsiteX9" fmla="*/ 771525 w 2227263"/>
              <a:gd name="connsiteY9" fmla="*/ 2644775 h 2803525"/>
              <a:gd name="connsiteX10" fmla="*/ 1171575 w 2227263"/>
              <a:gd name="connsiteY10" fmla="*/ 2797175 h 2803525"/>
              <a:gd name="connsiteX11" fmla="*/ 1762125 w 2227263"/>
              <a:gd name="connsiteY11" fmla="*/ 2682875 h 2803525"/>
              <a:gd name="connsiteX12" fmla="*/ 1762125 w 2227263"/>
              <a:gd name="connsiteY12" fmla="*/ 2301875 h 2803525"/>
              <a:gd name="connsiteX13" fmla="*/ 1562100 w 2227263"/>
              <a:gd name="connsiteY13" fmla="*/ 1997075 h 2803525"/>
              <a:gd name="connsiteX14" fmla="*/ 1000125 w 2227263"/>
              <a:gd name="connsiteY14" fmla="*/ 1377950 h 2803525"/>
              <a:gd name="connsiteX15" fmla="*/ 1123950 w 2227263"/>
              <a:gd name="connsiteY15" fmla="*/ 949325 h 2803525"/>
              <a:gd name="connsiteX16" fmla="*/ 1600200 w 2227263"/>
              <a:gd name="connsiteY16" fmla="*/ 825500 h 2803525"/>
              <a:gd name="connsiteX17" fmla="*/ 2171700 w 2227263"/>
              <a:gd name="connsiteY17" fmla="*/ 444500 h 28035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54325"/>
              <a:gd name="connsiteX1" fmla="*/ 1933575 w 2227263"/>
              <a:gd name="connsiteY1" fmla="*/ 158750 h 2854325"/>
              <a:gd name="connsiteX2" fmla="*/ 1619250 w 2227263"/>
              <a:gd name="connsiteY2" fmla="*/ 44450 h 2854325"/>
              <a:gd name="connsiteX3" fmla="*/ 904875 w 2227263"/>
              <a:gd name="connsiteY3" fmla="*/ 34925 h 2854325"/>
              <a:gd name="connsiteX4" fmla="*/ 466725 w 2227263"/>
              <a:gd name="connsiteY4" fmla="*/ 234950 h 2854325"/>
              <a:gd name="connsiteX5" fmla="*/ 190500 w 2227263"/>
              <a:gd name="connsiteY5" fmla="*/ 635000 h 2854325"/>
              <a:gd name="connsiteX6" fmla="*/ 47625 w 2227263"/>
              <a:gd name="connsiteY6" fmla="*/ 1063625 h 2854325"/>
              <a:gd name="connsiteX7" fmla="*/ 66675 w 2227263"/>
              <a:gd name="connsiteY7" fmla="*/ 1816100 h 2854325"/>
              <a:gd name="connsiteX8" fmla="*/ 447675 w 2227263"/>
              <a:gd name="connsiteY8" fmla="*/ 2416175 h 2854325"/>
              <a:gd name="connsiteX9" fmla="*/ 771525 w 2227263"/>
              <a:gd name="connsiteY9" fmla="*/ 2644775 h 2854325"/>
              <a:gd name="connsiteX10" fmla="*/ 1171575 w 2227263"/>
              <a:gd name="connsiteY10" fmla="*/ 2797175 h 2854325"/>
              <a:gd name="connsiteX11" fmla="*/ 1762125 w 2227263"/>
              <a:gd name="connsiteY11" fmla="*/ 2301875 h 2854325"/>
              <a:gd name="connsiteX12" fmla="*/ 1562100 w 2227263"/>
              <a:gd name="connsiteY12" fmla="*/ 1997075 h 2854325"/>
              <a:gd name="connsiteX13" fmla="*/ 1000125 w 2227263"/>
              <a:gd name="connsiteY13" fmla="*/ 1377950 h 2854325"/>
              <a:gd name="connsiteX14" fmla="*/ 1123950 w 2227263"/>
              <a:gd name="connsiteY14" fmla="*/ 949325 h 2854325"/>
              <a:gd name="connsiteX15" fmla="*/ 1600200 w 2227263"/>
              <a:gd name="connsiteY15" fmla="*/ 825500 h 2854325"/>
              <a:gd name="connsiteX16" fmla="*/ 2171700 w 2227263"/>
              <a:gd name="connsiteY16" fmla="*/ 444500 h 2854325"/>
              <a:gd name="connsiteX0" fmla="*/ 2171700 w 2227263"/>
              <a:gd name="connsiteY0" fmla="*/ 444500 h 2805113"/>
              <a:gd name="connsiteX1" fmla="*/ 1933575 w 2227263"/>
              <a:gd name="connsiteY1" fmla="*/ 158750 h 2805113"/>
              <a:gd name="connsiteX2" fmla="*/ 1619250 w 2227263"/>
              <a:gd name="connsiteY2" fmla="*/ 44450 h 2805113"/>
              <a:gd name="connsiteX3" fmla="*/ 904875 w 2227263"/>
              <a:gd name="connsiteY3" fmla="*/ 34925 h 2805113"/>
              <a:gd name="connsiteX4" fmla="*/ 466725 w 2227263"/>
              <a:gd name="connsiteY4" fmla="*/ 234950 h 2805113"/>
              <a:gd name="connsiteX5" fmla="*/ 190500 w 2227263"/>
              <a:gd name="connsiteY5" fmla="*/ 635000 h 2805113"/>
              <a:gd name="connsiteX6" fmla="*/ 47625 w 2227263"/>
              <a:gd name="connsiteY6" fmla="*/ 1063625 h 2805113"/>
              <a:gd name="connsiteX7" fmla="*/ 66675 w 2227263"/>
              <a:gd name="connsiteY7" fmla="*/ 1816100 h 2805113"/>
              <a:gd name="connsiteX8" fmla="*/ 447675 w 2227263"/>
              <a:gd name="connsiteY8" fmla="*/ 2416175 h 2805113"/>
              <a:gd name="connsiteX9" fmla="*/ 771525 w 2227263"/>
              <a:gd name="connsiteY9" fmla="*/ 2644775 h 2805113"/>
              <a:gd name="connsiteX10" fmla="*/ 1171575 w 2227263"/>
              <a:gd name="connsiteY10" fmla="*/ 2797175 h 2805113"/>
              <a:gd name="connsiteX11" fmla="*/ 1638300 w 2227263"/>
              <a:gd name="connsiteY11" fmla="*/ 2597150 h 2805113"/>
              <a:gd name="connsiteX12" fmla="*/ 1562100 w 2227263"/>
              <a:gd name="connsiteY12" fmla="*/ 1997075 h 2805113"/>
              <a:gd name="connsiteX13" fmla="*/ 1000125 w 2227263"/>
              <a:gd name="connsiteY13" fmla="*/ 1377950 h 2805113"/>
              <a:gd name="connsiteX14" fmla="*/ 1123950 w 2227263"/>
              <a:gd name="connsiteY14" fmla="*/ 949325 h 2805113"/>
              <a:gd name="connsiteX15" fmla="*/ 1600200 w 2227263"/>
              <a:gd name="connsiteY15" fmla="*/ 825500 h 2805113"/>
              <a:gd name="connsiteX16" fmla="*/ 2171700 w 2227263"/>
              <a:gd name="connsiteY16" fmla="*/ 444500 h 2805113"/>
              <a:gd name="connsiteX0" fmla="*/ 2171700 w 2227263"/>
              <a:gd name="connsiteY0" fmla="*/ 444500 h 2705100"/>
              <a:gd name="connsiteX1" fmla="*/ 1933575 w 2227263"/>
              <a:gd name="connsiteY1" fmla="*/ 158750 h 2705100"/>
              <a:gd name="connsiteX2" fmla="*/ 1619250 w 2227263"/>
              <a:gd name="connsiteY2" fmla="*/ 44450 h 2705100"/>
              <a:gd name="connsiteX3" fmla="*/ 904875 w 2227263"/>
              <a:gd name="connsiteY3" fmla="*/ 34925 h 2705100"/>
              <a:gd name="connsiteX4" fmla="*/ 466725 w 2227263"/>
              <a:gd name="connsiteY4" fmla="*/ 234950 h 2705100"/>
              <a:gd name="connsiteX5" fmla="*/ 190500 w 2227263"/>
              <a:gd name="connsiteY5" fmla="*/ 635000 h 2705100"/>
              <a:gd name="connsiteX6" fmla="*/ 47625 w 2227263"/>
              <a:gd name="connsiteY6" fmla="*/ 1063625 h 2705100"/>
              <a:gd name="connsiteX7" fmla="*/ 66675 w 2227263"/>
              <a:gd name="connsiteY7" fmla="*/ 1816100 h 2705100"/>
              <a:gd name="connsiteX8" fmla="*/ 447675 w 2227263"/>
              <a:gd name="connsiteY8" fmla="*/ 2416175 h 2705100"/>
              <a:gd name="connsiteX9" fmla="*/ 771525 w 2227263"/>
              <a:gd name="connsiteY9" fmla="*/ 2644775 h 2705100"/>
              <a:gd name="connsiteX10" fmla="*/ 1638300 w 2227263"/>
              <a:gd name="connsiteY10" fmla="*/ 2597150 h 2705100"/>
              <a:gd name="connsiteX11" fmla="*/ 1562100 w 2227263"/>
              <a:gd name="connsiteY11" fmla="*/ 1997075 h 2705100"/>
              <a:gd name="connsiteX12" fmla="*/ 1000125 w 2227263"/>
              <a:gd name="connsiteY12" fmla="*/ 1377950 h 2705100"/>
              <a:gd name="connsiteX13" fmla="*/ 1123950 w 2227263"/>
              <a:gd name="connsiteY13" fmla="*/ 949325 h 2705100"/>
              <a:gd name="connsiteX14" fmla="*/ 1600200 w 2227263"/>
              <a:gd name="connsiteY14" fmla="*/ 825500 h 2705100"/>
              <a:gd name="connsiteX15" fmla="*/ 2171700 w 2227263"/>
              <a:gd name="connsiteY15" fmla="*/ 444500 h 2705100"/>
              <a:gd name="connsiteX0" fmla="*/ 2225675 w 2281238"/>
              <a:gd name="connsiteY0" fmla="*/ 444500 h 2774950"/>
              <a:gd name="connsiteX1" fmla="*/ 1987550 w 2281238"/>
              <a:gd name="connsiteY1" fmla="*/ 158750 h 2774950"/>
              <a:gd name="connsiteX2" fmla="*/ 1673225 w 2281238"/>
              <a:gd name="connsiteY2" fmla="*/ 44450 h 2774950"/>
              <a:gd name="connsiteX3" fmla="*/ 958850 w 2281238"/>
              <a:gd name="connsiteY3" fmla="*/ 34925 h 2774950"/>
              <a:gd name="connsiteX4" fmla="*/ 520700 w 2281238"/>
              <a:gd name="connsiteY4" fmla="*/ 234950 h 2774950"/>
              <a:gd name="connsiteX5" fmla="*/ 244475 w 2281238"/>
              <a:gd name="connsiteY5" fmla="*/ 635000 h 2774950"/>
              <a:gd name="connsiteX6" fmla="*/ 101600 w 2281238"/>
              <a:gd name="connsiteY6" fmla="*/ 1063625 h 2774950"/>
              <a:gd name="connsiteX7" fmla="*/ 120650 w 2281238"/>
              <a:gd name="connsiteY7" fmla="*/ 1816100 h 2774950"/>
              <a:gd name="connsiteX8" fmla="*/ 825500 w 2281238"/>
              <a:gd name="connsiteY8" fmla="*/ 2644775 h 2774950"/>
              <a:gd name="connsiteX9" fmla="*/ 1692275 w 2281238"/>
              <a:gd name="connsiteY9" fmla="*/ 2597150 h 2774950"/>
              <a:gd name="connsiteX10" fmla="*/ 1616075 w 2281238"/>
              <a:gd name="connsiteY10" fmla="*/ 1997075 h 2774950"/>
              <a:gd name="connsiteX11" fmla="*/ 1054100 w 2281238"/>
              <a:gd name="connsiteY11" fmla="*/ 1377950 h 2774950"/>
              <a:gd name="connsiteX12" fmla="*/ 1177925 w 2281238"/>
              <a:gd name="connsiteY12" fmla="*/ 949325 h 2774950"/>
              <a:gd name="connsiteX13" fmla="*/ 1654175 w 2281238"/>
              <a:gd name="connsiteY13" fmla="*/ 825500 h 2774950"/>
              <a:gd name="connsiteX14" fmla="*/ 2225675 w 2281238"/>
              <a:gd name="connsiteY14" fmla="*/ 444500 h 2774950"/>
              <a:gd name="connsiteX0" fmla="*/ 2225675 w 2281238"/>
              <a:gd name="connsiteY0" fmla="*/ 508000 h 2838450"/>
              <a:gd name="connsiteX1" fmla="*/ 1987550 w 2281238"/>
              <a:gd name="connsiteY1" fmla="*/ 222250 h 2838450"/>
              <a:gd name="connsiteX2" fmla="*/ 1673225 w 2281238"/>
              <a:gd name="connsiteY2" fmla="*/ 107950 h 2838450"/>
              <a:gd name="connsiteX3" fmla="*/ 958850 w 2281238"/>
              <a:gd name="connsiteY3" fmla="*/ 98425 h 2838450"/>
              <a:gd name="connsiteX4" fmla="*/ 244475 w 2281238"/>
              <a:gd name="connsiteY4" fmla="*/ 698500 h 2838450"/>
              <a:gd name="connsiteX5" fmla="*/ 101600 w 2281238"/>
              <a:gd name="connsiteY5" fmla="*/ 1127125 h 2838450"/>
              <a:gd name="connsiteX6" fmla="*/ 120650 w 2281238"/>
              <a:gd name="connsiteY6" fmla="*/ 1879600 h 2838450"/>
              <a:gd name="connsiteX7" fmla="*/ 825500 w 2281238"/>
              <a:gd name="connsiteY7" fmla="*/ 2708275 h 2838450"/>
              <a:gd name="connsiteX8" fmla="*/ 1692275 w 2281238"/>
              <a:gd name="connsiteY8" fmla="*/ 2660650 h 2838450"/>
              <a:gd name="connsiteX9" fmla="*/ 1616075 w 2281238"/>
              <a:gd name="connsiteY9" fmla="*/ 2060575 h 2838450"/>
              <a:gd name="connsiteX10" fmla="*/ 1054100 w 2281238"/>
              <a:gd name="connsiteY10" fmla="*/ 1441450 h 2838450"/>
              <a:gd name="connsiteX11" fmla="*/ 1177925 w 2281238"/>
              <a:gd name="connsiteY11" fmla="*/ 1012825 h 2838450"/>
              <a:gd name="connsiteX12" fmla="*/ 1654175 w 2281238"/>
              <a:gd name="connsiteY12" fmla="*/ 889000 h 2838450"/>
              <a:gd name="connsiteX13" fmla="*/ 2225675 w 2281238"/>
              <a:gd name="connsiteY13" fmla="*/ 508000 h 2838450"/>
              <a:gd name="connsiteX0" fmla="*/ 2201862 w 2257425"/>
              <a:gd name="connsiteY0" fmla="*/ 508000 h 2838450"/>
              <a:gd name="connsiteX1" fmla="*/ 1963737 w 2257425"/>
              <a:gd name="connsiteY1" fmla="*/ 222250 h 2838450"/>
              <a:gd name="connsiteX2" fmla="*/ 1649412 w 2257425"/>
              <a:gd name="connsiteY2" fmla="*/ 107950 h 2838450"/>
              <a:gd name="connsiteX3" fmla="*/ 935037 w 2257425"/>
              <a:gd name="connsiteY3" fmla="*/ 98425 h 2838450"/>
              <a:gd name="connsiteX4" fmla="*/ 220662 w 2257425"/>
              <a:gd name="connsiteY4" fmla="*/ 698500 h 2838450"/>
              <a:gd name="connsiteX5" fmla="*/ 96837 w 2257425"/>
              <a:gd name="connsiteY5" fmla="*/ 1879600 h 2838450"/>
              <a:gd name="connsiteX6" fmla="*/ 801687 w 2257425"/>
              <a:gd name="connsiteY6" fmla="*/ 2708275 h 2838450"/>
              <a:gd name="connsiteX7" fmla="*/ 1668462 w 2257425"/>
              <a:gd name="connsiteY7" fmla="*/ 2660650 h 2838450"/>
              <a:gd name="connsiteX8" fmla="*/ 1592262 w 2257425"/>
              <a:gd name="connsiteY8" fmla="*/ 2060575 h 2838450"/>
              <a:gd name="connsiteX9" fmla="*/ 1030287 w 2257425"/>
              <a:gd name="connsiteY9" fmla="*/ 1441450 h 2838450"/>
              <a:gd name="connsiteX10" fmla="*/ 1154112 w 2257425"/>
              <a:gd name="connsiteY10" fmla="*/ 1012825 h 2838450"/>
              <a:gd name="connsiteX11" fmla="*/ 1630362 w 2257425"/>
              <a:gd name="connsiteY11" fmla="*/ 889000 h 2838450"/>
              <a:gd name="connsiteX12" fmla="*/ 2201862 w 2257425"/>
              <a:gd name="connsiteY12" fmla="*/ 508000 h 2838450"/>
              <a:gd name="connsiteX0" fmla="*/ 2201862 w 2205037"/>
              <a:gd name="connsiteY0" fmla="*/ 508000 h 2838450"/>
              <a:gd name="connsiteX1" fmla="*/ 1649412 w 2205037"/>
              <a:gd name="connsiteY1" fmla="*/ 107950 h 2838450"/>
              <a:gd name="connsiteX2" fmla="*/ 935037 w 2205037"/>
              <a:gd name="connsiteY2" fmla="*/ 98425 h 2838450"/>
              <a:gd name="connsiteX3" fmla="*/ 220662 w 2205037"/>
              <a:gd name="connsiteY3" fmla="*/ 698500 h 2838450"/>
              <a:gd name="connsiteX4" fmla="*/ 96837 w 2205037"/>
              <a:gd name="connsiteY4" fmla="*/ 1879600 h 2838450"/>
              <a:gd name="connsiteX5" fmla="*/ 801687 w 2205037"/>
              <a:gd name="connsiteY5" fmla="*/ 2708275 h 2838450"/>
              <a:gd name="connsiteX6" fmla="*/ 1668462 w 2205037"/>
              <a:gd name="connsiteY6" fmla="*/ 2660650 h 2838450"/>
              <a:gd name="connsiteX7" fmla="*/ 1592262 w 2205037"/>
              <a:gd name="connsiteY7" fmla="*/ 2060575 h 2838450"/>
              <a:gd name="connsiteX8" fmla="*/ 1030287 w 2205037"/>
              <a:gd name="connsiteY8" fmla="*/ 1441450 h 2838450"/>
              <a:gd name="connsiteX9" fmla="*/ 1154112 w 2205037"/>
              <a:gd name="connsiteY9" fmla="*/ 1012825 h 2838450"/>
              <a:gd name="connsiteX10" fmla="*/ 1630362 w 2205037"/>
              <a:gd name="connsiteY10" fmla="*/ 889000 h 2838450"/>
              <a:gd name="connsiteX11" fmla="*/ 2201862 w 2205037"/>
              <a:gd name="connsiteY11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030287 w 2284412"/>
              <a:gd name="connsiteY8" fmla="*/ 1441450 h 2838450"/>
              <a:gd name="connsiteX9" fmla="*/ 1154112 w 2284412"/>
              <a:gd name="connsiteY9" fmla="*/ 1012825 h 2838450"/>
              <a:gd name="connsiteX10" fmla="*/ 2201862 w 2284412"/>
              <a:gd name="connsiteY10" fmla="*/ 508000 h 2838450"/>
              <a:gd name="connsiteX0" fmla="*/ 2201862 w 2284412"/>
              <a:gd name="connsiteY0" fmla="*/ 508000 h 2838450"/>
              <a:gd name="connsiteX1" fmla="*/ 1649412 w 2284412"/>
              <a:gd name="connsiteY1" fmla="*/ 107950 h 2838450"/>
              <a:gd name="connsiteX2" fmla="*/ 935037 w 2284412"/>
              <a:gd name="connsiteY2" fmla="*/ 98425 h 2838450"/>
              <a:gd name="connsiteX3" fmla="*/ 220662 w 2284412"/>
              <a:gd name="connsiteY3" fmla="*/ 698500 h 2838450"/>
              <a:gd name="connsiteX4" fmla="*/ 96837 w 2284412"/>
              <a:gd name="connsiteY4" fmla="*/ 1879600 h 2838450"/>
              <a:gd name="connsiteX5" fmla="*/ 801687 w 2284412"/>
              <a:gd name="connsiteY5" fmla="*/ 2708275 h 2838450"/>
              <a:gd name="connsiteX6" fmla="*/ 1668462 w 2284412"/>
              <a:gd name="connsiteY6" fmla="*/ 2660650 h 2838450"/>
              <a:gd name="connsiteX7" fmla="*/ 1592262 w 2284412"/>
              <a:gd name="connsiteY7" fmla="*/ 2060575 h 2838450"/>
              <a:gd name="connsiteX8" fmla="*/ 1154112 w 2284412"/>
              <a:gd name="connsiteY8" fmla="*/ 1012825 h 2838450"/>
              <a:gd name="connsiteX9" fmla="*/ 2201862 w 2284412"/>
              <a:gd name="connsiteY9" fmla="*/ 508000 h 2838450"/>
              <a:gd name="connsiteX0" fmla="*/ 2239963 w 2322513"/>
              <a:gd name="connsiteY0" fmla="*/ 431800 h 2762250"/>
              <a:gd name="connsiteX1" fmla="*/ 1687513 w 2322513"/>
              <a:gd name="connsiteY1" fmla="*/ 31750 h 2762250"/>
              <a:gd name="connsiteX2" fmla="*/ 258763 w 2322513"/>
              <a:gd name="connsiteY2" fmla="*/ 622300 h 2762250"/>
              <a:gd name="connsiteX3" fmla="*/ 134938 w 2322513"/>
              <a:gd name="connsiteY3" fmla="*/ 1803400 h 2762250"/>
              <a:gd name="connsiteX4" fmla="*/ 839788 w 2322513"/>
              <a:gd name="connsiteY4" fmla="*/ 2632075 h 2762250"/>
              <a:gd name="connsiteX5" fmla="*/ 1706563 w 2322513"/>
              <a:gd name="connsiteY5" fmla="*/ 2584450 h 2762250"/>
              <a:gd name="connsiteX6" fmla="*/ 1630363 w 2322513"/>
              <a:gd name="connsiteY6" fmla="*/ 1984375 h 2762250"/>
              <a:gd name="connsiteX7" fmla="*/ 1192213 w 2322513"/>
              <a:gd name="connsiteY7" fmla="*/ 936625 h 2762250"/>
              <a:gd name="connsiteX8" fmla="*/ 2239963 w 2322513"/>
              <a:gd name="connsiteY8" fmla="*/ 431800 h 2762250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46312"/>
              <a:gd name="connsiteY0" fmla="*/ 546735 h 2877185"/>
              <a:gd name="connsiteX1" fmla="*/ 1611312 w 2246312"/>
              <a:gd name="connsiteY1" fmla="*/ 146685 h 2877185"/>
              <a:gd name="connsiteX2" fmla="*/ 411162 w 2246312"/>
              <a:gd name="connsiteY2" fmla="*/ 249555 h 2877185"/>
              <a:gd name="connsiteX3" fmla="*/ 58737 w 2246312"/>
              <a:gd name="connsiteY3" fmla="*/ 1918335 h 2877185"/>
              <a:gd name="connsiteX4" fmla="*/ 763587 w 2246312"/>
              <a:gd name="connsiteY4" fmla="*/ 2747010 h 2877185"/>
              <a:gd name="connsiteX5" fmla="*/ 1630362 w 2246312"/>
              <a:gd name="connsiteY5" fmla="*/ 2699385 h 2877185"/>
              <a:gd name="connsiteX6" fmla="*/ 1554162 w 2246312"/>
              <a:gd name="connsiteY6" fmla="*/ 2099310 h 2877185"/>
              <a:gd name="connsiteX7" fmla="*/ 1116012 w 2246312"/>
              <a:gd name="connsiteY7" fmla="*/ 1051560 h 2877185"/>
              <a:gd name="connsiteX8" fmla="*/ 2163762 w 2246312"/>
              <a:gd name="connsiteY8" fmla="*/ 546735 h 2877185"/>
              <a:gd name="connsiteX0" fmla="*/ 2163762 w 2246312"/>
              <a:gd name="connsiteY0" fmla="*/ 592455 h 2922905"/>
              <a:gd name="connsiteX1" fmla="*/ 1611312 w 2246312"/>
              <a:gd name="connsiteY1" fmla="*/ 192405 h 2922905"/>
              <a:gd name="connsiteX2" fmla="*/ 411162 w 2246312"/>
              <a:gd name="connsiteY2" fmla="*/ 295275 h 2922905"/>
              <a:gd name="connsiteX3" fmla="*/ 58737 w 2246312"/>
              <a:gd name="connsiteY3" fmla="*/ 1964055 h 2922905"/>
              <a:gd name="connsiteX4" fmla="*/ 763587 w 2246312"/>
              <a:gd name="connsiteY4" fmla="*/ 2792730 h 2922905"/>
              <a:gd name="connsiteX5" fmla="*/ 1630362 w 2246312"/>
              <a:gd name="connsiteY5" fmla="*/ 2745105 h 2922905"/>
              <a:gd name="connsiteX6" fmla="*/ 1554162 w 2246312"/>
              <a:gd name="connsiteY6" fmla="*/ 2145030 h 2922905"/>
              <a:gd name="connsiteX7" fmla="*/ 1116012 w 2246312"/>
              <a:gd name="connsiteY7" fmla="*/ 1097280 h 2922905"/>
              <a:gd name="connsiteX8" fmla="*/ 2163762 w 2246312"/>
              <a:gd name="connsiteY8" fmla="*/ 592455 h 2922905"/>
              <a:gd name="connsiteX0" fmla="*/ 2163762 w 2271712"/>
              <a:gd name="connsiteY0" fmla="*/ 600075 h 2930525"/>
              <a:gd name="connsiteX1" fmla="*/ 1763712 w 2271712"/>
              <a:gd name="connsiteY1" fmla="*/ 154305 h 2930525"/>
              <a:gd name="connsiteX2" fmla="*/ 411162 w 2271712"/>
              <a:gd name="connsiteY2" fmla="*/ 302895 h 2930525"/>
              <a:gd name="connsiteX3" fmla="*/ 58737 w 2271712"/>
              <a:gd name="connsiteY3" fmla="*/ 1971675 h 2930525"/>
              <a:gd name="connsiteX4" fmla="*/ 763587 w 2271712"/>
              <a:gd name="connsiteY4" fmla="*/ 2800350 h 2930525"/>
              <a:gd name="connsiteX5" fmla="*/ 1630362 w 2271712"/>
              <a:gd name="connsiteY5" fmla="*/ 2752725 h 2930525"/>
              <a:gd name="connsiteX6" fmla="*/ 1554162 w 2271712"/>
              <a:gd name="connsiteY6" fmla="*/ 2152650 h 2930525"/>
              <a:gd name="connsiteX7" fmla="*/ 1116012 w 2271712"/>
              <a:gd name="connsiteY7" fmla="*/ 1104900 h 2930525"/>
              <a:gd name="connsiteX8" fmla="*/ 2163762 w 2271712"/>
              <a:gd name="connsiteY8" fmla="*/ 600075 h 2930525"/>
              <a:gd name="connsiteX0" fmla="*/ 2163762 w 2271712"/>
              <a:gd name="connsiteY0" fmla="*/ 584835 h 2915285"/>
              <a:gd name="connsiteX1" fmla="*/ 1763712 w 2271712"/>
              <a:gd name="connsiteY1" fmla="*/ 230505 h 2915285"/>
              <a:gd name="connsiteX2" fmla="*/ 411162 w 2271712"/>
              <a:gd name="connsiteY2" fmla="*/ 287655 h 2915285"/>
              <a:gd name="connsiteX3" fmla="*/ 58737 w 2271712"/>
              <a:gd name="connsiteY3" fmla="*/ 1956435 h 2915285"/>
              <a:gd name="connsiteX4" fmla="*/ 763587 w 2271712"/>
              <a:gd name="connsiteY4" fmla="*/ 2785110 h 2915285"/>
              <a:gd name="connsiteX5" fmla="*/ 1630362 w 2271712"/>
              <a:gd name="connsiteY5" fmla="*/ 2737485 h 2915285"/>
              <a:gd name="connsiteX6" fmla="*/ 1554162 w 2271712"/>
              <a:gd name="connsiteY6" fmla="*/ 2137410 h 2915285"/>
              <a:gd name="connsiteX7" fmla="*/ 1116012 w 2271712"/>
              <a:gd name="connsiteY7" fmla="*/ 1089660 h 2915285"/>
              <a:gd name="connsiteX8" fmla="*/ 2163762 w 2271712"/>
              <a:gd name="connsiteY8" fmla="*/ 584835 h 2915285"/>
              <a:gd name="connsiteX0" fmla="*/ 2161222 w 2269172"/>
              <a:gd name="connsiteY0" fmla="*/ 493395 h 2823845"/>
              <a:gd name="connsiteX1" fmla="*/ 1761172 w 2269172"/>
              <a:gd name="connsiteY1" fmla="*/ 139065 h 2823845"/>
              <a:gd name="connsiteX2" fmla="*/ 423862 w 2269172"/>
              <a:gd name="connsiteY2" fmla="*/ 287655 h 2823845"/>
              <a:gd name="connsiteX3" fmla="*/ 56197 w 2269172"/>
              <a:gd name="connsiteY3" fmla="*/ 1864995 h 2823845"/>
              <a:gd name="connsiteX4" fmla="*/ 761047 w 2269172"/>
              <a:gd name="connsiteY4" fmla="*/ 2693670 h 2823845"/>
              <a:gd name="connsiteX5" fmla="*/ 1627822 w 2269172"/>
              <a:gd name="connsiteY5" fmla="*/ 2646045 h 2823845"/>
              <a:gd name="connsiteX6" fmla="*/ 1551622 w 2269172"/>
              <a:gd name="connsiteY6" fmla="*/ 2045970 h 2823845"/>
              <a:gd name="connsiteX7" fmla="*/ 1113472 w 2269172"/>
              <a:gd name="connsiteY7" fmla="*/ 998220 h 2823845"/>
              <a:gd name="connsiteX8" fmla="*/ 2161222 w 2269172"/>
              <a:gd name="connsiteY8" fmla="*/ 493395 h 28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9172" h="2823845">
                <a:moveTo>
                  <a:pt x="2161222" y="493395"/>
                </a:moveTo>
                <a:cubicBezTo>
                  <a:pt x="2269172" y="350203"/>
                  <a:pt x="2050732" y="173355"/>
                  <a:pt x="1761172" y="139065"/>
                </a:cubicBezTo>
                <a:cubicBezTo>
                  <a:pt x="1471612" y="104775"/>
                  <a:pt x="708024" y="0"/>
                  <a:pt x="423862" y="287655"/>
                </a:cubicBezTo>
                <a:cubicBezTo>
                  <a:pt x="139700" y="575310"/>
                  <a:pt x="0" y="1463993"/>
                  <a:pt x="56197" y="1864995"/>
                </a:cubicBezTo>
                <a:cubicBezTo>
                  <a:pt x="112394" y="2265997"/>
                  <a:pt x="499110" y="2563495"/>
                  <a:pt x="761047" y="2693670"/>
                </a:cubicBezTo>
                <a:cubicBezTo>
                  <a:pt x="1022984" y="2823845"/>
                  <a:pt x="1496060" y="2753995"/>
                  <a:pt x="1627822" y="2646045"/>
                </a:cubicBezTo>
                <a:cubicBezTo>
                  <a:pt x="1759584" y="2538095"/>
                  <a:pt x="1637347" y="2320607"/>
                  <a:pt x="1551622" y="2045970"/>
                </a:cubicBezTo>
                <a:cubicBezTo>
                  <a:pt x="1465897" y="1771333"/>
                  <a:pt x="1011872" y="1256983"/>
                  <a:pt x="1113472" y="998220"/>
                </a:cubicBezTo>
                <a:cubicBezTo>
                  <a:pt x="1215072" y="739458"/>
                  <a:pt x="2053272" y="636588"/>
                  <a:pt x="2161222" y="493395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22705" y="2131643"/>
            <a:ext cx="2232184" cy="1696294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5724" h="929640">
                <a:moveTo>
                  <a:pt x="1105694" y="141288"/>
                </a:moveTo>
                <a:cubicBezTo>
                  <a:pt x="1028700" y="72232"/>
                  <a:pt x="941864" y="0"/>
                  <a:pt x="767556" y="79375"/>
                </a:cubicBezTo>
                <a:cubicBezTo>
                  <a:pt x="593248" y="158750"/>
                  <a:pt x="119698" y="479267"/>
                  <a:pt x="59849" y="617538"/>
                </a:cubicBezTo>
                <a:cubicBezTo>
                  <a:pt x="0" y="755809"/>
                  <a:pt x="213519" y="929640"/>
                  <a:pt x="408464" y="909003"/>
                </a:cubicBezTo>
                <a:cubicBezTo>
                  <a:pt x="603409" y="888366"/>
                  <a:pt x="1113314" y="621666"/>
                  <a:pt x="1229519" y="493713"/>
                </a:cubicBezTo>
                <a:cubicBezTo>
                  <a:pt x="1345724" y="365761"/>
                  <a:pt x="1182688" y="210344"/>
                  <a:pt x="1105694" y="14128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562100" y="1860700"/>
            <a:ext cx="2849406" cy="2605945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531003 w 721503"/>
              <a:gd name="connsiteY0" fmla="*/ 164280 h 670692"/>
              <a:gd name="connsiteX1" fmla="*/ 71437 w 721503"/>
              <a:gd name="connsiteY1" fmla="*/ 50800 h 670692"/>
              <a:gd name="connsiteX2" fmla="*/ 102378 w 721503"/>
              <a:gd name="connsiteY2" fmla="*/ 469080 h 670692"/>
              <a:gd name="connsiteX3" fmla="*/ 359553 w 721503"/>
              <a:gd name="connsiteY3" fmla="*/ 669105 h 670692"/>
              <a:gd name="connsiteX4" fmla="*/ 692928 w 721503"/>
              <a:gd name="connsiteY4" fmla="*/ 459555 h 670692"/>
              <a:gd name="connsiteX5" fmla="*/ 531003 w 721503"/>
              <a:gd name="connsiteY5" fmla="*/ 164280 h 670692"/>
              <a:gd name="connsiteX0" fmla="*/ 578504 w 735075"/>
              <a:gd name="connsiteY0" fmla="*/ 107939 h 681960"/>
              <a:gd name="connsiteX1" fmla="*/ 78223 w 735075"/>
              <a:gd name="connsiteY1" fmla="*/ 62068 h 681960"/>
              <a:gd name="connsiteX2" fmla="*/ 109164 w 735075"/>
              <a:gd name="connsiteY2" fmla="*/ 480348 h 681960"/>
              <a:gd name="connsiteX3" fmla="*/ 366339 w 735075"/>
              <a:gd name="connsiteY3" fmla="*/ 680373 h 681960"/>
              <a:gd name="connsiteX4" fmla="*/ 699714 w 735075"/>
              <a:gd name="connsiteY4" fmla="*/ 470823 h 681960"/>
              <a:gd name="connsiteX5" fmla="*/ 578504 w 735075"/>
              <a:gd name="connsiteY5" fmla="*/ 107939 h 681960"/>
              <a:gd name="connsiteX0" fmla="*/ 535528 w 692099"/>
              <a:gd name="connsiteY0" fmla="*/ 84536 h 678785"/>
              <a:gd name="connsiteX1" fmla="*/ 35247 w 692099"/>
              <a:gd name="connsiteY1" fmla="*/ 38665 h 678785"/>
              <a:gd name="connsiteX2" fmla="*/ 324048 w 692099"/>
              <a:gd name="connsiteY2" fmla="*/ 316528 h 678785"/>
              <a:gd name="connsiteX3" fmla="*/ 323363 w 692099"/>
              <a:gd name="connsiteY3" fmla="*/ 656970 h 678785"/>
              <a:gd name="connsiteX4" fmla="*/ 656738 w 692099"/>
              <a:gd name="connsiteY4" fmla="*/ 447420 h 678785"/>
              <a:gd name="connsiteX5" fmla="*/ 535528 w 692099"/>
              <a:gd name="connsiteY5" fmla="*/ 84536 h 678785"/>
              <a:gd name="connsiteX0" fmla="*/ 961976 w 1065558"/>
              <a:gd name="connsiteY0" fmla="*/ 68126 h 720622"/>
              <a:gd name="connsiteX1" fmla="*/ 96168 w 1065558"/>
              <a:gd name="connsiteY1" fmla="*/ 80502 h 720622"/>
              <a:gd name="connsiteX2" fmla="*/ 384969 w 1065558"/>
              <a:gd name="connsiteY2" fmla="*/ 358365 h 720622"/>
              <a:gd name="connsiteX3" fmla="*/ 384284 w 1065558"/>
              <a:gd name="connsiteY3" fmla="*/ 698807 h 720622"/>
              <a:gd name="connsiteX4" fmla="*/ 717659 w 1065558"/>
              <a:gd name="connsiteY4" fmla="*/ 489257 h 720622"/>
              <a:gd name="connsiteX5" fmla="*/ 961976 w 1065558"/>
              <a:gd name="connsiteY5" fmla="*/ 68126 h 720622"/>
              <a:gd name="connsiteX0" fmla="*/ 961976 w 1063748"/>
              <a:gd name="connsiteY0" fmla="*/ 44550 h 676992"/>
              <a:gd name="connsiteX1" fmla="*/ 96168 w 1063748"/>
              <a:gd name="connsiteY1" fmla="*/ 56926 h 676992"/>
              <a:gd name="connsiteX2" fmla="*/ 384969 w 1063748"/>
              <a:gd name="connsiteY2" fmla="*/ 334789 h 676992"/>
              <a:gd name="connsiteX3" fmla="*/ 384284 w 1063748"/>
              <a:gd name="connsiteY3" fmla="*/ 675231 h 676992"/>
              <a:gd name="connsiteX4" fmla="*/ 706802 w 1063748"/>
              <a:gd name="connsiteY4" fmla="*/ 324224 h 676992"/>
              <a:gd name="connsiteX5" fmla="*/ 961976 w 1063748"/>
              <a:gd name="connsiteY5" fmla="*/ 44550 h 676992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  <a:gd name="connsiteX0" fmla="*/ 961976 w 1063748"/>
              <a:gd name="connsiteY0" fmla="*/ 44550 h 692886"/>
              <a:gd name="connsiteX1" fmla="*/ 96168 w 1063748"/>
              <a:gd name="connsiteY1" fmla="*/ 56926 h 692886"/>
              <a:gd name="connsiteX2" fmla="*/ 384969 w 1063748"/>
              <a:gd name="connsiteY2" fmla="*/ 334789 h 692886"/>
              <a:gd name="connsiteX3" fmla="*/ 384284 w 1063748"/>
              <a:gd name="connsiteY3" fmla="*/ 675231 h 692886"/>
              <a:gd name="connsiteX4" fmla="*/ 706802 w 1063748"/>
              <a:gd name="connsiteY4" fmla="*/ 324224 h 692886"/>
              <a:gd name="connsiteX5" fmla="*/ 961976 w 1063748"/>
              <a:gd name="connsiteY5" fmla="*/ 44550 h 69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748" h="692886">
                <a:moveTo>
                  <a:pt x="961976" y="44550"/>
                </a:moveTo>
                <a:cubicBezTo>
                  <a:pt x="860204" y="0"/>
                  <a:pt x="192336" y="8553"/>
                  <a:pt x="96168" y="56926"/>
                </a:cubicBezTo>
                <a:cubicBezTo>
                  <a:pt x="0" y="105299"/>
                  <a:pt x="336950" y="231738"/>
                  <a:pt x="384969" y="334789"/>
                </a:cubicBezTo>
                <a:cubicBezTo>
                  <a:pt x="432988" y="437840"/>
                  <a:pt x="207597" y="660350"/>
                  <a:pt x="384284" y="675231"/>
                </a:cubicBezTo>
                <a:cubicBezTo>
                  <a:pt x="611639" y="692886"/>
                  <a:pt x="610520" y="429337"/>
                  <a:pt x="706802" y="324224"/>
                </a:cubicBezTo>
                <a:cubicBezTo>
                  <a:pt x="803084" y="219111"/>
                  <a:pt x="1063748" y="89100"/>
                  <a:pt x="961976" y="44550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42076" y="3180057"/>
            <a:ext cx="3853519" cy="2874061"/>
          </a:xfrm>
          <a:custGeom>
            <a:avLst/>
            <a:gdLst>
              <a:gd name="connsiteX0" fmla="*/ 523875 w 818133"/>
              <a:gd name="connsiteY0" fmla="*/ 20616 h 811191"/>
              <a:gd name="connsiteX1" fmla="*/ 200025 w 818133"/>
              <a:gd name="connsiteY1" fmla="*/ 58716 h 811191"/>
              <a:gd name="connsiteX2" fmla="*/ 66675 w 818133"/>
              <a:gd name="connsiteY2" fmla="*/ 153966 h 811191"/>
              <a:gd name="connsiteX3" fmla="*/ 28575 w 818133"/>
              <a:gd name="connsiteY3" fmla="*/ 230166 h 811191"/>
              <a:gd name="connsiteX4" fmla="*/ 19050 w 818133"/>
              <a:gd name="connsiteY4" fmla="*/ 287316 h 811191"/>
              <a:gd name="connsiteX5" fmla="*/ 0 w 818133"/>
              <a:gd name="connsiteY5" fmla="*/ 420666 h 811191"/>
              <a:gd name="connsiteX6" fmla="*/ 38100 w 818133"/>
              <a:gd name="connsiteY6" fmla="*/ 620691 h 811191"/>
              <a:gd name="connsiteX7" fmla="*/ 76200 w 818133"/>
              <a:gd name="connsiteY7" fmla="*/ 696891 h 811191"/>
              <a:gd name="connsiteX8" fmla="*/ 114300 w 818133"/>
              <a:gd name="connsiteY8" fmla="*/ 725466 h 811191"/>
              <a:gd name="connsiteX9" fmla="*/ 200025 w 818133"/>
              <a:gd name="connsiteY9" fmla="*/ 801666 h 811191"/>
              <a:gd name="connsiteX10" fmla="*/ 276225 w 818133"/>
              <a:gd name="connsiteY10" fmla="*/ 811191 h 811191"/>
              <a:gd name="connsiteX11" fmla="*/ 438150 w 818133"/>
              <a:gd name="connsiteY11" fmla="*/ 792141 h 811191"/>
              <a:gd name="connsiteX12" fmla="*/ 466725 w 818133"/>
              <a:gd name="connsiteY12" fmla="*/ 773091 h 811191"/>
              <a:gd name="connsiteX13" fmla="*/ 504825 w 818133"/>
              <a:gd name="connsiteY13" fmla="*/ 754041 h 811191"/>
              <a:gd name="connsiteX14" fmla="*/ 600075 w 818133"/>
              <a:gd name="connsiteY14" fmla="*/ 696891 h 811191"/>
              <a:gd name="connsiteX15" fmla="*/ 619125 w 818133"/>
              <a:gd name="connsiteY15" fmla="*/ 668316 h 811191"/>
              <a:gd name="connsiteX16" fmla="*/ 647700 w 818133"/>
              <a:gd name="connsiteY16" fmla="*/ 649266 h 811191"/>
              <a:gd name="connsiteX17" fmla="*/ 695325 w 818133"/>
              <a:gd name="connsiteY17" fmla="*/ 554016 h 811191"/>
              <a:gd name="connsiteX18" fmla="*/ 752475 w 818133"/>
              <a:gd name="connsiteY18" fmla="*/ 487341 h 811191"/>
              <a:gd name="connsiteX19" fmla="*/ 800100 w 818133"/>
              <a:gd name="connsiteY19" fmla="*/ 392091 h 811191"/>
              <a:gd name="connsiteX20" fmla="*/ 800100 w 818133"/>
              <a:gd name="connsiteY20" fmla="*/ 211116 h 811191"/>
              <a:gd name="connsiteX21" fmla="*/ 781050 w 818133"/>
              <a:gd name="connsiteY21" fmla="*/ 182541 h 811191"/>
              <a:gd name="connsiteX22" fmla="*/ 714375 w 818133"/>
              <a:gd name="connsiteY22" fmla="*/ 134916 h 811191"/>
              <a:gd name="connsiteX23" fmla="*/ 666750 w 818133"/>
              <a:gd name="connsiteY23" fmla="*/ 77766 h 811191"/>
              <a:gd name="connsiteX24" fmla="*/ 638175 w 818133"/>
              <a:gd name="connsiteY24" fmla="*/ 49191 h 811191"/>
              <a:gd name="connsiteX25" fmla="*/ 571500 w 818133"/>
              <a:gd name="connsiteY25" fmla="*/ 11091 h 811191"/>
              <a:gd name="connsiteX26" fmla="*/ 542925 w 818133"/>
              <a:gd name="connsiteY26" fmla="*/ 1566 h 811191"/>
              <a:gd name="connsiteX27" fmla="*/ 523875 w 818133"/>
              <a:gd name="connsiteY27" fmla="*/ 20616 h 811191"/>
              <a:gd name="connsiteX0" fmla="*/ 523875 w 818133"/>
              <a:gd name="connsiteY0" fmla="*/ 14287 h 804862"/>
              <a:gd name="connsiteX1" fmla="*/ 200025 w 818133"/>
              <a:gd name="connsiteY1" fmla="*/ 52387 h 804862"/>
              <a:gd name="connsiteX2" fmla="*/ 66675 w 818133"/>
              <a:gd name="connsiteY2" fmla="*/ 147637 h 804862"/>
              <a:gd name="connsiteX3" fmla="*/ 28575 w 818133"/>
              <a:gd name="connsiteY3" fmla="*/ 223837 h 804862"/>
              <a:gd name="connsiteX4" fmla="*/ 19050 w 818133"/>
              <a:gd name="connsiteY4" fmla="*/ 280987 h 804862"/>
              <a:gd name="connsiteX5" fmla="*/ 0 w 818133"/>
              <a:gd name="connsiteY5" fmla="*/ 414337 h 804862"/>
              <a:gd name="connsiteX6" fmla="*/ 38100 w 818133"/>
              <a:gd name="connsiteY6" fmla="*/ 614362 h 804862"/>
              <a:gd name="connsiteX7" fmla="*/ 76200 w 818133"/>
              <a:gd name="connsiteY7" fmla="*/ 690562 h 804862"/>
              <a:gd name="connsiteX8" fmla="*/ 114300 w 818133"/>
              <a:gd name="connsiteY8" fmla="*/ 719137 h 804862"/>
              <a:gd name="connsiteX9" fmla="*/ 200025 w 818133"/>
              <a:gd name="connsiteY9" fmla="*/ 795337 h 804862"/>
              <a:gd name="connsiteX10" fmla="*/ 276225 w 818133"/>
              <a:gd name="connsiteY10" fmla="*/ 804862 h 804862"/>
              <a:gd name="connsiteX11" fmla="*/ 438150 w 818133"/>
              <a:gd name="connsiteY11" fmla="*/ 785812 h 804862"/>
              <a:gd name="connsiteX12" fmla="*/ 466725 w 818133"/>
              <a:gd name="connsiteY12" fmla="*/ 766762 h 804862"/>
              <a:gd name="connsiteX13" fmla="*/ 504825 w 818133"/>
              <a:gd name="connsiteY13" fmla="*/ 747712 h 804862"/>
              <a:gd name="connsiteX14" fmla="*/ 600075 w 818133"/>
              <a:gd name="connsiteY14" fmla="*/ 690562 h 804862"/>
              <a:gd name="connsiteX15" fmla="*/ 619125 w 818133"/>
              <a:gd name="connsiteY15" fmla="*/ 661987 h 804862"/>
              <a:gd name="connsiteX16" fmla="*/ 647700 w 818133"/>
              <a:gd name="connsiteY16" fmla="*/ 642937 h 804862"/>
              <a:gd name="connsiteX17" fmla="*/ 695325 w 818133"/>
              <a:gd name="connsiteY17" fmla="*/ 547687 h 804862"/>
              <a:gd name="connsiteX18" fmla="*/ 752475 w 818133"/>
              <a:gd name="connsiteY18" fmla="*/ 481012 h 804862"/>
              <a:gd name="connsiteX19" fmla="*/ 800100 w 818133"/>
              <a:gd name="connsiteY19" fmla="*/ 385762 h 804862"/>
              <a:gd name="connsiteX20" fmla="*/ 800100 w 818133"/>
              <a:gd name="connsiteY20" fmla="*/ 204787 h 804862"/>
              <a:gd name="connsiteX21" fmla="*/ 781050 w 818133"/>
              <a:gd name="connsiteY21" fmla="*/ 176212 h 804862"/>
              <a:gd name="connsiteX22" fmla="*/ 714375 w 818133"/>
              <a:gd name="connsiteY22" fmla="*/ 128587 h 804862"/>
              <a:gd name="connsiteX23" fmla="*/ 666750 w 818133"/>
              <a:gd name="connsiteY23" fmla="*/ 71437 h 804862"/>
              <a:gd name="connsiteX24" fmla="*/ 638175 w 818133"/>
              <a:gd name="connsiteY24" fmla="*/ 42862 h 804862"/>
              <a:gd name="connsiteX25" fmla="*/ 571500 w 818133"/>
              <a:gd name="connsiteY25" fmla="*/ 4762 h 804862"/>
              <a:gd name="connsiteX26" fmla="*/ 523875 w 818133"/>
              <a:gd name="connsiteY26" fmla="*/ 14287 h 8048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714375 w 818133"/>
              <a:gd name="connsiteY22" fmla="*/ 115887 h 792162"/>
              <a:gd name="connsiteX23" fmla="*/ 666750 w 818133"/>
              <a:gd name="connsiteY23" fmla="*/ 58737 h 792162"/>
              <a:gd name="connsiteX24" fmla="*/ 638175 w 818133"/>
              <a:gd name="connsiteY24" fmla="*/ 30162 h 792162"/>
              <a:gd name="connsiteX25" fmla="*/ 523875 w 818133"/>
              <a:gd name="connsiteY25" fmla="*/ 1587 h 792162"/>
              <a:gd name="connsiteX0" fmla="*/ 523875 w 818133"/>
              <a:gd name="connsiteY0" fmla="*/ 1587 h 792162"/>
              <a:gd name="connsiteX1" fmla="*/ 200025 w 818133"/>
              <a:gd name="connsiteY1" fmla="*/ 39687 h 792162"/>
              <a:gd name="connsiteX2" fmla="*/ 66675 w 818133"/>
              <a:gd name="connsiteY2" fmla="*/ 134937 h 792162"/>
              <a:gd name="connsiteX3" fmla="*/ 28575 w 818133"/>
              <a:gd name="connsiteY3" fmla="*/ 211137 h 792162"/>
              <a:gd name="connsiteX4" fmla="*/ 19050 w 818133"/>
              <a:gd name="connsiteY4" fmla="*/ 268287 h 792162"/>
              <a:gd name="connsiteX5" fmla="*/ 0 w 818133"/>
              <a:gd name="connsiteY5" fmla="*/ 401637 h 792162"/>
              <a:gd name="connsiteX6" fmla="*/ 38100 w 818133"/>
              <a:gd name="connsiteY6" fmla="*/ 601662 h 792162"/>
              <a:gd name="connsiteX7" fmla="*/ 76200 w 818133"/>
              <a:gd name="connsiteY7" fmla="*/ 677862 h 792162"/>
              <a:gd name="connsiteX8" fmla="*/ 114300 w 818133"/>
              <a:gd name="connsiteY8" fmla="*/ 706437 h 792162"/>
              <a:gd name="connsiteX9" fmla="*/ 200025 w 818133"/>
              <a:gd name="connsiteY9" fmla="*/ 782637 h 792162"/>
              <a:gd name="connsiteX10" fmla="*/ 276225 w 818133"/>
              <a:gd name="connsiteY10" fmla="*/ 792162 h 792162"/>
              <a:gd name="connsiteX11" fmla="*/ 438150 w 818133"/>
              <a:gd name="connsiteY11" fmla="*/ 773112 h 792162"/>
              <a:gd name="connsiteX12" fmla="*/ 466725 w 818133"/>
              <a:gd name="connsiteY12" fmla="*/ 754062 h 792162"/>
              <a:gd name="connsiteX13" fmla="*/ 504825 w 818133"/>
              <a:gd name="connsiteY13" fmla="*/ 735012 h 792162"/>
              <a:gd name="connsiteX14" fmla="*/ 600075 w 818133"/>
              <a:gd name="connsiteY14" fmla="*/ 677862 h 792162"/>
              <a:gd name="connsiteX15" fmla="*/ 619125 w 818133"/>
              <a:gd name="connsiteY15" fmla="*/ 649287 h 792162"/>
              <a:gd name="connsiteX16" fmla="*/ 647700 w 818133"/>
              <a:gd name="connsiteY16" fmla="*/ 630237 h 792162"/>
              <a:gd name="connsiteX17" fmla="*/ 695325 w 818133"/>
              <a:gd name="connsiteY17" fmla="*/ 534987 h 792162"/>
              <a:gd name="connsiteX18" fmla="*/ 752475 w 818133"/>
              <a:gd name="connsiteY18" fmla="*/ 468312 h 792162"/>
              <a:gd name="connsiteX19" fmla="*/ 800100 w 818133"/>
              <a:gd name="connsiteY19" fmla="*/ 373062 h 792162"/>
              <a:gd name="connsiteX20" fmla="*/ 800100 w 818133"/>
              <a:gd name="connsiteY20" fmla="*/ 192087 h 792162"/>
              <a:gd name="connsiteX21" fmla="*/ 781050 w 818133"/>
              <a:gd name="connsiteY21" fmla="*/ 163512 h 792162"/>
              <a:gd name="connsiteX22" fmla="*/ 666750 w 818133"/>
              <a:gd name="connsiteY22" fmla="*/ 58737 h 792162"/>
              <a:gd name="connsiteX23" fmla="*/ 638175 w 818133"/>
              <a:gd name="connsiteY23" fmla="*/ 30162 h 792162"/>
              <a:gd name="connsiteX24" fmla="*/ 523875 w 818133"/>
              <a:gd name="connsiteY24" fmla="*/ 1587 h 792162"/>
              <a:gd name="connsiteX0" fmla="*/ 523875 w 817289"/>
              <a:gd name="connsiteY0" fmla="*/ 1587 h 792162"/>
              <a:gd name="connsiteX1" fmla="*/ 200025 w 817289"/>
              <a:gd name="connsiteY1" fmla="*/ 39687 h 792162"/>
              <a:gd name="connsiteX2" fmla="*/ 66675 w 817289"/>
              <a:gd name="connsiteY2" fmla="*/ 134937 h 792162"/>
              <a:gd name="connsiteX3" fmla="*/ 28575 w 817289"/>
              <a:gd name="connsiteY3" fmla="*/ 211137 h 792162"/>
              <a:gd name="connsiteX4" fmla="*/ 19050 w 817289"/>
              <a:gd name="connsiteY4" fmla="*/ 268287 h 792162"/>
              <a:gd name="connsiteX5" fmla="*/ 0 w 817289"/>
              <a:gd name="connsiteY5" fmla="*/ 401637 h 792162"/>
              <a:gd name="connsiteX6" fmla="*/ 38100 w 817289"/>
              <a:gd name="connsiteY6" fmla="*/ 601662 h 792162"/>
              <a:gd name="connsiteX7" fmla="*/ 76200 w 817289"/>
              <a:gd name="connsiteY7" fmla="*/ 677862 h 792162"/>
              <a:gd name="connsiteX8" fmla="*/ 114300 w 817289"/>
              <a:gd name="connsiteY8" fmla="*/ 706437 h 792162"/>
              <a:gd name="connsiteX9" fmla="*/ 200025 w 817289"/>
              <a:gd name="connsiteY9" fmla="*/ 782637 h 792162"/>
              <a:gd name="connsiteX10" fmla="*/ 276225 w 817289"/>
              <a:gd name="connsiteY10" fmla="*/ 792162 h 792162"/>
              <a:gd name="connsiteX11" fmla="*/ 438150 w 817289"/>
              <a:gd name="connsiteY11" fmla="*/ 773112 h 792162"/>
              <a:gd name="connsiteX12" fmla="*/ 466725 w 817289"/>
              <a:gd name="connsiteY12" fmla="*/ 754062 h 792162"/>
              <a:gd name="connsiteX13" fmla="*/ 504825 w 817289"/>
              <a:gd name="connsiteY13" fmla="*/ 735012 h 792162"/>
              <a:gd name="connsiteX14" fmla="*/ 600075 w 817289"/>
              <a:gd name="connsiteY14" fmla="*/ 677862 h 792162"/>
              <a:gd name="connsiteX15" fmla="*/ 619125 w 817289"/>
              <a:gd name="connsiteY15" fmla="*/ 649287 h 792162"/>
              <a:gd name="connsiteX16" fmla="*/ 647700 w 817289"/>
              <a:gd name="connsiteY16" fmla="*/ 630237 h 792162"/>
              <a:gd name="connsiteX17" fmla="*/ 695325 w 817289"/>
              <a:gd name="connsiteY17" fmla="*/ 534987 h 792162"/>
              <a:gd name="connsiteX18" fmla="*/ 752475 w 817289"/>
              <a:gd name="connsiteY18" fmla="*/ 468312 h 792162"/>
              <a:gd name="connsiteX19" fmla="*/ 800100 w 817289"/>
              <a:gd name="connsiteY19" fmla="*/ 373062 h 792162"/>
              <a:gd name="connsiteX20" fmla="*/ 781050 w 817289"/>
              <a:gd name="connsiteY20" fmla="*/ 163512 h 792162"/>
              <a:gd name="connsiteX21" fmla="*/ 666750 w 817289"/>
              <a:gd name="connsiteY21" fmla="*/ 58737 h 792162"/>
              <a:gd name="connsiteX22" fmla="*/ 638175 w 817289"/>
              <a:gd name="connsiteY22" fmla="*/ 30162 h 792162"/>
              <a:gd name="connsiteX23" fmla="*/ 523875 w 817289"/>
              <a:gd name="connsiteY23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47700 w 804862"/>
              <a:gd name="connsiteY16" fmla="*/ 630237 h 792162"/>
              <a:gd name="connsiteX17" fmla="*/ 695325 w 804862"/>
              <a:gd name="connsiteY17" fmla="*/ 534987 h 792162"/>
              <a:gd name="connsiteX18" fmla="*/ 800100 w 804862"/>
              <a:gd name="connsiteY18" fmla="*/ 373062 h 792162"/>
              <a:gd name="connsiteX19" fmla="*/ 781050 w 804862"/>
              <a:gd name="connsiteY19" fmla="*/ 163512 h 792162"/>
              <a:gd name="connsiteX20" fmla="*/ 666750 w 804862"/>
              <a:gd name="connsiteY20" fmla="*/ 58737 h 792162"/>
              <a:gd name="connsiteX21" fmla="*/ 638175 w 804862"/>
              <a:gd name="connsiteY21" fmla="*/ 30162 h 792162"/>
              <a:gd name="connsiteX22" fmla="*/ 523875 w 804862"/>
              <a:gd name="connsiteY22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00075 w 804862"/>
              <a:gd name="connsiteY14" fmla="*/ 677862 h 792162"/>
              <a:gd name="connsiteX15" fmla="*/ 619125 w 804862"/>
              <a:gd name="connsiteY15" fmla="*/ 649287 h 792162"/>
              <a:gd name="connsiteX16" fmla="*/ 695325 w 804862"/>
              <a:gd name="connsiteY16" fmla="*/ 534987 h 792162"/>
              <a:gd name="connsiteX17" fmla="*/ 800100 w 804862"/>
              <a:gd name="connsiteY17" fmla="*/ 373062 h 792162"/>
              <a:gd name="connsiteX18" fmla="*/ 781050 w 804862"/>
              <a:gd name="connsiteY18" fmla="*/ 163512 h 792162"/>
              <a:gd name="connsiteX19" fmla="*/ 666750 w 804862"/>
              <a:gd name="connsiteY19" fmla="*/ 58737 h 792162"/>
              <a:gd name="connsiteX20" fmla="*/ 638175 w 804862"/>
              <a:gd name="connsiteY20" fmla="*/ 30162 h 792162"/>
              <a:gd name="connsiteX21" fmla="*/ 523875 w 804862"/>
              <a:gd name="connsiteY21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466725 w 804862"/>
              <a:gd name="connsiteY12" fmla="*/ 754062 h 792162"/>
              <a:gd name="connsiteX13" fmla="*/ 504825 w 804862"/>
              <a:gd name="connsiteY13" fmla="*/ 735012 h 792162"/>
              <a:gd name="connsiteX14" fmla="*/ 619125 w 804862"/>
              <a:gd name="connsiteY14" fmla="*/ 649287 h 792162"/>
              <a:gd name="connsiteX15" fmla="*/ 695325 w 804862"/>
              <a:gd name="connsiteY15" fmla="*/ 534987 h 792162"/>
              <a:gd name="connsiteX16" fmla="*/ 800100 w 804862"/>
              <a:gd name="connsiteY16" fmla="*/ 373062 h 792162"/>
              <a:gd name="connsiteX17" fmla="*/ 781050 w 804862"/>
              <a:gd name="connsiteY17" fmla="*/ 163512 h 792162"/>
              <a:gd name="connsiteX18" fmla="*/ 666750 w 804862"/>
              <a:gd name="connsiteY18" fmla="*/ 58737 h 792162"/>
              <a:gd name="connsiteX19" fmla="*/ 638175 w 804862"/>
              <a:gd name="connsiteY19" fmla="*/ 30162 h 792162"/>
              <a:gd name="connsiteX20" fmla="*/ 523875 w 804862"/>
              <a:gd name="connsiteY20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114300 w 804862"/>
              <a:gd name="connsiteY8" fmla="*/ 706437 h 792162"/>
              <a:gd name="connsiteX9" fmla="*/ 200025 w 804862"/>
              <a:gd name="connsiteY9" fmla="*/ 782637 h 792162"/>
              <a:gd name="connsiteX10" fmla="*/ 276225 w 804862"/>
              <a:gd name="connsiteY10" fmla="*/ 792162 h 792162"/>
              <a:gd name="connsiteX11" fmla="*/ 438150 w 804862"/>
              <a:gd name="connsiteY11" fmla="*/ 773112 h 792162"/>
              <a:gd name="connsiteX12" fmla="*/ 504825 w 804862"/>
              <a:gd name="connsiteY12" fmla="*/ 735012 h 792162"/>
              <a:gd name="connsiteX13" fmla="*/ 619125 w 804862"/>
              <a:gd name="connsiteY13" fmla="*/ 649287 h 792162"/>
              <a:gd name="connsiteX14" fmla="*/ 695325 w 804862"/>
              <a:gd name="connsiteY14" fmla="*/ 534987 h 792162"/>
              <a:gd name="connsiteX15" fmla="*/ 800100 w 804862"/>
              <a:gd name="connsiteY15" fmla="*/ 373062 h 792162"/>
              <a:gd name="connsiteX16" fmla="*/ 781050 w 804862"/>
              <a:gd name="connsiteY16" fmla="*/ 163512 h 792162"/>
              <a:gd name="connsiteX17" fmla="*/ 666750 w 804862"/>
              <a:gd name="connsiteY17" fmla="*/ 58737 h 792162"/>
              <a:gd name="connsiteX18" fmla="*/ 638175 w 804862"/>
              <a:gd name="connsiteY18" fmla="*/ 30162 h 792162"/>
              <a:gd name="connsiteX19" fmla="*/ 523875 w 804862"/>
              <a:gd name="connsiteY19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00025 w 804862"/>
              <a:gd name="connsiteY8" fmla="*/ 782637 h 792162"/>
              <a:gd name="connsiteX9" fmla="*/ 276225 w 804862"/>
              <a:gd name="connsiteY9" fmla="*/ 792162 h 792162"/>
              <a:gd name="connsiteX10" fmla="*/ 438150 w 804862"/>
              <a:gd name="connsiteY10" fmla="*/ 773112 h 792162"/>
              <a:gd name="connsiteX11" fmla="*/ 504825 w 804862"/>
              <a:gd name="connsiteY11" fmla="*/ 735012 h 792162"/>
              <a:gd name="connsiteX12" fmla="*/ 619125 w 804862"/>
              <a:gd name="connsiteY12" fmla="*/ 649287 h 792162"/>
              <a:gd name="connsiteX13" fmla="*/ 695325 w 804862"/>
              <a:gd name="connsiteY13" fmla="*/ 534987 h 792162"/>
              <a:gd name="connsiteX14" fmla="*/ 800100 w 804862"/>
              <a:gd name="connsiteY14" fmla="*/ 373062 h 792162"/>
              <a:gd name="connsiteX15" fmla="*/ 781050 w 804862"/>
              <a:gd name="connsiteY15" fmla="*/ 163512 h 792162"/>
              <a:gd name="connsiteX16" fmla="*/ 666750 w 804862"/>
              <a:gd name="connsiteY16" fmla="*/ 58737 h 792162"/>
              <a:gd name="connsiteX17" fmla="*/ 638175 w 804862"/>
              <a:gd name="connsiteY17" fmla="*/ 30162 h 792162"/>
              <a:gd name="connsiteX18" fmla="*/ 523875 w 804862"/>
              <a:gd name="connsiteY18" fmla="*/ 1587 h 792162"/>
              <a:gd name="connsiteX0" fmla="*/ 523875 w 804862"/>
              <a:gd name="connsiteY0" fmla="*/ 1587 h 792162"/>
              <a:gd name="connsiteX1" fmla="*/ 200025 w 804862"/>
              <a:gd name="connsiteY1" fmla="*/ 39687 h 792162"/>
              <a:gd name="connsiteX2" fmla="*/ 66675 w 804862"/>
              <a:gd name="connsiteY2" fmla="*/ 134937 h 792162"/>
              <a:gd name="connsiteX3" fmla="*/ 28575 w 804862"/>
              <a:gd name="connsiteY3" fmla="*/ 211137 h 792162"/>
              <a:gd name="connsiteX4" fmla="*/ 19050 w 804862"/>
              <a:gd name="connsiteY4" fmla="*/ 268287 h 792162"/>
              <a:gd name="connsiteX5" fmla="*/ 0 w 804862"/>
              <a:gd name="connsiteY5" fmla="*/ 401637 h 792162"/>
              <a:gd name="connsiteX6" fmla="*/ 38100 w 804862"/>
              <a:gd name="connsiteY6" fmla="*/ 601662 h 792162"/>
              <a:gd name="connsiteX7" fmla="*/ 76200 w 804862"/>
              <a:gd name="connsiteY7" fmla="*/ 677862 h 792162"/>
              <a:gd name="connsiteX8" fmla="*/ 276225 w 804862"/>
              <a:gd name="connsiteY8" fmla="*/ 792162 h 792162"/>
              <a:gd name="connsiteX9" fmla="*/ 438150 w 804862"/>
              <a:gd name="connsiteY9" fmla="*/ 773112 h 792162"/>
              <a:gd name="connsiteX10" fmla="*/ 504825 w 804862"/>
              <a:gd name="connsiteY10" fmla="*/ 735012 h 792162"/>
              <a:gd name="connsiteX11" fmla="*/ 619125 w 804862"/>
              <a:gd name="connsiteY11" fmla="*/ 649287 h 792162"/>
              <a:gd name="connsiteX12" fmla="*/ 695325 w 804862"/>
              <a:gd name="connsiteY12" fmla="*/ 534987 h 792162"/>
              <a:gd name="connsiteX13" fmla="*/ 800100 w 804862"/>
              <a:gd name="connsiteY13" fmla="*/ 373062 h 792162"/>
              <a:gd name="connsiteX14" fmla="*/ 781050 w 804862"/>
              <a:gd name="connsiteY14" fmla="*/ 163512 h 792162"/>
              <a:gd name="connsiteX15" fmla="*/ 666750 w 804862"/>
              <a:gd name="connsiteY15" fmla="*/ 58737 h 792162"/>
              <a:gd name="connsiteX16" fmla="*/ 638175 w 804862"/>
              <a:gd name="connsiteY16" fmla="*/ 30162 h 792162"/>
              <a:gd name="connsiteX17" fmla="*/ 523875 w 804862"/>
              <a:gd name="connsiteY17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68262 w 806449"/>
              <a:gd name="connsiteY2" fmla="*/ 134937 h 792162"/>
              <a:gd name="connsiteX3" fmla="*/ 30162 w 806449"/>
              <a:gd name="connsiteY3" fmla="*/ 211137 h 792162"/>
              <a:gd name="connsiteX4" fmla="*/ 1587 w 806449"/>
              <a:gd name="connsiteY4" fmla="*/ 401637 h 792162"/>
              <a:gd name="connsiteX5" fmla="*/ 39687 w 806449"/>
              <a:gd name="connsiteY5" fmla="*/ 601662 h 792162"/>
              <a:gd name="connsiteX6" fmla="*/ 77787 w 806449"/>
              <a:gd name="connsiteY6" fmla="*/ 677862 h 792162"/>
              <a:gd name="connsiteX7" fmla="*/ 277812 w 806449"/>
              <a:gd name="connsiteY7" fmla="*/ 792162 h 792162"/>
              <a:gd name="connsiteX8" fmla="*/ 439737 w 806449"/>
              <a:gd name="connsiteY8" fmla="*/ 773112 h 792162"/>
              <a:gd name="connsiteX9" fmla="*/ 506412 w 806449"/>
              <a:gd name="connsiteY9" fmla="*/ 735012 h 792162"/>
              <a:gd name="connsiteX10" fmla="*/ 620712 w 806449"/>
              <a:gd name="connsiteY10" fmla="*/ 649287 h 792162"/>
              <a:gd name="connsiteX11" fmla="*/ 696912 w 806449"/>
              <a:gd name="connsiteY11" fmla="*/ 534987 h 792162"/>
              <a:gd name="connsiteX12" fmla="*/ 801687 w 806449"/>
              <a:gd name="connsiteY12" fmla="*/ 373062 h 792162"/>
              <a:gd name="connsiteX13" fmla="*/ 782637 w 806449"/>
              <a:gd name="connsiteY13" fmla="*/ 163512 h 792162"/>
              <a:gd name="connsiteX14" fmla="*/ 668337 w 806449"/>
              <a:gd name="connsiteY14" fmla="*/ 58737 h 792162"/>
              <a:gd name="connsiteX15" fmla="*/ 639762 w 806449"/>
              <a:gd name="connsiteY15" fmla="*/ 30162 h 792162"/>
              <a:gd name="connsiteX16" fmla="*/ 525462 w 806449"/>
              <a:gd name="connsiteY16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68337 w 806449"/>
              <a:gd name="connsiteY13" fmla="*/ 58737 h 792162"/>
              <a:gd name="connsiteX14" fmla="*/ 639762 w 806449"/>
              <a:gd name="connsiteY14" fmla="*/ 30162 h 792162"/>
              <a:gd name="connsiteX15" fmla="*/ 525462 w 806449"/>
              <a:gd name="connsiteY15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696912 w 806449"/>
              <a:gd name="connsiteY10" fmla="*/ 534987 h 792162"/>
              <a:gd name="connsiteX11" fmla="*/ 801687 w 806449"/>
              <a:gd name="connsiteY11" fmla="*/ 373062 h 792162"/>
              <a:gd name="connsiteX12" fmla="*/ 782637 w 806449"/>
              <a:gd name="connsiteY12" fmla="*/ 163512 h 792162"/>
              <a:gd name="connsiteX13" fmla="*/ 639762 w 806449"/>
              <a:gd name="connsiteY13" fmla="*/ 30162 h 792162"/>
              <a:gd name="connsiteX14" fmla="*/ 525462 w 806449"/>
              <a:gd name="connsiteY14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506412 w 806449"/>
              <a:gd name="connsiteY8" fmla="*/ 735012 h 792162"/>
              <a:gd name="connsiteX9" fmla="*/ 620712 w 806449"/>
              <a:gd name="connsiteY9" fmla="*/ 649287 h 792162"/>
              <a:gd name="connsiteX10" fmla="*/ 801687 w 806449"/>
              <a:gd name="connsiteY10" fmla="*/ 373062 h 792162"/>
              <a:gd name="connsiteX11" fmla="*/ 782637 w 806449"/>
              <a:gd name="connsiteY11" fmla="*/ 163512 h 792162"/>
              <a:gd name="connsiteX12" fmla="*/ 639762 w 806449"/>
              <a:gd name="connsiteY12" fmla="*/ 30162 h 792162"/>
              <a:gd name="connsiteX13" fmla="*/ 525462 w 806449"/>
              <a:gd name="connsiteY13" fmla="*/ 1587 h 792162"/>
              <a:gd name="connsiteX0" fmla="*/ 525462 w 806449"/>
              <a:gd name="connsiteY0" fmla="*/ 1587 h 792162"/>
              <a:gd name="connsiteX1" fmla="*/ 201612 w 806449"/>
              <a:gd name="connsiteY1" fmla="*/ 39687 h 792162"/>
              <a:gd name="connsiteX2" fmla="*/ 30162 w 806449"/>
              <a:gd name="connsiteY2" fmla="*/ 211137 h 792162"/>
              <a:gd name="connsiteX3" fmla="*/ 1587 w 806449"/>
              <a:gd name="connsiteY3" fmla="*/ 401637 h 792162"/>
              <a:gd name="connsiteX4" fmla="*/ 39687 w 806449"/>
              <a:gd name="connsiteY4" fmla="*/ 601662 h 792162"/>
              <a:gd name="connsiteX5" fmla="*/ 77787 w 806449"/>
              <a:gd name="connsiteY5" fmla="*/ 677862 h 792162"/>
              <a:gd name="connsiteX6" fmla="*/ 277812 w 806449"/>
              <a:gd name="connsiteY6" fmla="*/ 792162 h 792162"/>
              <a:gd name="connsiteX7" fmla="*/ 439737 w 806449"/>
              <a:gd name="connsiteY7" fmla="*/ 773112 h 792162"/>
              <a:gd name="connsiteX8" fmla="*/ 620712 w 806449"/>
              <a:gd name="connsiteY8" fmla="*/ 649287 h 792162"/>
              <a:gd name="connsiteX9" fmla="*/ 801687 w 806449"/>
              <a:gd name="connsiteY9" fmla="*/ 373062 h 792162"/>
              <a:gd name="connsiteX10" fmla="*/ 782637 w 806449"/>
              <a:gd name="connsiteY10" fmla="*/ 163512 h 792162"/>
              <a:gd name="connsiteX11" fmla="*/ 639762 w 806449"/>
              <a:gd name="connsiteY11" fmla="*/ 30162 h 792162"/>
              <a:gd name="connsiteX12" fmla="*/ 525462 w 806449"/>
              <a:gd name="connsiteY12" fmla="*/ 1587 h 792162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39687 w 806449"/>
              <a:gd name="connsiteY4" fmla="*/ 601662 h 777874"/>
              <a:gd name="connsiteX5" fmla="*/ 77787 w 806449"/>
              <a:gd name="connsiteY5" fmla="*/ 677862 h 777874"/>
              <a:gd name="connsiteX6" fmla="*/ 439737 w 806449"/>
              <a:gd name="connsiteY6" fmla="*/ 773112 h 777874"/>
              <a:gd name="connsiteX7" fmla="*/ 620712 w 806449"/>
              <a:gd name="connsiteY7" fmla="*/ 649287 h 777874"/>
              <a:gd name="connsiteX8" fmla="*/ 801687 w 806449"/>
              <a:gd name="connsiteY8" fmla="*/ 373062 h 777874"/>
              <a:gd name="connsiteX9" fmla="*/ 782637 w 806449"/>
              <a:gd name="connsiteY9" fmla="*/ 163512 h 777874"/>
              <a:gd name="connsiteX10" fmla="*/ 639762 w 806449"/>
              <a:gd name="connsiteY10" fmla="*/ 30162 h 777874"/>
              <a:gd name="connsiteX11" fmla="*/ 525462 w 806449"/>
              <a:gd name="connsiteY11" fmla="*/ 1587 h 777874"/>
              <a:gd name="connsiteX0" fmla="*/ 525462 w 806449"/>
              <a:gd name="connsiteY0" fmla="*/ 1587 h 777874"/>
              <a:gd name="connsiteX1" fmla="*/ 201612 w 806449"/>
              <a:gd name="connsiteY1" fmla="*/ 39687 h 777874"/>
              <a:gd name="connsiteX2" fmla="*/ 30162 w 806449"/>
              <a:gd name="connsiteY2" fmla="*/ 211137 h 777874"/>
              <a:gd name="connsiteX3" fmla="*/ 1587 w 806449"/>
              <a:gd name="connsiteY3" fmla="*/ 401637 h 777874"/>
              <a:gd name="connsiteX4" fmla="*/ 77787 w 806449"/>
              <a:gd name="connsiteY4" fmla="*/ 677862 h 777874"/>
              <a:gd name="connsiteX5" fmla="*/ 439737 w 806449"/>
              <a:gd name="connsiteY5" fmla="*/ 773112 h 777874"/>
              <a:gd name="connsiteX6" fmla="*/ 620712 w 806449"/>
              <a:gd name="connsiteY6" fmla="*/ 649287 h 777874"/>
              <a:gd name="connsiteX7" fmla="*/ 801687 w 806449"/>
              <a:gd name="connsiteY7" fmla="*/ 373062 h 777874"/>
              <a:gd name="connsiteX8" fmla="*/ 782637 w 806449"/>
              <a:gd name="connsiteY8" fmla="*/ 163512 h 777874"/>
              <a:gd name="connsiteX9" fmla="*/ 639762 w 806449"/>
              <a:gd name="connsiteY9" fmla="*/ 30162 h 777874"/>
              <a:gd name="connsiteX10" fmla="*/ 525462 w 806449"/>
              <a:gd name="connsiteY10" fmla="*/ 1587 h 777874"/>
              <a:gd name="connsiteX0" fmla="*/ 525462 w 806449"/>
              <a:gd name="connsiteY0" fmla="*/ 0 h 776287"/>
              <a:gd name="connsiteX1" fmla="*/ 201612 w 806449"/>
              <a:gd name="connsiteY1" fmla="*/ 38100 h 776287"/>
              <a:gd name="connsiteX2" fmla="*/ 30162 w 806449"/>
              <a:gd name="connsiteY2" fmla="*/ 209550 h 776287"/>
              <a:gd name="connsiteX3" fmla="*/ 1587 w 806449"/>
              <a:gd name="connsiteY3" fmla="*/ 400050 h 776287"/>
              <a:gd name="connsiteX4" fmla="*/ 77787 w 806449"/>
              <a:gd name="connsiteY4" fmla="*/ 676275 h 776287"/>
              <a:gd name="connsiteX5" fmla="*/ 439737 w 806449"/>
              <a:gd name="connsiteY5" fmla="*/ 771525 h 776287"/>
              <a:gd name="connsiteX6" fmla="*/ 620712 w 806449"/>
              <a:gd name="connsiteY6" fmla="*/ 647700 h 776287"/>
              <a:gd name="connsiteX7" fmla="*/ 801687 w 806449"/>
              <a:gd name="connsiteY7" fmla="*/ 371475 h 776287"/>
              <a:gd name="connsiteX8" fmla="*/ 782637 w 806449"/>
              <a:gd name="connsiteY8" fmla="*/ 161925 h 776287"/>
              <a:gd name="connsiteX9" fmla="*/ 525462 w 806449"/>
              <a:gd name="connsiteY9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762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6000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7 w 796924"/>
              <a:gd name="connsiteY0" fmla="*/ 0 h 776287"/>
              <a:gd name="connsiteX1" fmla="*/ 192087 w 796924"/>
              <a:gd name="connsiteY1" fmla="*/ 38100 h 776287"/>
              <a:gd name="connsiteX2" fmla="*/ 20637 w 796924"/>
              <a:gd name="connsiteY2" fmla="*/ 209550 h 776287"/>
              <a:gd name="connsiteX3" fmla="*/ 68262 w 796924"/>
              <a:gd name="connsiteY3" fmla="*/ 523875 h 776287"/>
              <a:gd name="connsiteX4" fmla="*/ 430212 w 796924"/>
              <a:gd name="connsiteY4" fmla="*/ 771525 h 776287"/>
              <a:gd name="connsiteX5" fmla="*/ 611187 w 796924"/>
              <a:gd name="connsiteY5" fmla="*/ 647700 h 776287"/>
              <a:gd name="connsiteX6" fmla="*/ 792162 w 796924"/>
              <a:gd name="connsiteY6" fmla="*/ 371475 h 776287"/>
              <a:gd name="connsiteX7" fmla="*/ 773112 w 796924"/>
              <a:gd name="connsiteY7" fmla="*/ 161925 h 776287"/>
              <a:gd name="connsiteX8" fmla="*/ 515937 w 796924"/>
              <a:gd name="connsiteY8" fmla="*/ 0 h 776287"/>
              <a:gd name="connsiteX0" fmla="*/ 515938 w 796925"/>
              <a:gd name="connsiteY0" fmla="*/ 0 h 776287"/>
              <a:gd name="connsiteX1" fmla="*/ 192088 w 796925"/>
              <a:gd name="connsiteY1" fmla="*/ 38100 h 776287"/>
              <a:gd name="connsiteX2" fmla="*/ 20638 w 796925"/>
              <a:gd name="connsiteY2" fmla="*/ 209550 h 776287"/>
              <a:gd name="connsiteX3" fmla="*/ 68263 w 796925"/>
              <a:gd name="connsiteY3" fmla="*/ 523875 h 776287"/>
              <a:gd name="connsiteX4" fmla="*/ 430213 w 796925"/>
              <a:gd name="connsiteY4" fmla="*/ 771525 h 776287"/>
              <a:gd name="connsiteX5" fmla="*/ 611188 w 796925"/>
              <a:gd name="connsiteY5" fmla="*/ 647700 h 776287"/>
              <a:gd name="connsiteX6" fmla="*/ 792163 w 796925"/>
              <a:gd name="connsiteY6" fmla="*/ 371475 h 776287"/>
              <a:gd name="connsiteX7" fmla="*/ 773113 w 796925"/>
              <a:gd name="connsiteY7" fmla="*/ 161925 h 776287"/>
              <a:gd name="connsiteX8" fmla="*/ 515938 w 796925"/>
              <a:gd name="connsiteY8" fmla="*/ 0 h 776287"/>
              <a:gd name="connsiteX0" fmla="*/ 503237 w 784224"/>
              <a:gd name="connsiteY0" fmla="*/ 0 h 776287"/>
              <a:gd name="connsiteX1" fmla="*/ 1793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503237 w 784224"/>
              <a:gd name="connsiteY0" fmla="*/ 0 h 776287"/>
              <a:gd name="connsiteX1" fmla="*/ 255587 w 784224"/>
              <a:gd name="connsiteY1" fmla="*/ 38100 h 776287"/>
              <a:gd name="connsiteX2" fmla="*/ 84137 w 784224"/>
              <a:gd name="connsiteY2" fmla="*/ 209550 h 776287"/>
              <a:gd name="connsiteX3" fmla="*/ 55562 w 784224"/>
              <a:gd name="connsiteY3" fmla="*/ 523875 h 776287"/>
              <a:gd name="connsiteX4" fmla="*/ 417512 w 784224"/>
              <a:gd name="connsiteY4" fmla="*/ 771525 h 776287"/>
              <a:gd name="connsiteX5" fmla="*/ 598487 w 784224"/>
              <a:gd name="connsiteY5" fmla="*/ 647700 h 776287"/>
              <a:gd name="connsiteX6" fmla="*/ 779462 w 784224"/>
              <a:gd name="connsiteY6" fmla="*/ 371475 h 776287"/>
              <a:gd name="connsiteX7" fmla="*/ 760412 w 784224"/>
              <a:gd name="connsiteY7" fmla="*/ 161925 h 776287"/>
              <a:gd name="connsiteX8" fmla="*/ 503237 w 784224"/>
              <a:gd name="connsiteY8" fmla="*/ 0 h 776287"/>
              <a:gd name="connsiteX0" fmla="*/ 490537 w 771524"/>
              <a:gd name="connsiteY0" fmla="*/ 0 h 714375"/>
              <a:gd name="connsiteX1" fmla="*/ 242887 w 771524"/>
              <a:gd name="connsiteY1" fmla="*/ 38100 h 714375"/>
              <a:gd name="connsiteX2" fmla="*/ 71437 w 771524"/>
              <a:gd name="connsiteY2" fmla="*/ 209550 h 714375"/>
              <a:gd name="connsiteX3" fmla="*/ 42862 w 771524"/>
              <a:gd name="connsiteY3" fmla="*/ 523875 h 714375"/>
              <a:gd name="connsiteX4" fmla="*/ 328612 w 771524"/>
              <a:gd name="connsiteY4" fmla="*/ 695325 h 714375"/>
              <a:gd name="connsiteX5" fmla="*/ 585787 w 771524"/>
              <a:gd name="connsiteY5" fmla="*/ 647700 h 714375"/>
              <a:gd name="connsiteX6" fmla="*/ 766762 w 771524"/>
              <a:gd name="connsiteY6" fmla="*/ 371475 h 714375"/>
              <a:gd name="connsiteX7" fmla="*/ 747712 w 771524"/>
              <a:gd name="connsiteY7" fmla="*/ 161925 h 714375"/>
              <a:gd name="connsiteX8" fmla="*/ 490537 w 771524"/>
              <a:gd name="connsiteY8" fmla="*/ 0 h 714375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19137"/>
              <a:gd name="connsiteX1" fmla="*/ 242887 w 771524"/>
              <a:gd name="connsiteY1" fmla="*/ 38100 h 719137"/>
              <a:gd name="connsiteX2" fmla="*/ 71437 w 771524"/>
              <a:gd name="connsiteY2" fmla="*/ 209550 h 719137"/>
              <a:gd name="connsiteX3" fmla="*/ 42862 w 771524"/>
              <a:gd name="connsiteY3" fmla="*/ 523875 h 719137"/>
              <a:gd name="connsiteX4" fmla="*/ 328612 w 771524"/>
              <a:gd name="connsiteY4" fmla="*/ 695325 h 719137"/>
              <a:gd name="connsiteX5" fmla="*/ 585787 w 771524"/>
              <a:gd name="connsiteY5" fmla="*/ 647700 h 719137"/>
              <a:gd name="connsiteX6" fmla="*/ 766762 w 771524"/>
              <a:gd name="connsiteY6" fmla="*/ 371475 h 719137"/>
              <a:gd name="connsiteX7" fmla="*/ 747712 w 771524"/>
              <a:gd name="connsiteY7" fmla="*/ 161925 h 719137"/>
              <a:gd name="connsiteX8" fmla="*/ 490537 w 771524"/>
              <a:gd name="connsiteY8" fmla="*/ 0 h 719137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9525 h 717550"/>
              <a:gd name="connsiteX1" fmla="*/ 242887 w 771524"/>
              <a:gd name="connsiteY1" fmla="*/ 47625 h 717550"/>
              <a:gd name="connsiteX2" fmla="*/ 71437 w 771524"/>
              <a:gd name="connsiteY2" fmla="*/ 219075 h 717550"/>
              <a:gd name="connsiteX3" fmla="*/ 42862 w 771524"/>
              <a:gd name="connsiteY3" fmla="*/ 533400 h 717550"/>
              <a:gd name="connsiteX4" fmla="*/ 328612 w 771524"/>
              <a:gd name="connsiteY4" fmla="*/ 704850 h 717550"/>
              <a:gd name="connsiteX5" fmla="*/ 585787 w 771524"/>
              <a:gd name="connsiteY5" fmla="*/ 657225 h 717550"/>
              <a:gd name="connsiteX6" fmla="*/ 766762 w 771524"/>
              <a:gd name="connsiteY6" fmla="*/ 381000 h 717550"/>
              <a:gd name="connsiteX7" fmla="*/ 747712 w 771524"/>
              <a:gd name="connsiteY7" fmla="*/ 171450 h 717550"/>
              <a:gd name="connsiteX8" fmla="*/ 490537 w 771524"/>
              <a:gd name="connsiteY8" fmla="*/ 9525 h 717550"/>
              <a:gd name="connsiteX0" fmla="*/ 490537 w 771524"/>
              <a:gd name="connsiteY0" fmla="*/ 0 h 708025"/>
              <a:gd name="connsiteX1" fmla="*/ 242887 w 771524"/>
              <a:gd name="connsiteY1" fmla="*/ 38100 h 708025"/>
              <a:gd name="connsiteX2" fmla="*/ 71437 w 771524"/>
              <a:gd name="connsiteY2" fmla="*/ 209550 h 708025"/>
              <a:gd name="connsiteX3" fmla="*/ 42862 w 771524"/>
              <a:gd name="connsiteY3" fmla="*/ 523875 h 708025"/>
              <a:gd name="connsiteX4" fmla="*/ 328612 w 771524"/>
              <a:gd name="connsiteY4" fmla="*/ 695325 h 708025"/>
              <a:gd name="connsiteX5" fmla="*/ 585787 w 771524"/>
              <a:gd name="connsiteY5" fmla="*/ 647700 h 708025"/>
              <a:gd name="connsiteX6" fmla="*/ 766762 w 771524"/>
              <a:gd name="connsiteY6" fmla="*/ 371475 h 708025"/>
              <a:gd name="connsiteX7" fmla="*/ 747712 w 771524"/>
              <a:gd name="connsiteY7" fmla="*/ 161925 h 708025"/>
              <a:gd name="connsiteX8" fmla="*/ 490537 w 771524"/>
              <a:gd name="connsiteY8" fmla="*/ 0 h 70802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71524"/>
              <a:gd name="connsiteY0" fmla="*/ 6350 h 714375"/>
              <a:gd name="connsiteX1" fmla="*/ 242887 w 771524"/>
              <a:gd name="connsiteY1" fmla="*/ 44450 h 714375"/>
              <a:gd name="connsiteX2" fmla="*/ 71437 w 771524"/>
              <a:gd name="connsiteY2" fmla="*/ 215900 h 714375"/>
              <a:gd name="connsiteX3" fmla="*/ 42862 w 771524"/>
              <a:gd name="connsiteY3" fmla="*/ 530225 h 714375"/>
              <a:gd name="connsiteX4" fmla="*/ 328612 w 771524"/>
              <a:gd name="connsiteY4" fmla="*/ 701675 h 714375"/>
              <a:gd name="connsiteX5" fmla="*/ 585787 w 771524"/>
              <a:gd name="connsiteY5" fmla="*/ 654050 h 714375"/>
              <a:gd name="connsiteX6" fmla="*/ 766762 w 771524"/>
              <a:gd name="connsiteY6" fmla="*/ 377825 h 714375"/>
              <a:gd name="connsiteX7" fmla="*/ 747712 w 771524"/>
              <a:gd name="connsiteY7" fmla="*/ 168275 h 714375"/>
              <a:gd name="connsiteX8" fmla="*/ 490537 w 771524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793749"/>
              <a:gd name="connsiteY0" fmla="*/ 6350 h 714375"/>
              <a:gd name="connsiteX1" fmla="*/ 242887 w 793749"/>
              <a:gd name="connsiteY1" fmla="*/ 44450 h 714375"/>
              <a:gd name="connsiteX2" fmla="*/ 71437 w 793749"/>
              <a:gd name="connsiteY2" fmla="*/ 215900 h 714375"/>
              <a:gd name="connsiteX3" fmla="*/ 42862 w 793749"/>
              <a:gd name="connsiteY3" fmla="*/ 530225 h 714375"/>
              <a:gd name="connsiteX4" fmla="*/ 328612 w 793749"/>
              <a:gd name="connsiteY4" fmla="*/ 701675 h 714375"/>
              <a:gd name="connsiteX5" fmla="*/ 585787 w 793749"/>
              <a:gd name="connsiteY5" fmla="*/ 654050 h 714375"/>
              <a:gd name="connsiteX6" fmla="*/ 766762 w 793749"/>
              <a:gd name="connsiteY6" fmla="*/ 377825 h 714375"/>
              <a:gd name="connsiteX7" fmla="*/ 747712 w 793749"/>
              <a:gd name="connsiteY7" fmla="*/ 168275 h 714375"/>
              <a:gd name="connsiteX8" fmla="*/ 490537 w 793749"/>
              <a:gd name="connsiteY8" fmla="*/ 6350 h 714375"/>
              <a:gd name="connsiteX0" fmla="*/ 490537 w 836612"/>
              <a:gd name="connsiteY0" fmla="*/ 6350 h 701675"/>
              <a:gd name="connsiteX1" fmla="*/ 242887 w 836612"/>
              <a:gd name="connsiteY1" fmla="*/ 44450 h 701675"/>
              <a:gd name="connsiteX2" fmla="*/ 71437 w 836612"/>
              <a:gd name="connsiteY2" fmla="*/ 215900 h 701675"/>
              <a:gd name="connsiteX3" fmla="*/ 42862 w 836612"/>
              <a:gd name="connsiteY3" fmla="*/ 530225 h 701675"/>
              <a:gd name="connsiteX4" fmla="*/ 328612 w 836612"/>
              <a:gd name="connsiteY4" fmla="*/ 701675 h 701675"/>
              <a:gd name="connsiteX5" fmla="*/ 766762 w 836612"/>
              <a:gd name="connsiteY5" fmla="*/ 377825 h 701675"/>
              <a:gd name="connsiteX6" fmla="*/ 747712 w 836612"/>
              <a:gd name="connsiteY6" fmla="*/ 168275 h 701675"/>
              <a:gd name="connsiteX7" fmla="*/ 490537 w 836612"/>
              <a:gd name="connsiteY7" fmla="*/ 6350 h 701675"/>
              <a:gd name="connsiteX0" fmla="*/ 503237 w 836612"/>
              <a:gd name="connsiteY0" fmla="*/ 6350 h 777875"/>
              <a:gd name="connsiteX1" fmla="*/ 255587 w 836612"/>
              <a:gd name="connsiteY1" fmla="*/ 44450 h 777875"/>
              <a:gd name="connsiteX2" fmla="*/ 84137 w 836612"/>
              <a:gd name="connsiteY2" fmla="*/ 215900 h 777875"/>
              <a:gd name="connsiteX3" fmla="*/ 55562 w 836612"/>
              <a:gd name="connsiteY3" fmla="*/ 530225 h 777875"/>
              <a:gd name="connsiteX4" fmla="*/ 417512 w 836612"/>
              <a:gd name="connsiteY4" fmla="*/ 777875 h 777875"/>
              <a:gd name="connsiteX5" fmla="*/ 779462 w 836612"/>
              <a:gd name="connsiteY5" fmla="*/ 377825 h 777875"/>
              <a:gd name="connsiteX6" fmla="*/ 760412 w 836612"/>
              <a:gd name="connsiteY6" fmla="*/ 168275 h 777875"/>
              <a:gd name="connsiteX7" fmla="*/ 503237 w 836612"/>
              <a:gd name="connsiteY7" fmla="*/ 6350 h 777875"/>
              <a:gd name="connsiteX0" fmla="*/ 503237 w 836612"/>
              <a:gd name="connsiteY0" fmla="*/ 6350 h 803275"/>
              <a:gd name="connsiteX1" fmla="*/ 255587 w 836612"/>
              <a:gd name="connsiteY1" fmla="*/ 44450 h 803275"/>
              <a:gd name="connsiteX2" fmla="*/ 84137 w 836612"/>
              <a:gd name="connsiteY2" fmla="*/ 215900 h 803275"/>
              <a:gd name="connsiteX3" fmla="*/ 55562 w 836612"/>
              <a:gd name="connsiteY3" fmla="*/ 530225 h 803275"/>
              <a:gd name="connsiteX4" fmla="*/ 417512 w 836612"/>
              <a:gd name="connsiteY4" fmla="*/ 777875 h 803275"/>
              <a:gd name="connsiteX5" fmla="*/ 779462 w 836612"/>
              <a:gd name="connsiteY5" fmla="*/ 377825 h 803275"/>
              <a:gd name="connsiteX6" fmla="*/ 760412 w 836612"/>
              <a:gd name="connsiteY6" fmla="*/ 168275 h 803275"/>
              <a:gd name="connsiteX7" fmla="*/ 503237 w 836612"/>
              <a:gd name="connsiteY7" fmla="*/ 6350 h 8032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503237 w 793750"/>
              <a:gd name="connsiteY0" fmla="*/ 6350 h 777875"/>
              <a:gd name="connsiteX1" fmla="*/ 255587 w 793750"/>
              <a:gd name="connsiteY1" fmla="*/ 44450 h 777875"/>
              <a:gd name="connsiteX2" fmla="*/ 84137 w 793750"/>
              <a:gd name="connsiteY2" fmla="*/ 215900 h 777875"/>
              <a:gd name="connsiteX3" fmla="*/ 55562 w 793750"/>
              <a:gd name="connsiteY3" fmla="*/ 530225 h 777875"/>
              <a:gd name="connsiteX4" fmla="*/ 417512 w 793750"/>
              <a:gd name="connsiteY4" fmla="*/ 777875 h 777875"/>
              <a:gd name="connsiteX5" fmla="*/ 703262 w 793750"/>
              <a:gd name="connsiteY5" fmla="*/ 530225 h 777875"/>
              <a:gd name="connsiteX6" fmla="*/ 760412 w 793750"/>
              <a:gd name="connsiteY6" fmla="*/ 168275 h 777875"/>
              <a:gd name="connsiteX7" fmla="*/ 503237 w 793750"/>
              <a:gd name="connsiteY7" fmla="*/ 6350 h 777875"/>
              <a:gd name="connsiteX0" fmla="*/ 1375092 w 1665605"/>
              <a:gd name="connsiteY0" fmla="*/ 76517 h 848042"/>
              <a:gd name="connsiteX1" fmla="*/ 1127442 w 1665605"/>
              <a:gd name="connsiteY1" fmla="*/ 114617 h 848042"/>
              <a:gd name="connsiteX2" fmla="*/ 49212 w 1665605"/>
              <a:gd name="connsiteY2" fmla="*/ 141287 h 848042"/>
              <a:gd name="connsiteX3" fmla="*/ 927417 w 1665605"/>
              <a:gd name="connsiteY3" fmla="*/ 600392 h 848042"/>
              <a:gd name="connsiteX4" fmla="*/ 1289367 w 1665605"/>
              <a:gd name="connsiteY4" fmla="*/ 848042 h 848042"/>
              <a:gd name="connsiteX5" fmla="*/ 1575117 w 1665605"/>
              <a:gd name="connsiteY5" fmla="*/ 600392 h 848042"/>
              <a:gd name="connsiteX6" fmla="*/ 1632267 w 1665605"/>
              <a:gd name="connsiteY6" fmla="*/ 238442 h 848042"/>
              <a:gd name="connsiteX7" fmla="*/ 1375092 w 1665605"/>
              <a:gd name="connsiteY7" fmla="*/ 76517 h 848042"/>
              <a:gd name="connsiteX0" fmla="*/ 1375092 w 1665605"/>
              <a:gd name="connsiteY0" fmla="*/ 76517 h 1053464"/>
              <a:gd name="connsiteX1" fmla="*/ 1127442 w 1665605"/>
              <a:gd name="connsiteY1" fmla="*/ 11461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1375092 w 1665605"/>
              <a:gd name="connsiteY0" fmla="*/ 76517 h 1053464"/>
              <a:gd name="connsiteX1" fmla="*/ 792162 w 1665605"/>
              <a:gd name="connsiteY1" fmla="*/ 251777 h 1053464"/>
              <a:gd name="connsiteX2" fmla="*/ 49212 w 1665605"/>
              <a:gd name="connsiteY2" fmla="*/ 141287 h 1053464"/>
              <a:gd name="connsiteX3" fmla="*/ 241617 w 1665605"/>
              <a:gd name="connsiteY3" fmla="*/ 935672 h 1053464"/>
              <a:gd name="connsiteX4" fmla="*/ 1289367 w 1665605"/>
              <a:gd name="connsiteY4" fmla="*/ 848042 h 1053464"/>
              <a:gd name="connsiteX5" fmla="*/ 1575117 w 1665605"/>
              <a:gd name="connsiteY5" fmla="*/ 600392 h 1053464"/>
              <a:gd name="connsiteX6" fmla="*/ 1632267 w 1665605"/>
              <a:gd name="connsiteY6" fmla="*/ 238442 h 1053464"/>
              <a:gd name="connsiteX7" fmla="*/ 1375092 w 1665605"/>
              <a:gd name="connsiteY7" fmla="*/ 76517 h 1053464"/>
              <a:gd name="connsiteX0" fmla="*/ 2022792 w 2162810"/>
              <a:gd name="connsiteY0" fmla="*/ 2222 h 1809749"/>
              <a:gd name="connsiteX1" fmla="*/ 792162 w 2162810"/>
              <a:gd name="connsiteY1" fmla="*/ 1008062 h 1809749"/>
              <a:gd name="connsiteX2" fmla="*/ 49212 w 2162810"/>
              <a:gd name="connsiteY2" fmla="*/ 897572 h 1809749"/>
              <a:gd name="connsiteX3" fmla="*/ 241617 w 2162810"/>
              <a:gd name="connsiteY3" fmla="*/ 1691957 h 1809749"/>
              <a:gd name="connsiteX4" fmla="*/ 1289367 w 2162810"/>
              <a:gd name="connsiteY4" fmla="*/ 1604327 h 1809749"/>
              <a:gd name="connsiteX5" fmla="*/ 1575117 w 2162810"/>
              <a:gd name="connsiteY5" fmla="*/ 1356677 h 1809749"/>
              <a:gd name="connsiteX6" fmla="*/ 1632267 w 2162810"/>
              <a:gd name="connsiteY6" fmla="*/ 994727 h 1809749"/>
              <a:gd name="connsiteX7" fmla="*/ 2022792 w 2162810"/>
              <a:gd name="connsiteY7" fmla="*/ 2222 h 1809749"/>
              <a:gd name="connsiteX0" fmla="*/ 2022792 w 2727959"/>
              <a:gd name="connsiteY0" fmla="*/ 3492 h 1811019"/>
              <a:gd name="connsiteX1" fmla="*/ 792162 w 2727959"/>
              <a:gd name="connsiteY1" fmla="*/ 1009332 h 1811019"/>
              <a:gd name="connsiteX2" fmla="*/ 49212 w 2727959"/>
              <a:gd name="connsiteY2" fmla="*/ 898842 h 1811019"/>
              <a:gd name="connsiteX3" fmla="*/ 241617 w 2727959"/>
              <a:gd name="connsiteY3" fmla="*/ 1693227 h 1811019"/>
              <a:gd name="connsiteX4" fmla="*/ 1289367 w 2727959"/>
              <a:gd name="connsiteY4" fmla="*/ 1605597 h 1811019"/>
              <a:gd name="connsiteX5" fmla="*/ 1575117 w 2727959"/>
              <a:gd name="connsiteY5" fmla="*/ 1357947 h 1811019"/>
              <a:gd name="connsiteX6" fmla="*/ 2653347 w 2727959"/>
              <a:gd name="connsiteY6" fmla="*/ 988377 h 1811019"/>
              <a:gd name="connsiteX7" fmla="*/ 2022792 w 2727959"/>
              <a:gd name="connsiteY7" fmla="*/ 3492 h 1811019"/>
              <a:gd name="connsiteX0" fmla="*/ 2022792 w 2710180"/>
              <a:gd name="connsiteY0" fmla="*/ 3492 h 1811019"/>
              <a:gd name="connsiteX1" fmla="*/ 792162 w 2710180"/>
              <a:gd name="connsiteY1" fmla="*/ 1009332 h 1811019"/>
              <a:gd name="connsiteX2" fmla="*/ 49212 w 2710180"/>
              <a:gd name="connsiteY2" fmla="*/ 898842 h 1811019"/>
              <a:gd name="connsiteX3" fmla="*/ 241617 w 2710180"/>
              <a:gd name="connsiteY3" fmla="*/ 1693227 h 1811019"/>
              <a:gd name="connsiteX4" fmla="*/ 1289367 w 2710180"/>
              <a:gd name="connsiteY4" fmla="*/ 1605597 h 1811019"/>
              <a:gd name="connsiteX5" fmla="*/ 1681797 w 2710180"/>
              <a:gd name="connsiteY5" fmla="*/ 1403667 h 1811019"/>
              <a:gd name="connsiteX6" fmla="*/ 2653347 w 2710180"/>
              <a:gd name="connsiteY6" fmla="*/ 988377 h 1811019"/>
              <a:gd name="connsiteX7" fmla="*/ 2022792 w 2710180"/>
              <a:gd name="connsiteY7" fmla="*/ 3492 h 1811019"/>
              <a:gd name="connsiteX0" fmla="*/ 2022792 w 2775585"/>
              <a:gd name="connsiteY0" fmla="*/ 3492 h 1811019"/>
              <a:gd name="connsiteX1" fmla="*/ 792162 w 2775585"/>
              <a:gd name="connsiteY1" fmla="*/ 1009332 h 1811019"/>
              <a:gd name="connsiteX2" fmla="*/ 49212 w 2775585"/>
              <a:gd name="connsiteY2" fmla="*/ 898842 h 1811019"/>
              <a:gd name="connsiteX3" fmla="*/ 241617 w 2775585"/>
              <a:gd name="connsiteY3" fmla="*/ 1693227 h 1811019"/>
              <a:gd name="connsiteX4" fmla="*/ 1289367 w 2775585"/>
              <a:gd name="connsiteY4" fmla="*/ 1605597 h 1811019"/>
              <a:gd name="connsiteX5" fmla="*/ 2653347 w 2775585"/>
              <a:gd name="connsiteY5" fmla="*/ 988377 h 1811019"/>
              <a:gd name="connsiteX6" fmla="*/ 2022792 w 2775585"/>
              <a:gd name="connsiteY6" fmla="*/ 3492 h 1811019"/>
              <a:gd name="connsiteX0" fmla="*/ 2033587 w 2740660"/>
              <a:gd name="connsiteY0" fmla="*/ 3492 h 1797049"/>
              <a:gd name="connsiteX1" fmla="*/ 802957 w 2740660"/>
              <a:gd name="connsiteY1" fmla="*/ 1009332 h 1797049"/>
              <a:gd name="connsiteX2" fmla="*/ 60007 w 2740660"/>
              <a:gd name="connsiteY2" fmla="*/ 898842 h 1797049"/>
              <a:gd name="connsiteX3" fmla="*/ 252412 w 2740660"/>
              <a:gd name="connsiteY3" fmla="*/ 1693227 h 1797049"/>
              <a:gd name="connsiteX4" fmla="*/ 1574482 w 2740660"/>
              <a:gd name="connsiteY4" fmla="*/ 1521777 h 1797049"/>
              <a:gd name="connsiteX5" fmla="*/ 2664142 w 2740660"/>
              <a:gd name="connsiteY5" fmla="*/ 988377 h 1797049"/>
              <a:gd name="connsiteX6" fmla="*/ 2033587 w 2740660"/>
              <a:gd name="connsiteY6" fmla="*/ 3492 h 1797049"/>
              <a:gd name="connsiteX0" fmla="*/ 2033587 w 2740660"/>
              <a:gd name="connsiteY0" fmla="*/ 44767 h 1838324"/>
              <a:gd name="connsiteX1" fmla="*/ 1138237 w 2740660"/>
              <a:gd name="connsiteY1" fmla="*/ 761047 h 1838324"/>
              <a:gd name="connsiteX2" fmla="*/ 60007 w 2740660"/>
              <a:gd name="connsiteY2" fmla="*/ 940117 h 1838324"/>
              <a:gd name="connsiteX3" fmla="*/ 252412 w 2740660"/>
              <a:gd name="connsiteY3" fmla="*/ 1734502 h 1838324"/>
              <a:gd name="connsiteX4" fmla="*/ 1574482 w 2740660"/>
              <a:gd name="connsiteY4" fmla="*/ 1563052 h 1838324"/>
              <a:gd name="connsiteX5" fmla="*/ 2664142 w 2740660"/>
              <a:gd name="connsiteY5" fmla="*/ 1029652 h 1838324"/>
              <a:gd name="connsiteX6" fmla="*/ 2033587 w 2740660"/>
              <a:gd name="connsiteY6" fmla="*/ 44767 h 1838324"/>
              <a:gd name="connsiteX0" fmla="*/ 2033587 w 2656840"/>
              <a:gd name="connsiteY0" fmla="*/ 69532 h 1863089"/>
              <a:gd name="connsiteX1" fmla="*/ 1138237 w 2656840"/>
              <a:gd name="connsiteY1" fmla="*/ 785812 h 1863089"/>
              <a:gd name="connsiteX2" fmla="*/ 60007 w 2656840"/>
              <a:gd name="connsiteY2" fmla="*/ 964882 h 1863089"/>
              <a:gd name="connsiteX3" fmla="*/ 252412 w 2656840"/>
              <a:gd name="connsiteY3" fmla="*/ 1759267 h 1863089"/>
              <a:gd name="connsiteX4" fmla="*/ 1574482 w 2656840"/>
              <a:gd name="connsiteY4" fmla="*/ 1587817 h 1863089"/>
              <a:gd name="connsiteX5" fmla="*/ 2580322 w 2656840"/>
              <a:gd name="connsiteY5" fmla="*/ 368617 h 1863089"/>
              <a:gd name="connsiteX6" fmla="*/ 2033587 w 2656840"/>
              <a:gd name="connsiteY6" fmla="*/ 69532 h 1863089"/>
              <a:gd name="connsiteX0" fmla="*/ 2024697 w 2656840"/>
              <a:gd name="connsiteY0" fmla="*/ 69532 h 1824990"/>
              <a:gd name="connsiteX1" fmla="*/ 1129347 w 2656840"/>
              <a:gd name="connsiteY1" fmla="*/ 785812 h 1824990"/>
              <a:gd name="connsiteX2" fmla="*/ 51117 w 2656840"/>
              <a:gd name="connsiteY2" fmla="*/ 964882 h 1824990"/>
              <a:gd name="connsiteX3" fmla="*/ 243522 w 2656840"/>
              <a:gd name="connsiteY3" fmla="*/ 1759267 h 1824990"/>
              <a:gd name="connsiteX4" fmla="*/ 1512252 w 2656840"/>
              <a:gd name="connsiteY4" fmla="*/ 1359217 h 1824990"/>
              <a:gd name="connsiteX5" fmla="*/ 2571432 w 2656840"/>
              <a:gd name="connsiteY5" fmla="*/ 368617 h 1824990"/>
              <a:gd name="connsiteX6" fmla="*/ 2024697 w 2656840"/>
              <a:gd name="connsiteY6" fmla="*/ 69532 h 1824990"/>
              <a:gd name="connsiteX0" fmla="*/ 2024697 w 2809240"/>
              <a:gd name="connsiteY0" fmla="*/ 80963 h 1836421"/>
              <a:gd name="connsiteX1" fmla="*/ 1129347 w 2809240"/>
              <a:gd name="connsiteY1" fmla="*/ 797243 h 1836421"/>
              <a:gd name="connsiteX2" fmla="*/ 51117 w 2809240"/>
              <a:gd name="connsiteY2" fmla="*/ 976313 h 1836421"/>
              <a:gd name="connsiteX3" fmla="*/ 243522 w 2809240"/>
              <a:gd name="connsiteY3" fmla="*/ 1770698 h 1836421"/>
              <a:gd name="connsiteX4" fmla="*/ 1512252 w 2809240"/>
              <a:gd name="connsiteY4" fmla="*/ 1370648 h 1836421"/>
              <a:gd name="connsiteX5" fmla="*/ 2723832 w 2809240"/>
              <a:gd name="connsiteY5" fmla="*/ 311468 h 1836421"/>
              <a:gd name="connsiteX6" fmla="*/ 2024697 w 2809240"/>
              <a:gd name="connsiteY6" fmla="*/ 80963 h 1836421"/>
              <a:gd name="connsiteX0" fmla="*/ 2024697 w 2921544"/>
              <a:gd name="connsiteY0" fmla="*/ 54292 h 1809750"/>
              <a:gd name="connsiteX1" fmla="*/ 1129347 w 2921544"/>
              <a:gd name="connsiteY1" fmla="*/ 770572 h 1809750"/>
              <a:gd name="connsiteX2" fmla="*/ 51117 w 2921544"/>
              <a:gd name="connsiteY2" fmla="*/ 949642 h 1809750"/>
              <a:gd name="connsiteX3" fmla="*/ 243522 w 2921544"/>
              <a:gd name="connsiteY3" fmla="*/ 1744027 h 1809750"/>
              <a:gd name="connsiteX4" fmla="*/ 1512252 w 2921544"/>
              <a:gd name="connsiteY4" fmla="*/ 1343977 h 1809750"/>
              <a:gd name="connsiteX5" fmla="*/ 2836136 w 2921544"/>
              <a:gd name="connsiteY5" fmla="*/ 444822 h 1809750"/>
              <a:gd name="connsiteX6" fmla="*/ 2024697 w 2921544"/>
              <a:gd name="connsiteY6" fmla="*/ 54292 h 1809750"/>
              <a:gd name="connsiteX0" fmla="*/ 2024697 w 3026362"/>
              <a:gd name="connsiteY0" fmla="*/ 56611 h 1812069"/>
              <a:gd name="connsiteX1" fmla="*/ 1129347 w 3026362"/>
              <a:gd name="connsiteY1" fmla="*/ 772891 h 1812069"/>
              <a:gd name="connsiteX2" fmla="*/ 51117 w 3026362"/>
              <a:gd name="connsiteY2" fmla="*/ 951961 h 1812069"/>
              <a:gd name="connsiteX3" fmla="*/ 243522 w 3026362"/>
              <a:gd name="connsiteY3" fmla="*/ 1746346 h 1812069"/>
              <a:gd name="connsiteX4" fmla="*/ 1512252 w 3026362"/>
              <a:gd name="connsiteY4" fmla="*/ 1346296 h 1812069"/>
              <a:gd name="connsiteX5" fmla="*/ 2940954 w 3026362"/>
              <a:gd name="connsiteY5" fmla="*/ 433226 h 1812069"/>
              <a:gd name="connsiteX6" fmla="*/ 2024697 w 3026362"/>
              <a:gd name="connsiteY6" fmla="*/ 56611 h 1812069"/>
              <a:gd name="connsiteX0" fmla="*/ 1987263 w 3020123"/>
              <a:gd name="connsiteY0" fmla="*/ 56611 h 1916433"/>
              <a:gd name="connsiteX1" fmla="*/ 1129347 w 3020123"/>
              <a:gd name="connsiteY1" fmla="*/ 877255 h 1916433"/>
              <a:gd name="connsiteX2" fmla="*/ 51117 w 3020123"/>
              <a:gd name="connsiteY2" fmla="*/ 1056325 h 1916433"/>
              <a:gd name="connsiteX3" fmla="*/ 243522 w 3020123"/>
              <a:gd name="connsiteY3" fmla="*/ 1850710 h 1916433"/>
              <a:gd name="connsiteX4" fmla="*/ 1512252 w 3020123"/>
              <a:gd name="connsiteY4" fmla="*/ 1450660 h 1916433"/>
              <a:gd name="connsiteX5" fmla="*/ 2940954 w 3020123"/>
              <a:gd name="connsiteY5" fmla="*/ 537590 h 1916433"/>
              <a:gd name="connsiteX6" fmla="*/ 1987263 w 3020123"/>
              <a:gd name="connsiteY6" fmla="*/ 56611 h 1916433"/>
              <a:gd name="connsiteX0" fmla="*/ 2070868 w 3028995"/>
              <a:gd name="connsiteY0" fmla="*/ 56611 h 1853404"/>
              <a:gd name="connsiteX1" fmla="*/ 1212952 w 3028995"/>
              <a:gd name="connsiteY1" fmla="*/ 877255 h 1853404"/>
              <a:gd name="connsiteX2" fmla="*/ 134722 w 3028995"/>
              <a:gd name="connsiteY2" fmla="*/ 1056325 h 1853404"/>
              <a:gd name="connsiteX3" fmla="*/ 327127 w 3028995"/>
              <a:gd name="connsiteY3" fmla="*/ 1850710 h 1853404"/>
              <a:gd name="connsiteX4" fmla="*/ 2097484 w 3028995"/>
              <a:gd name="connsiteY4" fmla="*/ 1040161 h 1853404"/>
              <a:gd name="connsiteX5" fmla="*/ 3024559 w 3028995"/>
              <a:gd name="connsiteY5" fmla="*/ 537590 h 1853404"/>
              <a:gd name="connsiteX6" fmla="*/ 2070868 w 3028995"/>
              <a:gd name="connsiteY6" fmla="*/ 56611 h 18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995" h="1853404">
                <a:moveTo>
                  <a:pt x="2070868" y="56611"/>
                </a:moveTo>
                <a:cubicBezTo>
                  <a:pt x="1768934" y="113222"/>
                  <a:pt x="1535643" y="710636"/>
                  <a:pt x="1212952" y="877255"/>
                </a:cubicBezTo>
                <a:cubicBezTo>
                  <a:pt x="890261" y="1043874"/>
                  <a:pt x="196634" y="915038"/>
                  <a:pt x="134722" y="1056325"/>
                </a:cubicBezTo>
                <a:cubicBezTo>
                  <a:pt x="85510" y="1203962"/>
                  <a:pt x="0" y="1853404"/>
                  <a:pt x="327127" y="1850710"/>
                </a:cubicBezTo>
                <a:cubicBezTo>
                  <a:pt x="654254" y="1848016"/>
                  <a:pt x="1647912" y="1259014"/>
                  <a:pt x="2097484" y="1040161"/>
                </a:cubicBezTo>
                <a:cubicBezTo>
                  <a:pt x="2547056" y="821308"/>
                  <a:pt x="3028995" y="701515"/>
                  <a:pt x="3024559" y="537590"/>
                </a:cubicBezTo>
                <a:cubicBezTo>
                  <a:pt x="3020123" y="373665"/>
                  <a:pt x="2372803" y="0"/>
                  <a:pt x="2070868" y="56611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507735" y="3962400"/>
            <a:ext cx="2239541" cy="2667000"/>
          </a:xfrm>
          <a:custGeom>
            <a:avLst/>
            <a:gdLst>
              <a:gd name="connsiteX0" fmla="*/ 267887 w 617668"/>
              <a:gd name="connsiteY0" fmla="*/ 42233 h 627572"/>
              <a:gd name="connsiteX1" fmla="*/ 115487 w 617668"/>
              <a:gd name="connsiteY1" fmla="*/ 51758 h 627572"/>
              <a:gd name="connsiteX2" fmla="*/ 77387 w 617668"/>
              <a:gd name="connsiteY2" fmla="*/ 70808 h 627572"/>
              <a:gd name="connsiteX3" fmla="*/ 20237 w 617668"/>
              <a:gd name="connsiteY3" fmla="*/ 147008 h 627572"/>
              <a:gd name="connsiteX4" fmla="*/ 1187 w 617668"/>
              <a:gd name="connsiteY4" fmla="*/ 204158 h 627572"/>
              <a:gd name="connsiteX5" fmla="*/ 10712 w 617668"/>
              <a:gd name="connsiteY5" fmla="*/ 423233 h 627572"/>
              <a:gd name="connsiteX6" fmla="*/ 39287 w 617668"/>
              <a:gd name="connsiteY6" fmla="*/ 461333 h 627572"/>
              <a:gd name="connsiteX7" fmla="*/ 58337 w 617668"/>
              <a:gd name="connsiteY7" fmla="*/ 499433 h 627572"/>
              <a:gd name="connsiteX8" fmla="*/ 144062 w 617668"/>
              <a:gd name="connsiteY8" fmla="*/ 566108 h 627572"/>
              <a:gd name="connsiteX9" fmla="*/ 172637 w 617668"/>
              <a:gd name="connsiteY9" fmla="*/ 585158 h 627572"/>
              <a:gd name="connsiteX10" fmla="*/ 201212 w 617668"/>
              <a:gd name="connsiteY10" fmla="*/ 594683 h 627572"/>
              <a:gd name="connsiteX11" fmla="*/ 267887 w 617668"/>
              <a:gd name="connsiteY11" fmla="*/ 623258 h 627572"/>
              <a:gd name="connsiteX12" fmla="*/ 420287 w 617668"/>
              <a:gd name="connsiteY12" fmla="*/ 613733 h 627572"/>
              <a:gd name="connsiteX13" fmla="*/ 448862 w 617668"/>
              <a:gd name="connsiteY13" fmla="*/ 594683 h 627572"/>
              <a:gd name="connsiteX14" fmla="*/ 506012 w 617668"/>
              <a:gd name="connsiteY14" fmla="*/ 537533 h 627572"/>
              <a:gd name="connsiteX15" fmla="*/ 544112 w 617668"/>
              <a:gd name="connsiteY15" fmla="*/ 508958 h 627572"/>
              <a:gd name="connsiteX16" fmla="*/ 563162 w 617668"/>
              <a:gd name="connsiteY16" fmla="*/ 480383 h 627572"/>
              <a:gd name="connsiteX17" fmla="*/ 591737 w 617668"/>
              <a:gd name="connsiteY17" fmla="*/ 442283 h 627572"/>
              <a:gd name="connsiteX18" fmla="*/ 601262 w 617668"/>
              <a:gd name="connsiteY18" fmla="*/ 413708 h 627572"/>
              <a:gd name="connsiteX19" fmla="*/ 572687 w 617668"/>
              <a:gd name="connsiteY19" fmla="*/ 232733 h 627572"/>
              <a:gd name="connsiteX20" fmla="*/ 525062 w 617668"/>
              <a:gd name="connsiteY20" fmla="*/ 194633 h 627572"/>
              <a:gd name="connsiteX21" fmla="*/ 496487 w 617668"/>
              <a:gd name="connsiteY21" fmla="*/ 166058 h 627572"/>
              <a:gd name="connsiteX22" fmla="*/ 467912 w 617668"/>
              <a:gd name="connsiteY22" fmla="*/ 127958 h 627572"/>
              <a:gd name="connsiteX23" fmla="*/ 439337 w 617668"/>
              <a:gd name="connsiteY23" fmla="*/ 118433 h 627572"/>
              <a:gd name="connsiteX24" fmla="*/ 372662 w 617668"/>
              <a:gd name="connsiteY24" fmla="*/ 42233 h 627572"/>
              <a:gd name="connsiteX25" fmla="*/ 334562 w 617668"/>
              <a:gd name="connsiteY25" fmla="*/ 23183 h 627572"/>
              <a:gd name="connsiteX26" fmla="*/ 305987 w 617668"/>
              <a:gd name="connsiteY26" fmla="*/ 4133 h 627572"/>
              <a:gd name="connsiteX27" fmla="*/ 267887 w 617668"/>
              <a:gd name="connsiteY27" fmla="*/ 42233 h 627572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77387 w 617668"/>
              <a:gd name="connsiteY2" fmla="*/ 47625 h 604389"/>
              <a:gd name="connsiteX3" fmla="*/ 20237 w 617668"/>
              <a:gd name="connsiteY3" fmla="*/ 123825 h 604389"/>
              <a:gd name="connsiteX4" fmla="*/ 1187 w 617668"/>
              <a:gd name="connsiteY4" fmla="*/ 180975 h 604389"/>
              <a:gd name="connsiteX5" fmla="*/ 10712 w 617668"/>
              <a:gd name="connsiteY5" fmla="*/ 400050 h 604389"/>
              <a:gd name="connsiteX6" fmla="*/ 39287 w 617668"/>
              <a:gd name="connsiteY6" fmla="*/ 438150 h 604389"/>
              <a:gd name="connsiteX7" fmla="*/ 58337 w 617668"/>
              <a:gd name="connsiteY7" fmla="*/ 476250 h 604389"/>
              <a:gd name="connsiteX8" fmla="*/ 144062 w 617668"/>
              <a:gd name="connsiteY8" fmla="*/ 542925 h 604389"/>
              <a:gd name="connsiteX9" fmla="*/ 172637 w 617668"/>
              <a:gd name="connsiteY9" fmla="*/ 561975 h 604389"/>
              <a:gd name="connsiteX10" fmla="*/ 201212 w 617668"/>
              <a:gd name="connsiteY10" fmla="*/ 571500 h 604389"/>
              <a:gd name="connsiteX11" fmla="*/ 267887 w 617668"/>
              <a:gd name="connsiteY11" fmla="*/ 600075 h 604389"/>
              <a:gd name="connsiteX12" fmla="*/ 420287 w 617668"/>
              <a:gd name="connsiteY12" fmla="*/ 590550 h 604389"/>
              <a:gd name="connsiteX13" fmla="*/ 448862 w 617668"/>
              <a:gd name="connsiteY13" fmla="*/ 571500 h 604389"/>
              <a:gd name="connsiteX14" fmla="*/ 506012 w 617668"/>
              <a:gd name="connsiteY14" fmla="*/ 514350 h 604389"/>
              <a:gd name="connsiteX15" fmla="*/ 544112 w 617668"/>
              <a:gd name="connsiteY15" fmla="*/ 485775 h 604389"/>
              <a:gd name="connsiteX16" fmla="*/ 563162 w 617668"/>
              <a:gd name="connsiteY16" fmla="*/ 457200 h 604389"/>
              <a:gd name="connsiteX17" fmla="*/ 591737 w 617668"/>
              <a:gd name="connsiteY17" fmla="*/ 419100 h 604389"/>
              <a:gd name="connsiteX18" fmla="*/ 601262 w 617668"/>
              <a:gd name="connsiteY18" fmla="*/ 390525 h 604389"/>
              <a:gd name="connsiteX19" fmla="*/ 572687 w 617668"/>
              <a:gd name="connsiteY19" fmla="*/ 209550 h 604389"/>
              <a:gd name="connsiteX20" fmla="*/ 525062 w 617668"/>
              <a:gd name="connsiteY20" fmla="*/ 171450 h 604389"/>
              <a:gd name="connsiteX21" fmla="*/ 496487 w 617668"/>
              <a:gd name="connsiteY21" fmla="*/ 142875 h 604389"/>
              <a:gd name="connsiteX22" fmla="*/ 467912 w 617668"/>
              <a:gd name="connsiteY22" fmla="*/ 104775 h 604389"/>
              <a:gd name="connsiteX23" fmla="*/ 439337 w 617668"/>
              <a:gd name="connsiteY23" fmla="*/ 95250 h 604389"/>
              <a:gd name="connsiteX24" fmla="*/ 372662 w 617668"/>
              <a:gd name="connsiteY24" fmla="*/ 19050 h 604389"/>
              <a:gd name="connsiteX25" fmla="*/ 334562 w 617668"/>
              <a:gd name="connsiteY25" fmla="*/ 0 h 604389"/>
              <a:gd name="connsiteX26" fmla="*/ 267887 w 617668"/>
              <a:gd name="connsiteY26" fmla="*/ 19050 h 604389"/>
              <a:gd name="connsiteX0" fmla="*/ 267887 w 617668"/>
              <a:gd name="connsiteY0" fmla="*/ 19050 h 604389"/>
              <a:gd name="connsiteX1" fmla="*/ 115487 w 617668"/>
              <a:gd name="connsiteY1" fmla="*/ 28575 h 604389"/>
              <a:gd name="connsiteX2" fmla="*/ 20237 w 617668"/>
              <a:gd name="connsiteY2" fmla="*/ 123825 h 604389"/>
              <a:gd name="connsiteX3" fmla="*/ 1187 w 617668"/>
              <a:gd name="connsiteY3" fmla="*/ 180975 h 604389"/>
              <a:gd name="connsiteX4" fmla="*/ 10712 w 617668"/>
              <a:gd name="connsiteY4" fmla="*/ 400050 h 604389"/>
              <a:gd name="connsiteX5" fmla="*/ 39287 w 617668"/>
              <a:gd name="connsiteY5" fmla="*/ 438150 h 604389"/>
              <a:gd name="connsiteX6" fmla="*/ 58337 w 617668"/>
              <a:gd name="connsiteY6" fmla="*/ 476250 h 604389"/>
              <a:gd name="connsiteX7" fmla="*/ 144062 w 617668"/>
              <a:gd name="connsiteY7" fmla="*/ 542925 h 604389"/>
              <a:gd name="connsiteX8" fmla="*/ 172637 w 617668"/>
              <a:gd name="connsiteY8" fmla="*/ 561975 h 604389"/>
              <a:gd name="connsiteX9" fmla="*/ 201212 w 617668"/>
              <a:gd name="connsiteY9" fmla="*/ 571500 h 604389"/>
              <a:gd name="connsiteX10" fmla="*/ 267887 w 617668"/>
              <a:gd name="connsiteY10" fmla="*/ 600075 h 604389"/>
              <a:gd name="connsiteX11" fmla="*/ 420287 w 617668"/>
              <a:gd name="connsiteY11" fmla="*/ 590550 h 604389"/>
              <a:gd name="connsiteX12" fmla="*/ 448862 w 617668"/>
              <a:gd name="connsiteY12" fmla="*/ 571500 h 604389"/>
              <a:gd name="connsiteX13" fmla="*/ 506012 w 617668"/>
              <a:gd name="connsiteY13" fmla="*/ 514350 h 604389"/>
              <a:gd name="connsiteX14" fmla="*/ 544112 w 617668"/>
              <a:gd name="connsiteY14" fmla="*/ 485775 h 604389"/>
              <a:gd name="connsiteX15" fmla="*/ 563162 w 617668"/>
              <a:gd name="connsiteY15" fmla="*/ 457200 h 604389"/>
              <a:gd name="connsiteX16" fmla="*/ 591737 w 617668"/>
              <a:gd name="connsiteY16" fmla="*/ 419100 h 604389"/>
              <a:gd name="connsiteX17" fmla="*/ 601262 w 617668"/>
              <a:gd name="connsiteY17" fmla="*/ 390525 h 604389"/>
              <a:gd name="connsiteX18" fmla="*/ 572687 w 617668"/>
              <a:gd name="connsiteY18" fmla="*/ 209550 h 604389"/>
              <a:gd name="connsiteX19" fmla="*/ 525062 w 617668"/>
              <a:gd name="connsiteY19" fmla="*/ 171450 h 604389"/>
              <a:gd name="connsiteX20" fmla="*/ 496487 w 617668"/>
              <a:gd name="connsiteY20" fmla="*/ 142875 h 604389"/>
              <a:gd name="connsiteX21" fmla="*/ 467912 w 617668"/>
              <a:gd name="connsiteY21" fmla="*/ 104775 h 604389"/>
              <a:gd name="connsiteX22" fmla="*/ 439337 w 617668"/>
              <a:gd name="connsiteY22" fmla="*/ 95250 h 604389"/>
              <a:gd name="connsiteX23" fmla="*/ 372662 w 617668"/>
              <a:gd name="connsiteY23" fmla="*/ 19050 h 604389"/>
              <a:gd name="connsiteX24" fmla="*/ 334562 w 617668"/>
              <a:gd name="connsiteY24" fmla="*/ 0 h 604389"/>
              <a:gd name="connsiteX25" fmla="*/ 267887 w 617668"/>
              <a:gd name="connsiteY25" fmla="*/ 19050 h 60438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67912 w 617668"/>
              <a:gd name="connsiteY21" fmla="*/ 98425 h 598039"/>
              <a:gd name="connsiteX22" fmla="*/ 439337 w 617668"/>
              <a:gd name="connsiteY22" fmla="*/ 88900 h 598039"/>
              <a:gd name="connsiteX23" fmla="*/ 372662 w 617668"/>
              <a:gd name="connsiteY23" fmla="*/ 12700 h 598039"/>
              <a:gd name="connsiteX24" fmla="*/ 267887 w 617668"/>
              <a:gd name="connsiteY24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525062 w 617668"/>
              <a:gd name="connsiteY19" fmla="*/ 165100 h 598039"/>
              <a:gd name="connsiteX20" fmla="*/ 496487 w 617668"/>
              <a:gd name="connsiteY20" fmla="*/ 136525 h 598039"/>
              <a:gd name="connsiteX21" fmla="*/ 439337 w 617668"/>
              <a:gd name="connsiteY21" fmla="*/ 88900 h 598039"/>
              <a:gd name="connsiteX22" fmla="*/ 372662 w 617668"/>
              <a:gd name="connsiteY22" fmla="*/ 12700 h 598039"/>
              <a:gd name="connsiteX23" fmla="*/ 267887 w 617668"/>
              <a:gd name="connsiteY23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591737 w 617668"/>
              <a:gd name="connsiteY16" fmla="*/ 412750 h 598039"/>
              <a:gd name="connsiteX17" fmla="*/ 601262 w 617668"/>
              <a:gd name="connsiteY17" fmla="*/ 384175 h 598039"/>
              <a:gd name="connsiteX18" fmla="*/ 572687 w 617668"/>
              <a:gd name="connsiteY18" fmla="*/ 203200 h 598039"/>
              <a:gd name="connsiteX19" fmla="*/ 496487 w 617668"/>
              <a:gd name="connsiteY19" fmla="*/ 136525 h 598039"/>
              <a:gd name="connsiteX20" fmla="*/ 439337 w 617668"/>
              <a:gd name="connsiteY20" fmla="*/ 88900 h 598039"/>
              <a:gd name="connsiteX21" fmla="*/ 372662 w 617668"/>
              <a:gd name="connsiteY21" fmla="*/ 12700 h 598039"/>
              <a:gd name="connsiteX22" fmla="*/ 267887 w 617668"/>
              <a:gd name="connsiteY22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44112 w 617668"/>
              <a:gd name="connsiteY14" fmla="*/ 479425 h 598039"/>
              <a:gd name="connsiteX15" fmla="*/ 563162 w 617668"/>
              <a:gd name="connsiteY15" fmla="*/ 450850 h 598039"/>
              <a:gd name="connsiteX16" fmla="*/ 601262 w 617668"/>
              <a:gd name="connsiteY16" fmla="*/ 384175 h 598039"/>
              <a:gd name="connsiteX17" fmla="*/ 572687 w 617668"/>
              <a:gd name="connsiteY17" fmla="*/ 203200 h 598039"/>
              <a:gd name="connsiteX18" fmla="*/ 496487 w 617668"/>
              <a:gd name="connsiteY18" fmla="*/ 136525 h 598039"/>
              <a:gd name="connsiteX19" fmla="*/ 439337 w 617668"/>
              <a:gd name="connsiteY19" fmla="*/ 88900 h 598039"/>
              <a:gd name="connsiteX20" fmla="*/ 372662 w 617668"/>
              <a:gd name="connsiteY20" fmla="*/ 12700 h 598039"/>
              <a:gd name="connsiteX21" fmla="*/ 267887 w 617668"/>
              <a:gd name="connsiteY21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448862 w 617668"/>
              <a:gd name="connsiteY12" fmla="*/ 565150 h 598039"/>
              <a:gd name="connsiteX13" fmla="*/ 506012 w 617668"/>
              <a:gd name="connsiteY13" fmla="*/ 508000 h 598039"/>
              <a:gd name="connsiteX14" fmla="*/ 563162 w 617668"/>
              <a:gd name="connsiteY14" fmla="*/ 450850 h 598039"/>
              <a:gd name="connsiteX15" fmla="*/ 601262 w 617668"/>
              <a:gd name="connsiteY15" fmla="*/ 384175 h 598039"/>
              <a:gd name="connsiteX16" fmla="*/ 572687 w 617668"/>
              <a:gd name="connsiteY16" fmla="*/ 203200 h 598039"/>
              <a:gd name="connsiteX17" fmla="*/ 496487 w 617668"/>
              <a:gd name="connsiteY17" fmla="*/ 136525 h 598039"/>
              <a:gd name="connsiteX18" fmla="*/ 439337 w 617668"/>
              <a:gd name="connsiteY18" fmla="*/ 88900 h 598039"/>
              <a:gd name="connsiteX19" fmla="*/ 372662 w 617668"/>
              <a:gd name="connsiteY19" fmla="*/ 12700 h 598039"/>
              <a:gd name="connsiteX20" fmla="*/ 267887 w 617668"/>
              <a:gd name="connsiteY20" fmla="*/ 12700 h 598039"/>
              <a:gd name="connsiteX0" fmla="*/ 267887 w 617668"/>
              <a:gd name="connsiteY0" fmla="*/ 12700 h 598039"/>
              <a:gd name="connsiteX1" fmla="*/ 115487 w 617668"/>
              <a:gd name="connsiteY1" fmla="*/ 22225 h 598039"/>
              <a:gd name="connsiteX2" fmla="*/ 20237 w 617668"/>
              <a:gd name="connsiteY2" fmla="*/ 117475 h 598039"/>
              <a:gd name="connsiteX3" fmla="*/ 1187 w 617668"/>
              <a:gd name="connsiteY3" fmla="*/ 174625 h 598039"/>
              <a:gd name="connsiteX4" fmla="*/ 10712 w 617668"/>
              <a:gd name="connsiteY4" fmla="*/ 393700 h 598039"/>
              <a:gd name="connsiteX5" fmla="*/ 39287 w 617668"/>
              <a:gd name="connsiteY5" fmla="*/ 431800 h 598039"/>
              <a:gd name="connsiteX6" fmla="*/ 58337 w 617668"/>
              <a:gd name="connsiteY6" fmla="*/ 469900 h 598039"/>
              <a:gd name="connsiteX7" fmla="*/ 144062 w 617668"/>
              <a:gd name="connsiteY7" fmla="*/ 536575 h 598039"/>
              <a:gd name="connsiteX8" fmla="*/ 172637 w 617668"/>
              <a:gd name="connsiteY8" fmla="*/ 555625 h 598039"/>
              <a:gd name="connsiteX9" fmla="*/ 201212 w 617668"/>
              <a:gd name="connsiteY9" fmla="*/ 565150 h 598039"/>
              <a:gd name="connsiteX10" fmla="*/ 267887 w 617668"/>
              <a:gd name="connsiteY10" fmla="*/ 593725 h 598039"/>
              <a:gd name="connsiteX11" fmla="*/ 420287 w 617668"/>
              <a:gd name="connsiteY11" fmla="*/ 584200 h 598039"/>
              <a:gd name="connsiteX12" fmla="*/ 506012 w 617668"/>
              <a:gd name="connsiteY12" fmla="*/ 508000 h 598039"/>
              <a:gd name="connsiteX13" fmla="*/ 563162 w 617668"/>
              <a:gd name="connsiteY13" fmla="*/ 450850 h 598039"/>
              <a:gd name="connsiteX14" fmla="*/ 601262 w 617668"/>
              <a:gd name="connsiteY14" fmla="*/ 384175 h 598039"/>
              <a:gd name="connsiteX15" fmla="*/ 572687 w 617668"/>
              <a:gd name="connsiteY15" fmla="*/ 203200 h 598039"/>
              <a:gd name="connsiteX16" fmla="*/ 496487 w 617668"/>
              <a:gd name="connsiteY16" fmla="*/ 136525 h 598039"/>
              <a:gd name="connsiteX17" fmla="*/ 439337 w 617668"/>
              <a:gd name="connsiteY17" fmla="*/ 88900 h 598039"/>
              <a:gd name="connsiteX18" fmla="*/ 372662 w 617668"/>
              <a:gd name="connsiteY18" fmla="*/ 12700 h 598039"/>
              <a:gd name="connsiteX19" fmla="*/ 267887 w 617668"/>
              <a:gd name="connsiteY19" fmla="*/ 12700 h 598039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39287 w 617668"/>
              <a:gd name="connsiteY5" fmla="*/ 431800 h 593725"/>
              <a:gd name="connsiteX6" fmla="*/ 58337 w 617668"/>
              <a:gd name="connsiteY6" fmla="*/ 469900 h 593725"/>
              <a:gd name="connsiteX7" fmla="*/ 144062 w 617668"/>
              <a:gd name="connsiteY7" fmla="*/ 536575 h 593725"/>
              <a:gd name="connsiteX8" fmla="*/ 172637 w 617668"/>
              <a:gd name="connsiteY8" fmla="*/ 555625 h 593725"/>
              <a:gd name="connsiteX9" fmla="*/ 267887 w 617668"/>
              <a:gd name="connsiteY9" fmla="*/ 593725 h 593725"/>
              <a:gd name="connsiteX10" fmla="*/ 420287 w 617668"/>
              <a:gd name="connsiteY10" fmla="*/ 584200 h 593725"/>
              <a:gd name="connsiteX11" fmla="*/ 506012 w 617668"/>
              <a:gd name="connsiteY11" fmla="*/ 508000 h 593725"/>
              <a:gd name="connsiteX12" fmla="*/ 563162 w 617668"/>
              <a:gd name="connsiteY12" fmla="*/ 450850 h 593725"/>
              <a:gd name="connsiteX13" fmla="*/ 601262 w 617668"/>
              <a:gd name="connsiteY13" fmla="*/ 384175 h 593725"/>
              <a:gd name="connsiteX14" fmla="*/ 572687 w 617668"/>
              <a:gd name="connsiteY14" fmla="*/ 203200 h 593725"/>
              <a:gd name="connsiteX15" fmla="*/ 496487 w 617668"/>
              <a:gd name="connsiteY15" fmla="*/ 136525 h 593725"/>
              <a:gd name="connsiteX16" fmla="*/ 439337 w 617668"/>
              <a:gd name="connsiteY16" fmla="*/ 88900 h 593725"/>
              <a:gd name="connsiteX17" fmla="*/ 372662 w 617668"/>
              <a:gd name="connsiteY17" fmla="*/ 12700 h 593725"/>
              <a:gd name="connsiteX18" fmla="*/ 267887 w 617668"/>
              <a:gd name="connsiteY18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172637 w 617668"/>
              <a:gd name="connsiteY7" fmla="*/ 555625 h 593725"/>
              <a:gd name="connsiteX8" fmla="*/ 267887 w 617668"/>
              <a:gd name="connsiteY8" fmla="*/ 593725 h 593725"/>
              <a:gd name="connsiteX9" fmla="*/ 420287 w 617668"/>
              <a:gd name="connsiteY9" fmla="*/ 584200 h 593725"/>
              <a:gd name="connsiteX10" fmla="*/ 506012 w 617668"/>
              <a:gd name="connsiteY10" fmla="*/ 508000 h 593725"/>
              <a:gd name="connsiteX11" fmla="*/ 563162 w 617668"/>
              <a:gd name="connsiteY11" fmla="*/ 450850 h 593725"/>
              <a:gd name="connsiteX12" fmla="*/ 601262 w 617668"/>
              <a:gd name="connsiteY12" fmla="*/ 384175 h 593725"/>
              <a:gd name="connsiteX13" fmla="*/ 572687 w 617668"/>
              <a:gd name="connsiteY13" fmla="*/ 203200 h 593725"/>
              <a:gd name="connsiteX14" fmla="*/ 496487 w 617668"/>
              <a:gd name="connsiteY14" fmla="*/ 136525 h 593725"/>
              <a:gd name="connsiteX15" fmla="*/ 439337 w 617668"/>
              <a:gd name="connsiteY15" fmla="*/ 88900 h 593725"/>
              <a:gd name="connsiteX16" fmla="*/ 372662 w 617668"/>
              <a:gd name="connsiteY16" fmla="*/ 12700 h 593725"/>
              <a:gd name="connsiteX17" fmla="*/ 267887 w 617668"/>
              <a:gd name="connsiteY17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96487 w 617668"/>
              <a:gd name="connsiteY13" fmla="*/ 136525 h 593725"/>
              <a:gd name="connsiteX14" fmla="*/ 439337 w 617668"/>
              <a:gd name="connsiteY14" fmla="*/ 88900 h 593725"/>
              <a:gd name="connsiteX15" fmla="*/ 372662 w 617668"/>
              <a:gd name="connsiteY15" fmla="*/ 12700 h 593725"/>
              <a:gd name="connsiteX16" fmla="*/ 267887 w 617668"/>
              <a:gd name="connsiteY16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563162 w 617668"/>
              <a:gd name="connsiteY10" fmla="*/ 450850 h 593725"/>
              <a:gd name="connsiteX11" fmla="*/ 601262 w 617668"/>
              <a:gd name="connsiteY11" fmla="*/ 384175 h 593725"/>
              <a:gd name="connsiteX12" fmla="*/ 572687 w 617668"/>
              <a:gd name="connsiteY12" fmla="*/ 203200 h 593725"/>
              <a:gd name="connsiteX13" fmla="*/ 439337 w 617668"/>
              <a:gd name="connsiteY13" fmla="*/ 88900 h 593725"/>
              <a:gd name="connsiteX14" fmla="*/ 372662 w 617668"/>
              <a:gd name="connsiteY14" fmla="*/ 12700 h 593725"/>
              <a:gd name="connsiteX15" fmla="*/ 267887 w 617668"/>
              <a:gd name="connsiteY15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20237 w 617668"/>
              <a:gd name="connsiteY2" fmla="*/ 117475 h 593725"/>
              <a:gd name="connsiteX3" fmla="*/ 1187 w 617668"/>
              <a:gd name="connsiteY3" fmla="*/ 174625 h 593725"/>
              <a:gd name="connsiteX4" fmla="*/ 10712 w 617668"/>
              <a:gd name="connsiteY4" fmla="*/ 393700 h 593725"/>
              <a:gd name="connsiteX5" fmla="*/ 58337 w 617668"/>
              <a:gd name="connsiteY5" fmla="*/ 469900 h 593725"/>
              <a:gd name="connsiteX6" fmla="*/ 144062 w 617668"/>
              <a:gd name="connsiteY6" fmla="*/ 536575 h 593725"/>
              <a:gd name="connsiteX7" fmla="*/ 267887 w 617668"/>
              <a:gd name="connsiteY7" fmla="*/ 593725 h 593725"/>
              <a:gd name="connsiteX8" fmla="*/ 420287 w 617668"/>
              <a:gd name="connsiteY8" fmla="*/ 584200 h 593725"/>
              <a:gd name="connsiteX9" fmla="*/ 506012 w 617668"/>
              <a:gd name="connsiteY9" fmla="*/ 508000 h 593725"/>
              <a:gd name="connsiteX10" fmla="*/ 601262 w 617668"/>
              <a:gd name="connsiteY10" fmla="*/ 384175 h 593725"/>
              <a:gd name="connsiteX11" fmla="*/ 572687 w 617668"/>
              <a:gd name="connsiteY11" fmla="*/ 203200 h 593725"/>
              <a:gd name="connsiteX12" fmla="*/ 439337 w 617668"/>
              <a:gd name="connsiteY12" fmla="*/ 88900 h 593725"/>
              <a:gd name="connsiteX13" fmla="*/ 372662 w 617668"/>
              <a:gd name="connsiteY13" fmla="*/ 12700 h 593725"/>
              <a:gd name="connsiteX14" fmla="*/ 267887 w 617668"/>
              <a:gd name="connsiteY14" fmla="*/ 12700 h 593725"/>
              <a:gd name="connsiteX0" fmla="*/ 267887 w 617668"/>
              <a:gd name="connsiteY0" fmla="*/ 12700 h 593725"/>
              <a:gd name="connsiteX1" fmla="*/ 115487 w 617668"/>
              <a:gd name="connsiteY1" fmla="*/ 22225 h 593725"/>
              <a:gd name="connsiteX2" fmla="*/ 1187 w 617668"/>
              <a:gd name="connsiteY2" fmla="*/ 174625 h 593725"/>
              <a:gd name="connsiteX3" fmla="*/ 10712 w 617668"/>
              <a:gd name="connsiteY3" fmla="*/ 393700 h 593725"/>
              <a:gd name="connsiteX4" fmla="*/ 58337 w 617668"/>
              <a:gd name="connsiteY4" fmla="*/ 469900 h 593725"/>
              <a:gd name="connsiteX5" fmla="*/ 144062 w 617668"/>
              <a:gd name="connsiteY5" fmla="*/ 536575 h 593725"/>
              <a:gd name="connsiteX6" fmla="*/ 267887 w 617668"/>
              <a:gd name="connsiteY6" fmla="*/ 593725 h 593725"/>
              <a:gd name="connsiteX7" fmla="*/ 420287 w 617668"/>
              <a:gd name="connsiteY7" fmla="*/ 584200 h 593725"/>
              <a:gd name="connsiteX8" fmla="*/ 506012 w 617668"/>
              <a:gd name="connsiteY8" fmla="*/ 508000 h 593725"/>
              <a:gd name="connsiteX9" fmla="*/ 601262 w 617668"/>
              <a:gd name="connsiteY9" fmla="*/ 384175 h 593725"/>
              <a:gd name="connsiteX10" fmla="*/ 572687 w 617668"/>
              <a:gd name="connsiteY10" fmla="*/ 203200 h 593725"/>
              <a:gd name="connsiteX11" fmla="*/ 439337 w 617668"/>
              <a:gd name="connsiteY11" fmla="*/ 88900 h 593725"/>
              <a:gd name="connsiteX12" fmla="*/ 372662 w 617668"/>
              <a:gd name="connsiteY12" fmla="*/ 12700 h 593725"/>
              <a:gd name="connsiteX13" fmla="*/ 267887 w 617668"/>
              <a:gd name="connsiteY13" fmla="*/ 12700 h 593725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58337 w 617668"/>
              <a:gd name="connsiteY4" fmla="*/ 474662 h 598487"/>
              <a:gd name="connsiteX5" fmla="*/ 144062 w 617668"/>
              <a:gd name="connsiteY5" fmla="*/ 541337 h 598487"/>
              <a:gd name="connsiteX6" fmla="*/ 267887 w 617668"/>
              <a:gd name="connsiteY6" fmla="*/ 598487 h 598487"/>
              <a:gd name="connsiteX7" fmla="*/ 420287 w 617668"/>
              <a:gd name="connsiteY7" fmla="*/ 588962 h 598487"/>
              <a:gd name="connsiteX8" fmla="*/ 506012 w 617668"/>
              <a:gd name="connsiteY8" fmla="*/ 512762 h 598487"/>
              <a:gd name="connsiteX9" fmla="*/ 601262 w 617668"/>
              <a:gd name="connsiteY9" fmla="*/ 388937 h 598487"/>
              <a:gd name="connsiteX10" fmla="*/ 572687 w 617668"/>
              <a:gd name="connsiteY10" fmla="*/ 207962 h 598487"/>
              <a:gd name="connsiteX11" fmla="*/ 439337 w 617668"/>
              <a:gd name="connsiteY11" fmla="*/ 93662 h 598487"/>
              <a:gd name="connsiteX12" fmla="*/ 372662 w 617668"/>
              <a:gd name="connsiteY12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144062 w 617668"/>
              <a:gd name="connsiteY4" fmla="*/ 541337 h 598487"/>
              <a:gd name="connsiteX5" fmla="*/ 267887 w 617668"/>
              <a:gd name="connsiteY5" fmla="*/ 598487 h 598487"/>
              <a:gd name="connsiteX6" fmla="*/ 420287 w 617668"/>
              <a:gd name="connsiteY6" fmla="*/ 588962 h 598487"/>
              <a:gd name="connsiteX7" fmla="*/ 506012 w 617668"/>
              <a:gd name="connsiteY7" fmla="*/ 512762 h 598487"/>
              <a:gd name="connsiteX8" fmla="*/ 601262 w 617668"/>
              <a:gd name="connsiteY8" fmla="*/ 388937 h 598487"/>
              <a:gd name="connsiteX9" fmla="*/ 572687 w 617668"/>
              <a:gd name="connsiteY9" fmla="*/ 207962 h 598487"/>
              <a:gd name="connsiteX10" fmla="*/ 439337 w 617668"/>
              <a:gd name="connsiteY10" fmla="*/ 93662 h 598487"/>
              <a:gd name="connsiteX11" fmla="*/ 372662 w 617668"/>
              <a:gd name="connsiteY11" fmla="*/ 17462 h 598487"/>
              <a:gd name="connsiteX0" fmla="*/ 372662 w 617668"/>
              <a:gd name="connsiteY0" fmla="*/ 17462 h 598487"/>
              <a:gd name="connsiteX1" fmla="*/ 115487 w 617668"/>
              <a:gd name="connsiteY1" fmla="*/ 26987 h 598487"/>
              <a:gd name="connsiteX2" fmla="*/ 1187 w 617668"/>
              <a:gd name="connsiteY2" fmla="*/ 179387 h 598487"/>
              <a:gd name="connsiteX3" fmla="*/ 10712 w 617668"/>
              <a:gd name="connsiteY3" fmla="*/ 398462 h 598487"/>
              <a:gd name="connsiteX4" fmla="*/ 267887 w 617668"/>
              <a:gd name="connsiteY4" fmla="*/ 598487 h 598487"/>
              <a:gd name="connsiteX5" fmla="*/ 420287 w 617668"/>
              <a:gd name="connsiteY5" fmla="*/ 588962 h 598487"/>
              <a:gd name="connsiteX6" fmla="*/ 506012 w 617668"/>
              <a:gd name="connsiteY6" fmla="*/ 512762 h 598487"/>
              <a:gd name="connsiteX7" fmla="*/ 601262 w 617668"/>
              <a:gd name="connsiteY7" fmla="*/ 388937 h 598487"/>
              <a:gd name="connsiteX8" fmla="*/ 572687 w 617668"/>
              <a:gd name="connsiteY8" fmla="*/ 207962 h 598487"/>
              <a:gd name="connsiteX9" fmla="*/ 439337 w 617668"/>
              <a:gd name="connsiteY9" fmla="*/ 93662 h 598487"/>
              <a:gd name="connsiteX10" fmla="*/ 372662 w 617668"/>
              <a:gd name="connsiteY10" fmla="*/ 17462 h 5984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506012 w 617668"/>
              <a:gd name="connsiteY6" fmla="*/ 500062 h 585787"/>
              <a:gd name="connsiteX7" fmla="*/ 601262 w 617668"/>
              <a:gd name="connsiteY7" fmla="*/ 376237 h 585787"/>
              <a:gd name="connsiteX8" fmla="*/ 572687 w 617668"/>
              <a:gd name="connsiteY8" fmla="*/ 195262 h 585787"/>
              <a:gd name="connsiteX9" fmla="*/ 439337 w 617668"/>
              <a:gd name="connsiteY9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420287 w 617668"/>
              <a:gd name="connsiteY5" fmla="*/ 576262 h 585787"/>
              <a:gd name="connsiteX6" fmla="*/ 601262 w 617668"/>
              <a:gd name="connsiteY6" fmla="*/ 376237 h 585787"/>
              <a:gd name="connsiteX7" fmla="*/ 572687 w 617668"/>
              <a:gd name="connsiteY7" fmla="*/ 195262 h 585787"/>
              <a:gd name="connsiteX8" fmla="*/ 439337 w 617668"/>
              <a:gd name="connsiteY8" fmla="*/ 80962 h 585787"/>
              <a:gd name="connsiteX0" fmla="*/ 439337 w 617668"/>
              <a:gd name="connsiteY0" fmla="*/ 80962 h 585787"/>
              <a:gd name="connsiteX1" fmla="*/ 115487 w 617668"/>
              <a:gd name="connsiteY1" fmla="*/ 14287 h 585787"/>
              <a:gd name="connsiteX2" fmla="*/ 1187 w 617668"/>
              <a:gd name="connsiteY2" fmla="*/ 166687 h 585787"/>
              <a:gd name="connsiteX3" fmla="*/ 10712 w 617668"/>
              <a:gd name="connsiteY3" fmla="*/ 385762 h 585787"/>
              <a:gd name="connsiteX4" fmla="*/ 267887 w 617668"/>
              <a:gd name="connsiteY4" fmla="*/ 585787 h 585787"/>
              <a:gd name="connsiteX5" fmla="*/ 601262 w 617668"/>
              <a:gd name="connsiteY5" fmla="*/ 376237 h 585787"/>
              <a:gd name="connsiteX6" fmla="*/ 572687 w 617668"/>
              <a:gd name="connsiteY6" fmla="*/ 195262 h 585787"/>
              <a:gd name="connsiteX7" fmla="*/ 439337 w 617668"/>
              <a:gd name="connsiteY7" fmla="*/ 80962 h 585787"/>
              <a:gd name="connsiteX0" fmla="*/ 439337 w 629837"/>
              <a:gd name="connsiteY0" fmla="*/ 80962 h 585787"/>
              <a:gd name="connsiteX1" fmla="*/ 115487 w 629837"/>
              <a:gd name="connsiteY1" fmla="*/ 14287 h 585787"/>
              <a:gd name="connsiteX2" fmla="*/ 1187 w 629837"/>
              <a:gd name="connsiteY2" fmla="*/ 166687 h 585787"/>
              <a:gd name="connsiteX3" fmla="*/ 10712 w 629837"/>
              <a:gd name="connsiteY3" fmla="*/ 385762 h 585787"/>
              <a:gd name="connsiteX4" fmla="*/ 267887 w 629837"/>
              <a:gd name="connsiteY4" fmla="*/ 585787 h 585787"/>
              <a:gd name="connsiteX5" fmla="*/ 601262 w 629837"/>
              <a:gd name="connsiteY5" fmla="*/ 376237 h 585787"/>
              <a:gd name="connsiteX6" fmla="*/ 439337 w 629837"/>
              <a:gd name="connsiteY6" fmla="*/ 80962 h 585787"/>
              <a:gd name="connsiteX0" fmla="*/ 439337 w 629837"/>
              <a:gd name="connsiteY0" fmla="*/ 93663 h 598488"/>
              <a:gd name="connsiteX1" fmla="*/ 115487 w 629837"/>
              <a:gd name="connsiteY1" fmla="*/ 26988 h 598488"/>
              <a:gd name="connsiteX2" fmla="*/ 1187 w 629837"/>
              <a:gd name="connsiteY2" fmla="*/ 179388 h 598488"/>
              <a:gd name="connsiteX3" fmla="*/ 10712 w 629837"/>
              <a:gd name="connsiteY3" fmla="*/ 398463 h 598488"/>
              <a:gd name="connsiteX4" fmla="*/ 267887 w 629837"/>
              <a:gd name="connsiteY4" fmla="*/ 598488 h 598488"/>
              <a:gd name="connsiteX5" fmla="*/ 601262 w 629837"/>
              <a:gd name="connsiteY5" fmla="*/ 388938 h 598488"/>
              <a:gd name="connsiteX6" fmla="*/ 439337 w 629837"/>
              <a:gd name="connsiteY6" fmla="*/ 93663 h 598488"/>
              <a:gd name="connsiteX0" fmla="*/ 441325 w 631825"/>
              <a:gd name="connsiteY0" fmla="*/ 93663 h 598488"/>
              <a:gd name="connsiteX1" fmla="*/ 117475 w 631825"/>
              <a:gd name="connsiteY1" fmla="*/ 26988 h 598488"/>
              <a:gd name="connsiteX2" fmla="*/ 3175 w 631825"/>
              <a:gd name="connsiteY2" fmla="*/ 179388 h 598488"/>
              <a:gd name="connsiteX3" fmla="*/ 12700 w 631825"/>
              <a:gd name="connsiteY3" fmla="*/ 398463 h 598488"/>
              <a:gd name="connsiteX4" fmla="*/ 269875 w 631825"/>
              <a:gd name="connsiteY4" fmla="*/ 598488 h 598488"/>
              <a:gd name="connsiteX5" fmla="*/ 603250 w 631825"/>
              <a:gd name="connsiteY5" fmla="*/ 388938 h 598488"/>
              <a:gd name="connsiteX6" fmla="*/ 441325 w 631825"/>
              <a:gd name="connsiteY6" fmla="*/ 93663 h 598488"/>
              <a:gd name="connsiteX0" fmla="*/ 473075 w 663575"/>
              <a:gd name="connsiteY0" fmla="*/ 93663 h 598488"/>
              <a:gd name="connsiteX1" fmla="*/ 149225 w 663575"/>
              <a:gd name="connsiteY1" fmla="*/ 26988 h 598488"/>
              <a:gd name="connsiteX2" fmla="*/ 34925 w 663575"/>
              <a:gd name="connsiteY2" fmla="*/ 179388 h 598488"/>
              <a:gd name="connsiteX3" fmla="*/ 44450 w 663575"/>
              <a:gd name="connsiteY3" fmla="*/ 398463 h 598488"/>
              <a:gd name="connsiteX4" fmla="*/ 301625 w 663575"/>
              <a:gd name="connsiteY4" fmla="*/ 598488 h 598488"/>
              <a:gd name="connsiteX5" fmla="*/ 635000 w 663575"/>
              <a:gd name="connsiteY5" fmla="*/ 388938 h 598488"/>
              <a:gd name="connsiteX6" fmla="*/ 473075 w 663575"/>
              <a:gd name="connsiteY6" fmla="*/ 93663 h 598488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73075 w 663575"/>
              <a:gd name="connsiteY0" fmla="*/ 93663 h 600075"/>
              <a:gd name="connsiteX1" fmla="*/ 149225 w 663575"/>
              <a:gd name="connsiteY1" fmla="*/ 26988 h 600075"/>
              <a:gd name="connsiteX2" fmla="*/ 34925 w 663575"/>
              <a:gd name="connsiteY2" fmla="*/ 179388 h 600075"/>
              <a:gd name="connsiteX3" fmla="*/ 44450 w 663575"/>
              <a:gd name="connsiteY3" fmla="*/ 398463 h 600075"/>
              <a:gd name="connsiteX4" fmla="*/ 301625 w 663575"/>
              <a:gd name="connsiteY4" fmla="*/ 598488 h 600075"/>
              <a:gd name="connsiteX5" fmla="*/ 635000 w 663575"/>
              <a:gd name="connsiteY5" fmla="*/ 388938 h 600075"/>
              <a:gd name="connsiteX6" fmla="*/ 473075 w 663575"/>
              <a:gd name="connsiteY6" fmla="*/ 93663 h 600075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54025 w 644525"/>
              <a:gd name="connsiteY0" fmla="*/ 117475 h 623887"/>
              <a:gd name="connsiteX1" fmla="*/ 130175 w 644525"/>
              <a:gd name="connsiteY1" fmla="*/ 50800 h 623887"/>
              <a:gd name="connsiteX2" fmla="*/ 25400 w 644525"/>
              <a:gd name="connsiteY2" fmla="*/ 422275 h 623887"/>
              <a:gd name="connsiteX3" fmla="*/ 282575 w 644525"/>
              <a:gd name="connsiteY3" fmla="*/ 622300 h 623887"/>
              <a:gd name="connsiteX4" fmla="*/ 615950 w 644525"/>
              <a:gd name="connsiteY4" fmla="*/ 412750 h 623887"/>
              <a:gd name="connsiteX5" fmla="*/ 454025 w 644525"/>
              <a:gd name="connsiteY5" fmla="*/ 117475 h 623887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92125 w 650875"/>
              <a:gd name="connsiteY0" fmla="*/ 69850 h 633412"/>
              <a:gd name="connsiteX1" fmla="*/ 130175 w 650875"/>
              <a:gd name="connsiteY1" fmla="*/ 60325 h 633412"/>
              <a:gd name="connsiteX2" fmla="*/ 25400 w 650875"/>
              <a:gd name="connsiteY2" fmla="*/ 431800 h 633412"/>
              <a:gd name="connsiteX3" fmla="*/ 282575 w 650875"/>
              <a:gd name="connsiteY3" fmla="*/ 631825 h 633412"/>
              <a:gd name="connsiteX4" fmla="*/ 615950 w 650875"/>
              <a:gd name="connsiteY4" fmla="*/ 422275 h 633412"/>
              <a:gd name="connsiteX5" fmla="*/ 492125 w 650875"/>
              <a:gd name="connsiteY5" fmla="*/ 69850 h 633412"/>
              <a:gd name="connsiteX0" fmla="*/ 488156 w 646906"/>
              <a:gd name="connsiteY0" fmla="*/ 122238 h 685800"/>
              <a:gd name="connsiteX1" fmla="*/ 150018 w 646906"/>
              <a:gd name="connsiteY1" fmla="*/ 60325 h 685800"/>
              <a:gd name="connsiteX2" fmla="*/ 21431 w 646906"/>
              <a:gd name="connsiteY2" fmla="*/ 484188 h 685800"/>
              <a:gd name="connsiteX3" fmla="*/ 278606 w 646906"/>
              <a:gd name="connsiteY3" fmla="*/ 684213 h 685800"/>
              <a:gd name="connsiteX4" fmla="*/ 611981 w 646906"/>
              <a:gd name="connsiteY4" fmla="*/ 474663 h 685800"/>
              <a:gd name="connsiteX5" fmla="*/ 488156 w 646906"/>
              <a:gd name="connsiteY5" fmla="*/ 122238 h 685800"/>
              <a:gd name="connsiteX0" fmla="*/ 1067276 w 1226026"/>
              <a:gd name="connsiteY0" fmla="*/ 141288 h 723900"/>
              <a:gd name="connsiteX1" fmla="*/ 729138 w 1226026"/>
              <a:gd name="connsiteY1" fmla="*/ 79375 h 723900"/>
              <a:gd name="connsiteX2" fmla="*/ 21431 w 1226026"/>
              <a:gd name="connsiteY2" fmla="*/ 617538 h 723900"/>
              <a:gd name="connsiteX3" fmla="*/ 857726 w 1226026"/>
              <a:gd name="connsiteY3" fmla="*/ 703263 h 723900"/>
              <a:gd name="connsiteX4" fmla="*/ 1191101 w 1226026"/>
              <a:gd name="connsiteY4" fmla="*/ 493713 h 723900"/>
              <a:gd name="connsiteX5" fmla="*/ 1067276 w 1226026"/>
              <a:gd name="connsiteY5" fmla="*/ 141288 h 723900"/>
              <a:gd name="connsiteX0" fmla="*/ 1105694 w 1345724"/>
              <a:gd name="connsiteY0" fmla="*/ 141288 h 929640"/>
              <a:gd name="connsiteX1" fmla="*/ 767556 w 1345724"/>
              <a:gd name="connsiteY1" fmla="*/ 79375 h 929640"/>
              <a:gd name="connsiteX2" fmla="*/ 59849 w 1345724"/>
              <a:gd name="connsiteY2" fmla="*/ 617538 h 929640"/>
              <a:gd name="connsiteX3" fmla="*/ 408464 w 1345724"/>
              <a:gd name="connsiteY3" fmla="*/ 909003 h 929640"/>
              <a:gd name="connsiteX4" fmla="*/ 1229519 w 1345724"/>
              <a:gd name="connsiteY4" fmla="*/ 493713 h 929640"/>
              <a:gd name="connsiteX5" fmla="*/ 1105694 w 1345724"/>
              <a:gd name="connsiteY5" fmla="*/ 141288 h 929640"/>
              <a:gd name="connsiteX0" fmla="*/ 1053624 w 1241584"/>
              <a:gd name="connsiteY0" fmla="*/ 141288 h 1310640"/>
              <a:gd name="connsiteX1" fmla="*/ 715486 w 1241584"/>
              <a:gd name="connsiteY1" fmla="*/ 79375 h 1310640"/>
              <a:gd name="connsiteX2" fmla="*/ 7779 w 1241584"/>
              <a:gd name="connsiteY2" fmla="*/ 617538 h 1310640"/>
              <a:gd name="connsiteX3" fmla="*/ 668814 w 1241584"/>
              <a:gd name="connsiteY3" fmla="*/ 1290003 h 1310640"/>
              <a:gd name="connsiteX4" fmla="*/ 1177449 w 1241584"/>
              <a:gd name="connsiteY4" fmla="*/ 493713 h 1310640"/>
              <a:gd name="connsiteX5" fmla="*/ 1053624 w 1241584"/>
              <a:gd name="connsiteY5" fmla="*/ 141288 h 1310640"/>
              <a:gd name="connsiteX0" fmla="*/ 1053624 w 1363504"/>
              <a:gd name="connsiteY0" fmla="*/ 141288 h 1310006"/>
              <a:gd name="connsiteX1" fmla="*/ 715486 w 1363504"/>
              <a:gd name="connsiteY1" fmla="*/ 79375 h 1310006"/>
              <a:gd name="connsiteX2" fmla="*/ 7779 w 1363504"/>
              <a:gd name="connsiteY2" fmla="*/ 617538 h 1310006"/>
              <a:gd name="connsiteX3" fmla="*/ 668814 w 1363504"/>
              <a:gd name="connsiteY3" fmla="*/ 1290003 h 1310006"/>
              <a:gd name="connsiteX4" fmla="*/ 1299369 w 1363504"/>
              <a:gd name="connsiteY4" fmla="*/ 737553 h 1310006"/>
              <a:gd name="connsiteX5" fmla="*/ 1053624 w 1363504"/>
              <a:gd name="connsiteY5" fmla="*/ 141288 h 1310006"/>
              <a:gd name="connsiteX0" fmla="*/ 1251744 w 1396524"/>
              <a:gd name="connsiteY0" fmla="*/ 255588 h 1287146"/>
              <a:gd name="connsiteX1" fmla="*/ 715486 w 1396524"/>
              <a:gd name="connsiteY1" fmla="*/ 56515 h 1287146"/>
              <a:gd name="connsiteX2" fmla="*/ 7779 w 1396524"/>
              <a:gd name="connsiteY2" fmla="*/ 594678 h 1287146"/>
              <a:gd name="connsiteX3" fmla="*/ 668814 w 1396524"/>
              <a:gd name="connsiteY3" fmla="*/ 1267143 h 1287146"/>
              <a:gd name="connsiteX4" fmla="*/ 1299369 w 1396524"/>
              <a:gd name="connsiteY4" fmla="*/ 714693 h 1287146"/>
              <a:gd name="connsiteX5" fmla="*/ 1251744 w 1396524"/>
              <a:gd name="connsiteY5" fmla="*/ 255588 h 1287146"/>
              <a:gd name="connsiteX0" fmla="*/ 1263174 w 1407954"/>
              <a:gd name="connsiteY0" fmla="*/ 362268 h 1393826"/>
              <a:gd name="connsiteX1" fmla="*/ 795496 w 1407954"/>
              <a:gd name="connsiteY1" fmla="*/ 56515 h 1393826"/>
              <a:gd name="connsiteX2" fmla="*/ 19209 w 1407954"/>
              <a:gd name="connsiteY2" fmla="*/ 701358 h 1393826"/>
              <a:gd name="connsiteX3" fmla="*/ 680244 w 1407954"/>
              <a:gd name="connsiteY3" fmla="*/ 1373823 h 1393826"/>
              <a:gd name="connsiteX4" fmla="*/ 1310799 w 1407954"/>
              <a:gd name="connsiteY4" fmla="*/ 821373 h 1393826"/>
              <a:gd name="connsiteX5" fmla="*/ 1263174 w 1407954"/>
              <a:gd name="connsiteY5" fmla="*/ 362268 h 1393826"/>
              <a:gd name="connsiteX0" fmla="*/ 1110774 w 1255554"/>
              <a:gd name="connsiteY0" fmla="*/ 381318 h 1393826"/>
              <a:gd name="connsiteX1" fmla="*/ 643096 w 1255554"/>
              <a:gd name="connsiteY1" fmla="*/ 75565 h 1393826"/>
              <a:gd name="connsiteX2" fmla="*/ 19209 w 1255554"/>
              <a:gd name="connsiteY2" fmla="*/ 834708 h 1393826"/>
              <a:gd name="connsiteX3" fmla="*/ 527844 w 1255554"/>
              <a:gd name="connsiteY3" fmla="*/ 1392873 h 1393826"/>
              <a:gd name="connsiteX4" fmla="*/ 1158399 w 1255554"/>
              <a:gd name="connsiteY4" fmla="*/ 840423 h 1393826"/>
              <a:gd name="connsiteX5" fmla="*/ 1110774 w 1255554"/>
              <a:gd name="connsiteY5" fmla="*/ 381318 h 13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554" h="1393826">
                <a:moveTo>
                  <a:pt x="1110774" y="381318"/>
                </a:moveTo>
                <a:cubicBezTo>
                  <a:pt x="1024890" y="253842"/>
                  <a:pt x="825023" y="0"/>
                  <a:pt x="643096" y="75565"/>
                </a:cubicBezTo>
                <a:cubicBezTo>
                  <a:pt x="461169" y="151130"/>
                  <a:pt x="38418" y="615157"/>
                  <a:pt x="19209" y="834708"/>
                </a:cubicBezTo>
                <a:cubicBezTo>
                  <a:pt x="0" y="1054259"/>
                  <a:pt x="337979" y="1391921"/>
                  <a:pt x="527844" y="1392873"/>
                </a:cubicBezTo>
                <a:cubicBezTo>
                  <a:pt x="717709" y="1393826"/>
                  <a:pt x="1061244" y="1009015"/>
                  <a:pt x="1158399" y="840423"/>
                </a:cubicBezTo>
                <a:cubicBezTo>
                  <a:pt x="1255554" y="671831"/>
                  <a:pt x="1196658" y="508794"/>
                  <a:pt x="1110774" y="381318"/>
                </a:cubicBezTo>
                <a:close/>
              </a:path>
            </a:pathLst>
          </a:custGeom>
          <a:solidFill>
            <a:srgbClr val="376092">
              <a:alpha val="60000"/>
            </a:srgbClr>
          </a:soli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83368" y="2115887"/>
            <a:ext cx="3001707" cy="3936637"/>
            <a:chOff x="383368" y="1765019"/>
            <a:chExt cx="3001707" cy="3936637"/>
          </a:xfrm>
        </p:grpSpPr>
        <p:sp>
          <p:nvSpPr>
            <p:cNvPr id="65" name="Freeform 64"/>
            <p:cNvSpPr/>
            <p:nvPr/>
          </p:nvSpPr>
          <p:spPr>
            <a:xfrm>
              <a:off x="1772659" y="1765019"/>
              <a:ext cx="1557028" cy="847524"/>
            </a:xfrm>
            <a:custGeom>
              <a:avLst/>
              <a:gdLst>
                <a:gd name="connsiteX0" fmla="*/ 9470 w 1557028"/>
                <a:gd name="connsiteY0" fmla="*/ 0 h 847524"/>
                <a:gd name="connsiteX1" fmla="*/ 282655 w 1557028"/>
                <a:gd name="connsiteY1" fmla="*/ 3705 h 847524"/>
                <a:gd name="connsiteX2" fmla="*/ 953229 w 1557028"/>
                <a:gd name="connsiteY2" fmla="*/ 68391 h 847524"/>
                <a:gd name="connsiteX3" fmla="*/ 1517452 w 1557028"/>
                <a:gd name="connsiteY3" fmla="*/ 590488 h 847524"/>
                <a:gd name="connsiteX4" fmla="*/ 1020766 w 1557028"/>
                <a:gd name="connsiteY4" fmla="*/ 818034 h 847524"/>
                <a:gd name="connsiteX5" fmla="*/ 930841 w 1557028"/>
                <a:gd name="connsiteY5" fmla="*/ 847524 h 847524"/>
                <a:gd name="connsiteX6" fmla="*/ 941118 w 1557028"/>
                <a:gd name="connsiteY6" fmla="*/ 825298 h 847524"/>
                <a:gd name="connsiteX7" fmla="*/ 683973 w 1557028"/>
                <a:gd name="connsiteY7" fmla="*/ 271730 h 847524"/>
                <a:gd name="connsiteX8" fmla="*/ 123095 w 1557028"/>
                <a:gd name="connsiteY8" fmla="*/ 158759 h 847524"/>
                <a:gd name="connsiteX9" fmla="*/ 72951 w 1557028"/>
                <a:gd name="connsiteY9" fmla="*/ 185723 h 847524"/>
                <a:gd name="connsiteX10" fmla="*/ 40106 w 1557028"/>
                <a:gd name="connsiteY10" fmla="*/ 142618 h 847524"/>
                <a:gd name="connsiteX11" fmla="*/ 0 w 1557028"/>
                <a:gd name="connsiteY11" fmla="*/ 38323 h 847524"/>
                <a:gd name="connsiteX12" fmla="*/ 9470 w 1557028"/>
                <a:gd name="connsiteY12" fmla="*/ 0 h 8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7028" h="847524">
                  <a:moveTo>
                    <a:pt x="9470" y="0"/>
                  </a:moveTo>
                  <a:lnTo>
                    <a:pt x="282655" y="3705"/>
                  </a:lnTo>
                  <a:cubicBezTo>
                    <a:pt x="552920" y="15892"/>
                    <a:pt x="800083" y="49444"/>
                    <a:pt x="953229" y="68391"/>
                  </a:cubicBezTo>
                  <a:cubicBezTo>
                    <a:pt x="1361619" y="118917"/>
                    <a:pt x="1669703" y="379498"/>
                    <a:pt x="1517452" y="590488"/>
                  </a:cubicBezTo>
                  <a:cubicBezTo>
                    <a:pt x="1460358" y="669609"/>
                    <a:pt x="1258430" y="740376"/>
                    <a:pt x="1020766" y="818034"/>
                  </a:cubicBezTo>
                  <a:lnTo>
                    <a:pt x="930841" y="847524"/>
                  </a:lnTo>
                  <a:lnTo>
                    <a:pt x="941118" y="825298"/>
                  </a:lnTo>
                  <a:cubicBezTo>
                    <a:pt x="1016738" y="612887"/>
                    <a:pt x="795721" y="381984"/>
                    <a:pt x="683973" y="271730"/>
                  </a:cubicBezTo>
                  <a:cubicBezTo>
                    <a:pt x="556261" y="145725"/>
                    <a:pt x="412224" y="13925"/>
                    <a:pt x="123095" y="158759"/>
                  </a:cubicBezTo>
                  <a:lnTo>
                    <a:pt x="72951" y="185723"/>
                  </a:lnTo>
                  <a:lnTo>
                    <a:pt x="40106" y="142618"/>
                  </a:lnTo>
                  <a:cubicBezTo>
                    <a:pt x="14906" y="104508"/>
                    <a:pt x="278" y="69494"/>
                    <a:pt x="0" y="38323"/>
                  </a:cubicBezTo>
                  <a:lnTo>
                    <a:pt x="9470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04866" y="1950743"/>
              <a:ext cx="1836922" cy="1489903"/>
            </a:xfrm>
            <a:custGeom>
              <a:avLst/>
              <a:gdLst>
                <a:gd name="connsiteX0" fmla="*/ 1140744 w 1836922"/>
                <a:gd name="connsiteY0" fmla="*/ 0 h 1489903"/>
                <a:gd name="connsiteX1" fmla="*/ 1153157 w 1836922"/>
                <a:gd name="connsiteY1" fmla="*/ 16291 h 1489903"/>
                <a:gd name="connsiteX2" fmla="*/ 1806648 w 1836922"/>
                <a:gd name="connsiteY2" fmla="*/ 667682 h 1489903"/>
                <a:gd name="connsiteX3" fmla="*/ 1836922 w 1836922"/>
                <a:gd name="connsiteY3" fmla="*/ 715034 h 1489903"/>
                <a:gd name="connsiteX4" fmla="*/ 1597907 w 1836922"/>
                <a:gd name="connsiteY4" fmla="*/ 801332 h 1489903"/>
                <a:gd name="connsiteX5" fmla="*/ 1107517 w 1836922"/>
                <a:gd name="connsiteY5" fmla="*/ 1148612 h 1489903"/>
                <a:gd name="connsiteX6" fmla="*/ 1089515 w 1836922"/>
                <a:gd name="connsiteY6" fmla="*/ 1224337 h 1489903"/>
                <a:gd name="connsiteX7" fmla="*/ 1088007 w 1836922"/>
                <a:gd name="connsiteY7" fmla="*/ 1305816 h 1489903"/>
                <a:gd name="connsiteX8" fmla="*/ 917363 w 1836922"/>
                <a:gd name="connsiteY8" fmla="*/ 1385384 h 1489903"/>
                <a:gd name="connsiteX9" fmla="*/ 595254 w 1836922"/>
                <a:gd name="connsiteY9" fmla="*/ 1486840 h 1489903"/>
                <a:gd name="connsiteX10" fmla="*/ 16998 w 1836922"/>
                <a:gd name="connsiteY10" fmla="*/ 955010 h 1489903"/>
                <a:gd name="connsiteX11" fmla="*/ 1131148 w 1836922"/>
                <a:gd name="connsiteY11" fmla="*/ 5160 h 1489903"/>
                <a:gd name="connsiteX12" fmla="*/ 1140744 w 1836922"/>
                <a:gd name="connsiteY12" fmla="*/ 0 h 148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6922" h="1489903">
                  <a:moveTo>
                    <a:pt x="1140744" y="0"/>
                  </a:moveTo>
                  <a:lnTo>
                    <a:pt x="1153157" y="16291"/>
                  </a:lnTo>
                  <a:cubicBezTo>
                    <a:pt x="1309886" y="200888"/>
                    <a:pt x="1642460" y="440655"/>
                    <a:pt x="1806648" y="667682"/>
                  </a:cubicBezTo>
                  <a:lnTo>
                    <a:pt x="1836922" y="715034"/>
                  </a:lnTo>
                  <a:lnTo>
                    <a:pt x="1597907" y="801332"/>
                  </a:lnTo>
                  <a:cubicBezTo>
                    <a:pt x="1361082" y="894954"/>
                    <a:pt x="1161253" y="1005632"/>
                    <a:pt x="1107517" y="1148612"/>
                  </a:cubicBezTo>
                  <a:cubicBezTo>
                    <a:pt x="1098561" y="1172442"/>
                    <a:pt x="1092667" y="1197743"/>
                    <a:pt x="1089515" y="1224337"/>
                  </a:cubicBezTo>
                  <a:lnTo>
                    <a:pt x="1088007" y="1305816"/>
                  </a:lnTo>
                  <a:lnTo>
                    <a:pt x="917363" y="1385384"/>
                  </a:lnTo>
                  <a:cubicBezTo>
                    <a:pt x="789586" y="1439950"/>
                    <a:pt x="676094" y="1477426"/>
                    <a:pt x="595254" y="1486840"/>
                  </a:cubicBezTo>
                  <a:cubicBezTo>
                    <a:pt x="271894" y="1524496"/>
                    <a:pt x="-82275" y="1207311"/>
                    <a:pt x="16998" y="955010"/>
                  </a:cubicBezTo>
                  <a:cubicBezTo>
                    <a:pt x="110066" y="718479"/>
                    <a:pt x="806255" y="189676"/>
                    <a:pt x="1131148" y="5160"/>
                  </a:cubicBezTo>
                  <a:lnTo>
                    <a:pt x="114074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41788" y="2612544"/>
              <a:ext cx="161712" cy="142409"/>
            </a:xfrm>
            <a:custGeom>
              <a:avLst/>
              <a:gdLst>
                <a:gd name="connsiteX0" fmla="*/ 161712 w 161712"/>
                <a:gd name="connsiteY0" fmla="*/ 0 h 142409"/>
                <a:gd name="connsiteX1" fmla="*/ 151096 w 161712"/>
                <a:gd name="connsiteY1" fmla="*/ 22956 h 142409"/>
                <a:gd name="connsiteX2" fmla="*/ 120235 w 161712"/>
                <a:gd name="connsiteY2" fmla="*/ 67269 h 142409"/>
                <a:gd name="connsiteX3" fmla="*/ 76728 w 161712"/>
                <a:gd name="connsiteY3" fmla="*/ 113841 h 142409"/>
                <a:gd name="connsiteX4" fmla="*/ 45044 w 161712"/>
                <a:gd name="connsiteY4" fmla="*/ 142409 h 142409"/>
                <a:gd name="connsiteX5" fmla="*/ 17747 w 161712"/>
                <a:gd name="connsiteY5" fmla="*/ 80992 h 142409"/>
                <a:gd name="connsiteX6" fmla="*/ 0 w 161712"/>
                <a:gd name="connsiteY6" fmla="*/ 53233 h 142409"/>
                <a:gd name="connsiteX7" fmla="*/ 6101 w 161712"/>
                <a:gd name="connsiteY7" fmla="*/ 51030 h 142409"/>
                <a:gd name="connsiteX8" fmla="*/ 161712 w 161712"/>
                <a:gd name="connsiteY8" fmla="*/ 0 h 14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12" h="142409">
                  <a:moveTo>
                    <a:pt x="161712" y="0"/>
                  </a:moveTo>
                  <a:lnTo>
                    <a:pt x="151096" y="22956"/>
                  </a:lnTo>
                  <a:cubicBezTo>
                    <a:pt x="142520" y="37889"/>
                    <a:pt x="132282" y="52677"/>
                    <a:pt x="120235" y="67269"/>
                  </a:cubicBezTo>
                  <a:cubicBezTo>
                    <a:pt x="108188" y="81861"/>
                    <a:pt x="93590" y="97442"/>
                    <a:pt x="76728" y="113841"/>
                  </a:cubicBezTo>
                  <a:lnTo>
                    <a:pt x="45044" y="142409"/>
                  </a:lnTo>
                  <a:lnTo>
                    <a:pt x="17747" y="80992"/>
                  </a:lnTo>
                  <a:lnTo>
                    <a:pt x="0" y="53233"/>
                  </a:lnTo>
                  <a:lnTo>
                    <a:pt x="6101" y="51030"/>
                  </a:lnTo>
                  <a:lnTo>
                    <a:pt x="161712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06263" y="2906177"/>
              <a:ext cx="925321" cy="1012974"/>
            </a:xfrm>
            <a:custGeom>
              <a:avLst/>
              <a:gdLst>
                <a:gd name="connsiteX0" fmla="*/ 547145 w 925321"/>
                <a:gd name="connsiteY0" fmla="*/ 84 h 1012974"/>
                <a:gd name="connsiteX1" fmla="*/ 920758 w 925321"/>
                <a:gd name="connsiteY1" fmla="*/ 91856 h 1012974"/>
                <a:gd name="connsiteX2" fmla="*/ 925321 w 925321"/>
                <a:gd name="connsiteY2" fmla="*/ 94008 h 1012974"/>
                <a:gd name="connsiteX3" fmla="*/ 924756 w 925321"/>
                <a:gd name="connsiteY3" fmla="*/ 95551 h 1012974"/>
                <a:gd name="connsiteX4" fmla="*/ 657126 w 925321"/>
                <a:gd name="connsiteY4" fmla="*/ 857086 h 1012974"/>
                <a:gd name="connsiteX5" fmla="*/ 622820 w 925321"/>
                <a:gd name="connsiteY5" fmla="*/ 911752 h 1012974"/>
                <a:gd name="connsiteX6" fmla="*/ 614612 w 925321"/>
                <a:gd name="connsiteY6" fmla="*/ 905369 h 1012974"/>
                <a:gd name="connsiteX7" fmla="*/ 248453 w 925321"/>
                <a:gd name="connsiteY7" fmla="*/ 848113 h 1012974"/>
                <a:gd name="connsiteX8" fmla="*/ 28191 w 925321"/>
                <a:gd name="connsiteY8" fmla="*/ 999856 h 1012974"/>
                <a:gd name="connsiteX9" fmla="*/ 13619 w 925321"/>
                <a:gd name="connsiteY9" fmla="*/ 1012974 h 1012974"/>
                <a:gd name="connsiteX10" fmla="*/ 2861 w 925321"/>
                <a:gd name="connsiteY10" fmla="*/ 972197 h 1012974"/>
                <a:gd name="connsiteX11" fmla="*/ 117140 w 925321"/>
                <a:gd name="connsiteY11" fmla="*/ 421657 h 1012974"/>
                <a:gd name="connsiteX12" fmla="*/ 165282 w 925321"/>
                <a:gd name="connsiteY12" fmla="*/ 246275 h 1012974"/>
                <a:gd name="connsiteX13" fmla="*/ 195419 w 925321"/>
                <a:gd name="connsiteY13" fmla="*/ 208507 h 1012974"/>
                <a:gd name="connsiteX14" fmla="*/ 470279 w 925321"/>
                <a:gd name="connsiteY14" fmla="*/ 8967 h 1012974"/>
                <a:gd name="connsiteX15" fmla="*/ 547145 w 925321"/>
                <a:gd name="connsiteY15" fmla="*/ 84 h 101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5321" h="1012974">
                  <a:moveTo>
                    <a:pt x="547145" y="84"/>
                  </a:moveTo>
                  <a:cubicBezTo>
                    <a:pt x="655680" y="-1981"/>
                    <a:pt x="786766" y="33779"/>
                    <a:pt x="920758" y="91856"/>
                  </a:cubicBezTo>
                  <a:lnTo>
                    <a:pt x="925321" y="94008"/>
                  </a:lnTo>
                  <a:lnTo>
                    <a:pt x="924756" y="95551"/>
                  </a:lnTo>
                  <a:cubicBezTo>
                    <a:pt x="841301" y="340837"/>
                    <a:pt x="776457" y="640837"/>
                    <a:pt x="657126" y="857086"/>
                  </a:cubicBezTo>
                  <a:lnTo>
                    <a:pt x="622820" y="911752"/>
                  </a:lnTo>
                  <a:lnTo>
                    <a:pt x="614612" y="905369"/>
                  </a:lnTo>
                  <a:cubicBezTo>
                    <a:pt x="496332" y="828307"/>
                    <a:pt x="370143" y="793892"/>
                    <a:pt x="248453" y="848113"/>
                  </a:cubicBezTo>
                  <a:cubicBezTo>
                    <a:pt x="187609" y="875224"/>
                    <a:pt x="111663" y="928466"/>
                    <a:pt x="28191" y="999856"/>
                  </a:cubicBezTo>
                  <a:lnTo>
                    <a:pt x="13619" y="1012974"/>
                  </a:lnTo>
                  <a:lnTo>
                    <a:pt x="2861" y="972197"/>
                  </a:lnTo>
                  <a:cubicBezTo>
                    <a:pt x="-15085" y="833624"/>
                    <a:pt x="54814" y="628487"/>
                    <a:pt x="117140" y="421657"/>
                  </a:cubicBezTo>
                  <a:lnTo>
                    <a:pt x="165282" y="246275"/>
                  </a:lnTo>
                  <a:lnTo>
                    <a:pt x="195419" y="208507"/>
                  </a:lnTo>
                  <a:cubicBezTo>
                    <a:pt x="283675" y="105274"/>
                    <a:pt x="374248" y="30914"/>
                    <a:pt x="470279" y="8967"/>
                  </a:cubicBezTo>
                  <a:cubicBezTo>
                    <a:pt x="494287" y="3480"/>
                    <a:pt x="520011" y="600"/>
                    <a:pt x="547145" y="84"/>
                  </a:cubicBez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185194" y="3817930"/>
              <a:ext cx="1199881" cy="908753"/>
            </a:xfrm>
            <a:custGeom>
              <a:avLst/>
              <a:gdLst>
                <a:gd name="connsiteX0" fmla="*/ 843889 w 1199881"/>
                <a:gd name="connsiteY0" fmla="*/ 0 h 908753"/>
                <a:gd name="connsiteX1" fmla="*/ 950865 w 1199881"/>
                <a:gd name="connsiteY1" fmla="*/ 83191 h 908753"/>
                <a:gd name="connsiteX2" fmla="*/ 1154385 w 1199881"/>
                <a:gd name="connsiteY2" fmla="*/ 306753 h 908753"/>
                <a:gd name="connsiteX3" fmla="*/ 1199881 w 1199881"/>
                <a:gd name="connsiteY3" fmla="*/ 369129 h 908753"/>
                <a:gd name="connsiteX4" fmla="*/ 1151581 w 1199881"/>
                <a:gd name="connsiteY4" fmla="*/ 393202 h 908753"/>
                <a:gd name="connsiteX5" fmla="*/ 725209 w 1199881"/>
                <a:gd name="connsiteY5" fmla="*/ 622400 h 908753"/>
                <a:gd name="connsiteX6" fmla="*/ 340635 w 1199881"/>
                <a:gd name="connsiteY6" fmla="*/ 864059 h 908753"/>
                <a:gd name="connsiteX7" fmla="*/ 271698 w 1199881"/>
                <a:gd name="connsiteY7" fmla="*/ 908753 h 908753"/>
                <a:gd name="connsiteX8" fmla="*/ 245148 w 1199881"/>
                <a:gd name="connsiteY8" fmla="*/ 825260 h 908753"/>
                <a:gd name="connsiteX9" fmla="*/ 77434 w 1199881"/>
                <a:gd name="connsiteY9" fmla="*/ 466933 h 908753"/>
                <a:gd name="connsiteX10" fmla="*/ 0 w 1199881"/>
                <a:gd name="connsiteY10" fmla="*/ 331631 h 908753"/>
                <a:gd name="connsiteX11" fmla="*/ 74528 w 1199881"/>
                <a:gd name="connsiteY11" fmla="*/ 252717 h 908753"/>
                <a:gd name="connsiteX12" fmla="*/ 163560 w 1199881"/>
                <a:gd name="connsiteY12" fmla="*/ 165248 h 908753"/>
                <a:gd name="connsiteX13" fmla="*/ 234688 w 1199881"/>
                <a:gd name="connsiteY13" fmla="*/ 101222 h 908753"/>
                <a:gd name="connsiteX14" fmla="*/ 240666 w 1199881"/>
                <a:gd name="connsiteY14" fmla="*/ 123884 h 908753"/>
                <a:gd name="connsiteX15" fmla="*/ 405222 w 1199881"/>
                <a:gd name="connsiteY15" fmla="*/ 229617 h 908753"/>
                <a:gd name="connsiteX16" fmla="*/ 823505 w 1199881"/>
                <a:gd name="connsiteY16" fmla="*/ 32481 h 908753"/>
                <a:gd name="connsiteX17" fmla="*/ 843889 w 1199881"/>
                <a:gd name="connsiteY17" fmla="*/ 0 h 90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9881" h="908753">
                  <a:moveTo>
                    <a:pt x="843889" y="0"/>
                  </a:moveTo>
                  <a:lnTo>
                    <a:pt x="950865" y="83191"/>
                  </a:lnTo>
                  <a:cubicBezTo>
                    <a:pt x="1025284" y="150113"/>
                    <a:pt x="1094350" y="229176"/>
                    <a:pt x="1154385" y="306753"/>
                  </a:cubicBezTo>
                  <a:lnTo>
                    <a:pt x="1199881" y="369129"/>
                  </a:lnTo>
                  <a:lnTo>
                    <a:pt x="1151581" y="393202"/>
                  </a:lnTo>
                  <a:cubicBezTo>
                    <a:pt x="1013758" y="462314"/>
                    <a:pt x="868197" y="537557"/>
                    <a:pt x="725209" y="622400"/>
                  </a:cubicBezTo>
                  <a:cubicBezTo>
                    <a:pt x="617969" y="686033"/>
                    <a:pt x="486393" y="769845"/>
                    <a:pt x="340635" y="864059"/>
                  </a:cubicBezTo>
                  <a:lnTo>
                    <a:pt x="271698" y="908753"/>
                  </a:lnTo>
                  <a:lnTo>
                    <a:pt x="245148" y="825260"/>
                  </a:lnTo>
                  <a:cubicBezTo>
                    <a:pt x="214922" y="724092"/>
                    <a:pt x="152231" y="600849"/>
                    <a:pt x="77434" y="466933"/>
                  </a:cubicBezTo>
                  <a:lnTo>
                    <a:pt x="0" y="331631"/>
                  </a:lnTo>
                  <a:lnTo>
                    <a:pt x="74528" y="252717"/>
                  </a:lnTo>
                  <a:cubicBezTo>
                    <a:pt x="104574" y="222037"/>
                    <a:pt x="134345" y="192782"/>
                    <a:pt x="163560" y="165248"/>
                  </a:cubicBezTo>
                  <a:lnTo>
                    <a:pt x="234688" y="101222"/>
                  </a:lnTo>
                  <a:lnTo>
                    <a:pt x="240666" y="123884"/>
                  </a:lnTo>
                  <a:cubicBezTo>
                    <a:pt x="265605" y="181176"/>
                    <a:pt x="316482" y="219123"/>
                    <a:pt x="405222" y="229617"/>
                  </a:cubicBezTo>
                  <a:cubicBezTo>
                    <a:pt x="595536" y="250367"/>
                    <a:pt x="726084" y="167835"/>
                    <a:pt x="823505" y="32481"/>
                  </a:cubicBezTo>
                  <a:lnTo>
                    <a:pt x="843889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383368" y="3918844"/>
              <a:ext cx="1801826" cy="1594968"/>
            </a:xfrm>
            <a:custGeom>
              <a:avLst/>
              <a:gdLst>
                <a:gd name="connsiteX0" fmla="*/ 1670804 w 1801826"/>
                <a:gd name="connsiteY0" fmla="*/ 0 h 1594968"/>
                <a:gd name="connsiteX1" fmla="*/ 1760533 w 1801826"/>
                <a:gd name="connsiteY1" fmla="*/ 158565 h 1594968"/>
                <a:gd name="connsiteX2" fmla="*/ 1801826 w 1801826"/>
                <a:gd name="connsiteY2" fmla="*/ 230716 h 1594968"/>
                <a:gd name="connsiteX3" fmla="*/ 1785671 w 1801826"/>
                <a:gd name="connsiteY3" fmla="*/ 247821 h 1594968"/>
                <a:gd name="connsiteX4" fmla="*/ 1158516 w 1801826"/>
                <a:gd name="connsiteY4" fmla="*/ 1288019 h 1594968"/>
                <a:gd name="connsiteX5" fmla="*/ 1159338 w 1801826"/>
                <a:gd name="connsiteY5" fmla="*/ 1369223 h 1594968"/>
                <a:gd name="connsiteX6" fmla="*/ 1162003 w 1801826"/>
                <a:gd name="connsiteY6" fmla="*/ 1384957 h 1594968"/>
                <a:gd name="connsiteX7" fmla="*/ 1019482 w 1801826"/>
                <a:gd name="connsiteY7" fmla="*/ 1468350 h 1594968"/>
                <a:gd name="connsiteX8" fmla="*/ 866358 w 1801826"/>
                <a:gd name="connsiteY8" fmla="*/ 1553382 h 1594968"/>
                <a:gd name="connsiteX9" fmla="*/ 785775 w 1801826"/>
                <a:gd name="connsiteY9" fmla="*/ 1594968 h 1594968"/>
                <a:gd name="connsiteX10" fmla="*/ 631924 w 1801826"/>
                <a:gd name="connsiteY10" fmla="*/ 1490100 h 1594968"/>
                <a:gd name="connsiteX11" fmla="*/ 27369 w 1801826"/>
                <a:gd name="connsiteY11" fmla="*/ 773340 h 1594968"/>
                <a:gd name="connsiteX12" fmla="*/ 0 w 1801826"/>
                <a:gd name="connsiteY12" fmla="*/ 702528 h 1594968"/>
                <a:gd name="connsiteX13" fmla="*/ 5462 w 1801826"/>
                <a:gd name="connsiteY13" fmla="*/ 665383 h 1594968"/>
                <a:gd name="connsiteX14" fmla="*/ 29989 w 1801826"/>
                <a:gd name="connsiteY14" fmla="*/ 546550 h 1594968"/>
                <a:gd name="connsiteX15" fmla="*/ 1401724 w 1801826"/>
                <a:gd name="connsiteY15" fmla="*/ 268868 h 1594968"/>
                <a:gd name="connsiteX16" fmla="*/ 1621977 w 1801826"/>
                <a:gd name="connsiteY16" fmla="*/ 63007 h 1594968"/>
                <a:gd name="connsiteX17" fmla="*/ 1670804 w 1801826"/>
                <a:gd name="connsiteY17" fmla="*/ 0 h 15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1826" h="1594968">
                  <a:moveTo>
                    <a:pt x="1670804" y="0"/>
                  </a:moveTo>
                  <a:lnTo>
                    <a:pt x="1760533" y="158565"/>
                  </a:lnTo>
                  <a:lnTo>
                    <a:pt x="1801826" y="230716"/>
                  </a:lnTo>
                  <a:lnTo>
                    <a:pt x="1785671" y="247821"/>
                  </a:lnTo>
                  <a:cubicBezTo>
                    <a:pt x="1482518" y="580168"/>
                    <a:pt x="1179931" y="1025459"/>
                    <a:pt x="1158516" y="1288019"/>
                  </a:cubicBezTo>
                  <a:cubicBezTo>
                    <a:pt x="1156375" y="1314275"/>
                    <a:pt x="1156722" y="1341414"/>
                    <a:pt x="1159338" y="1369223"/>
                  </a:cubicBezTo>
                  <a:lnTo>
                    <a:pt x="1162003" y="1384957"/>
                  </a:lnTo>
                  <a:lnTo>
                    <a:pt x="1019482" y="1468350"/>
                  </a:lnTo>
                  <a:cubicBezTo>
                    <a:pt x="967259" y="1498194"/>
                    <a:pt x="916092" y="1526658"/>
                    <a:pt x="866358" y="1553382"/>
                  </a:cubicBezTo>
                  <a:lnTo>
                    <a:pt x="785775" y="1594968"/>
                  </a:lnTo>
                  <a:lnTo>
                    <a:pt x="631924" y="1490100"/>
                  </a:lnTo>
                  <a:cubicBezTo>
                    <a:pt x="397198" y="1316172"/>
                    <a:pt x="157584" y="1071673"/>
                    <a:pt x="27369" y="773340"/>
                  </a:cubicBezTo>
                  <a:lnTo>
                    <a:pt x="0" y="702528"/>
                  </a:lnTo>
                  <a:lnTo>
                    <a:pt x="5462" y="665383"/>
                  </a:lnTo>
                  <a:cubicBezTo>
                    <a:pt x="13615" y="615944"/>
                    <a:pt x="22163" y="575168"/>
                    <a:pt x="29989" y="546550"/>
                  </a:cubicBezTo>
                  <a:cubicBezTo>
                    <a:pt x="108754" y="327457"/>
                    <a:pt x="991194" y="527243"/>
                    <a:pt x="1401724" y="268868"/>
                  </a:cubicBezTo>
                  <a:cubicBezTo>
                    <a:pt x="1478699" y="220423"/>
                    <a:pt x="1551675" y="148492"/>
                    <a:pt x="1621977" y="63007"/>
                  </a:cubicBezTo>
                  <a:lnTo>
                    <a:pt x="1670804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545371" y="4726683"/>
              <a:ext cx="1074227" cy="974973"/>
            </a:xfrm>
            <a:custGeom>
              <a:avLst/>
              <a:gdLst>
                <a:gd name="connsiteX0" fmla="*/ 911521 w 1074227"/>
                <a:gd name="connsiteY0" fmla="*/ 0 h 974973"/>
                <a:gd name="connsiteX1" fmla="*/ 931924 w 1074227"/>
                <a:gd name="connsiteY1" fmla="*/ 64161 h 974973"/>
                <a:gd name="connsiteX2" fmla="*/ 992442 w 1074227"/>
                <a:gd name="connsiteY2" fmla="*/ 800703 h 974973"/>
                <a:gd name="connsiteX3" fmla="*/ 270108 w 1074227"/>
                <a:gd name="connsiteY3" fmla="*/ 974905 h 974973"/>
                <a:gd name="connsiteX4" fmla="*/ 157415 w 1074227"/>
                <a:gd name="connsiteY4" fmla="*/ 967553 h 974973"/>
                <a:gd name="connsiteX5" fmla="*/ 123542 w 1074227"/>
                <a:gd name="connsiteY5" fmla="*/ 913674 h 974973"/>
                <a:gd name="connsiteX6" fmla="*/ 11769 w 1074227"/>
                <a:gd name="connsiteY6" fmla="*/ 646612 h 974973"/>
                <a:gd name="connsiteX7" fmla="*/ 0 w 1074227"/>
                <a:gd name="connsiteY7" fmla="*/ 577119 h 974973"/>
                <a:gd name="connsiteX8" fmla="*/ 16940 w 1074227"/>
                <a:gd name="connsiteY8" fmla="*/ 567207 h 974973"/>
                <a:gd name="connsiteX9" fmla="*/ 830348 w 1074227"/>
                <a:gd name="connsiteY9" fmla="*/ 52626 h 974973"/>
                <a:gd name="connsiteX10" fmla="*/ 911521 w 1074227"/>
                <a:gd name="connsiteY10" fmla="*/ 0 h 97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4227" h="974973">
                  <a:moveTo>
                    <a:pt x="911521" y="0"/>
                  </a:moveTo>
                  <a:lnTo>
                    <a:pt x="931924" y="64161"/>
                  </a:lnTo>
                  <a:cubicBezTo>
                    <a:pt x="1043379" y="398772"/>
                    <a:pt x="1155048" y="661524"/>
                    <a:pt x="992442" y="800703"/>
                  </a:cubicBezTo>
                  <a:cubicBezTo>
                    <a:pt x="876296" y="900117"/>
                    <a:pt x="572109" y="977601"/>
                    <a:pt x="270108" y="974905"/>
                  </a:cubicBezTo>
                  <a:lnTo>
                    <a:pt x="157415" y="967553"/>
                  </a:lnTo>
                  <a:lnTo>
                    <a:pt x="123542" y="913674"/>
                  </a:lnTo>
                  <a:cubicBezTo>
                    <a:pt x="71807" y="824357"/>
                    <a:pt x="32569" y="733424"/>
                    <a:pt x="11769" y="646612"/>
                  </a:cubicBezTo>
                  <a:lnTo>
                    <a:pt x="0" y="577119"/>
                  </a:lnTo>
                  <a:lnTo>
                    <a:pt x="16940" y="567207"/>
                  </a:lnTo>
                  <a:cubicBezTo>
                    <a:pt x="286737" y="406012"/>
                    <a:pt x="573541" y="219397"/>
                    <a:pt x="830348" y="52626"/>
                  </a:cubicBezTo>
                  <a:lnTo>
                    <a:pt x="911521" y="0"/>
                  </a:lnTo>
                  <a:close/>
                </a:path>
              </a:pathLst>
            </a:custGeom>
            <a:solidFill>
              <a:srgbClr val="9BBB59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45330" y="1860753"/>
              <a:ext cx="883599" cy="805355"/>
            </a:xfrm>
            <a:custGeom>
              <a:avLst/>
              <a:gdLst>
                <a:gd name="connsiteX0" fmla="*/ 241798 w 883599"/>
                <a:gd name="connsiteY0" fmla="*/ 2187 h 805355"/>
                <a:gd name="connsiteX1" fmla="*/ 611022 w 883599"/>
                <a:gd name="connsiteY1" fmla="*/ 176328 h 805355"/>
                <a:gd name="connsiteX2" fmla="*/ 868167 w 883599"/>
                <a:gd name="connsiteY2" fmla="*/ 729896 h 805355"/>
                <a:gd name="connsiteX3" fmla="*/ 857890 w 883599"/>
                <a:gd name="connsiteY3" fmla="*/ 752122 h 805355"/>
                <a:gd name="connsiteX4" fmla="*/ 702279 w 883599"/>
                <a:gd name="connsiteY4" fmla="*/ 803152 h 805355"/>
                <a:gd name="connsiteX5" fmla="*/ 696178 w 883599"/>
                <a:gd name="connsiteY5" fmla="*/ 805355 h 805355"/>
                <a:gd name="connsiteX6" fmla="*/ 665904 w 883599"/>
                <a:gd name="connsiteY6" fmla="*/ 758003 h 805355"/>
                <a:gd name="connsiteX7" fmla="*/ 12413 w 883599"/>
                <a:gd name="connsiteY7" fmla="*/ 106612 h 805355"/>
                <a:gd name="connsiteX8" fmla="*/ 0 w 883599"/>
                <a:gd name="connsiteY8" fmla="*/ 90321 h 805355"/>
                <a:gd name="connsiteX9" fmla="*/ 50144 w 883599"/>
                <a:gd name="connsiteY9" fmla="*/ 63357 h 805355"/>
                <a:gd name="connsiteX10" fmla="*/ 241798 w 883599"/>
                <a:gd name="connsiteY10" fmla="*/ 2187 h 80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599" h="805355">
                  <a:moveTo>
                    <a:pt x="241798" y="2187"/>
                  </a:moveTo>
                  <a:cubicBezTo>
                    <a:pt x="410271" y="-15939"/>
                    <a:pt x="515238" y="81824"/>
                    <a:pt x="611022" y="176328"/>
                  </a:cubicBezTo>
                  <a:cubicBezTo>
                    <a:pt x="722770" y="286582"/>
                    <a:pt x="943787" y="517485"/>
                    <a:pt x="868167" y="729896"/>
                  </a:cubicBezTo>
                  <a:lnTo>
                    <a:pt x="857890" y="752122"/>
                  </a:lnTo>
                  <a:lnTo>
                    <a:pt x="702279" y="803152"/>
                  </a:lnTo>
                  <a:lnTo>
                    <a:pt x="696178" y="805355"/>
                  </a:lnTo>
                  <a:lnTo>
                    <a:pt x="665904" y="758003"/>
                  </a:lnTo>
                  <a:cubicBezTo>
                    <a:pt x="501716" y="530976"/>
                    <a:pt x="169142" y="291209"/>
                    <a:pt x="12413" y="106612"/>
                  </a:cubicBezTo>
                  <a:lnTo>
                    <a:pt x="0" y="90321"/>
                  </a:lnTo>
                  <a:lnTo>
                    <a:pt x="50144" y="63357"/>
                  </a:lnTo>
                  <a:cubicBezTo>
                    <a:pt x="122426" y="27148"/>
                    <a:pt x="185640" y="8230"/>
                    <a:pt x="241798" y="2187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419602" y="3728242"/>
              <a:ext cx="609201" cy="322815"/>
            </a:xfrm>
            <a:custGeom>
              <a:avLst/>
              <a:gdLst>
                <a:gd name="connsiteX0" fmla="*/ 357564 w 609201"/>
                <a:gd name="connsiteY0" fmla="*/ 1 h 322815"/>
                <a:gd name="connsiteX1" fmla="*/ 600993 w 609201"/>
                <a:gd name="connsiteY1" fmla="*/ 83636 h 322815"/>
                <a:gd name="connsiteX2" fmla="*/ 609201 w 609201"/>
                <a:gd name="connsiteY2" fmla="*/ 90019 h 322815"/>
                <a:gd name="connsiteX3" fmla="*/ 588817 w 609201"/>
                <a:gd name="connsiteY3" fmla="*/ 122500 h 322815"/>
                <a:gd name="connsiteX4" fmla="*/ 170534 w 609201"/>
                <a:gd name="connsiteY4" fmla="*/ 319636 h 322815"/>
                <a:gd name="connsiteX5" fmla="*/ 5978 w 609201"/>
                <a:gd name="connsiteY5" fmla="*/ 213903 h 322815"/>
                <a:gd name="connsiteX6" fmla="*/ 0 w 609201"/>
                <a:gd name="connsiteY6" fmla="*/ 191241 h 322815"/>
                <a:gd name="connsiteX7" fmla="*/ 14572 w 609201"/>
                <a:gd name="connsiteY7" fmla="*/ 178123 h 322815"/>
                <a:gd name="connsiteX8" fmla="*/ 234834 w 609201"/>
                <a:gd name="connsiteY8" fmla="*/ 26380 h 322815"/>
                <a:gd name="connsiteX9" fmla="*/ 357564 w 609201"/>
                <a:gd name="connsiteY9" fmla="*/ 1 h 32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201" h="322815">
                  <a:moveTo>
                    <a:pt x="357564" y="1"/>
                  </a:moveTo>
                  <a:cubicBezTo>
                    <a:pt x="439771" y="-159"/>
                    <a:pt x="522140" y="32262"/>
                    <a:pt x="600993" y="83636"/>
                  </a:cubicBezTo>
                  <a:lnTo>
                    <a:pt x="609201" y="90019"/>
                  </a:lnTo>
                  <a:lnTo>
                    <a:pt x="588817" y="122500"/>
                  </a:lnTo>
                  <a:cubicBezTo>
                    <a:pt x="491396" y="257854"/>
                    <a:pt x="360848" y="340386"/>
                    <a:pt x="170534" y="319636"/>
                  </a:cubicBezTo>
                  <a:cubicBezTo>
                    <a:pt x="81794" y="309142"/>
                    <a:pt x="30917" y="271195"/>
                    <a:pt x="5978" y="213903"/>
                  </a:cubicBezTo>
                  <a:lnTo>
                    <a:pt x="0" y="191241"/>
                  </a:lnTo>
                  <a:lnTo>
                    <a:pt x="14572" y="178123"/>
                  </a:lnTo>
                  <a:cubicBezTo>
                    <a:pt x="98044" y="106733"/>
                    <a:pt x="173990" y="53491"/>
                    <a:pt x="234834" y="26380"/>
                  </a:cubicBezTo>
                  <a:cubicBezTo>
                    <a:pt x="275397" y="8307"/>
                    <a:pt x="316460" y="81"/>
                    <a:pt x="357564" y="1"/>
                  </a:cubicBez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540204" y="4149892"/>
              <a:ext cx="916408" cy="1154241"/>
            </a:xfrm>
            <a:custGeom>
              <a:avLst/>
              <a:gdLst>
                <a:gd name="connsiteX0" fmla="*/ 644710 w 916408"/>
                <a:gd name="connsiteY0" fmla="*/ 0 h 1154241"/>
                <a:gd name="connsiteX1" fmla="*/ 722144 w 916408"/>
                <a:gd name="connsiteY1" fmla="*/ 135302 h 1154241"/>
                <a:gd name="connsiteX2" fmla="*/ 889858 w 916408"/>
                <a:gd name="connsiteY2" fmla="*/ 493629 h 1154241"/>
                <a:gd name="connsiteX3" fmla="*/ 916408 w 916408"/>
                <a:gd name="connsiteY3" fmla="*/ 577122 h 1154241"/>
                <a:gd name="connsiteX4" fmla="*/ 835235 w 916408"/>
                <a:gd name="connsiteY4" fmla="*/ 629748 h 1154241"/>
                <a:gd name="connsiteX5" fmla="*/ 21827 w 916408"/>
                <a:gd name="connsiteY5" fmla="*/ 1144329 h 1154241"/>
                <a:gd name="connsiteX6" fmla="*/ 4887 w 916408"/>
                <a:gd name="connsiteY6" fmla="*/ 1154241 h 1154241"/>
                <a:gd name="connsiteX7" fmla="*/ 2222 w 916408"/>
                <a:gd name="connsiteY7" fmla="*/ 1138507 h 1154241"/>
                <a:gd name="connsiteX8" fmla="*/ 1400 w 916408"/>
                <a:gd name="connsiteY8" fmla="*/ 1057303 h 1154241"/>
                <a:gd name="connsiteX9" fmla="*/ 628555 w 916408"/>
                <a:gd name="connsiteY9" fmla="*/ 17105 h 1154241"/>
                <a:gd name="connsiteX10" fmla="*/ 644710 w 916408"/>
                <a:gd name="connsiteY10" fmla="*/ 0 h 115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408" h="1154241">
                  <a:moveTo>
                    <a:pt x="644710" y="0"/>
                  </a:moveTo>
                  <a:lnTo>
                    <a:pt x="722144" y="135302"/>
                  </a:lnTo>
                  <a:cubicBezTo>
                    <a:pt x="796941" y="269218"/>
                    <a:pt x="859632" y="392461"/>
                    <a:pt x="889858" y="493629"/>
                  </a:cubicBezTo>
                  <a:lnTo>
                    <a:pt x="916408" y="577122"/>
                  </a:lnTo>
                  <a:lnTo>
                    <a:pt x="835235" y="629748"/>
                  </a:lnTo>
                  <a:cubicBezTo>
                    <a:pt x="578428" y="796519"/>
                    <a:pt x="291624" y="983134"/>
                    <a:pt x="21827" y="1144329"/>
                  </a:cubicBezTo>
                  <a:lnTo>
                    <a:pt x="4887" y="1154241"/>
                  </a:lnTo>
                  <a:lnTo>
                    <a:pt x="2222" y="1138507"/>
                  </a:lnTo>
                  <a:cubicBezTo>
                    <a:pt x="-394" y="1110698"/>
                    <a:pt x="-741" y="1083559"/>
                    <a:pt x="1400" y="1057303"/>
                  </a:cubicBezTo>
                  <a:cubicBezTo>
                    <a:pt x="22815" y="794743"/>
                    <a:pt x="325402" y="349452"/>
                    <a:pt x="628555" y="17105"/>
                  </a:cubicBezTo>
                  <a:lnTo>
                    <a:pt x="644710" y="0"/>
                  </a:lnTo>
                  <a:close/>
                </a:path>
              </a:pathLst>
            </a:custGeom>
            <a:solidFill>
              <a:srgbClr val="F79646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28600" y="2014601"/>
            <a:ext cx="3701395" cy="4517773"/>
            <a:chOff x="228600" y="1663733"/>
            <a:chExt cx="3701395" cy="4517773"/>
          </a:xfrm>
        </p:grpSpPr>
        <p:sp>
          <p:nvSpPr>
            <p:cNvPr id="76" name="TextBox 75"/>
            <p:cNvSpPr txBox="1"/>
            <p:nvPr/>
          </p:nvSpPr>
          <p:spPr>
            <a:xfrm>
              <a:off x="2723996" y="1914798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58429" y="3103415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27664" y="452548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70186" y="504186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95245" y="40510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36875" y="446892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51173" y="36592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205220" y="19325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39001" y="51536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05919" y="358621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70263" y="166373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16644" y="339759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311550" y="52723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091863" y="364338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02594" y="565828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64671" y="312569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62587" y="261177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8600" y="217447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495376" y="23829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27984" y="1834172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84" y="1834172"/>
                <a:ext cx="47410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622066" y="1701580"/>
            <a:ext cx="42637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Then the Euler integral gives the global </a:t>
            </a:r>
            <a:r>
              <a:rPr lang="en-US" sz="2600" dirty="0" smtClean="0">
                <a:solidFill>
                  <a:prstClr val="black"/>
                </a:solidFill>
              </a:rPr>
              <a:t>count: 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67879" y="3420602"/>
            <a:ext cx="1786676" cy="17866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59287" y="425036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?</a:t>
            </a:r>
            <a:endParaRPr lang="en-US" sz="28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38428" y="3565217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?</a:t>
            </a:r>
            <a:endParaRPr lang="en-US" sz="28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14846" y="433831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?</a:t>
            </a:r>
            <a:endParaRPr lang="en-US" sz="28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95" grpId="0"/>
      <p:bldP spid="2" grpId="0"/>
      <p:bldP spid="51" grpId="0" animBg="1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Random Field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295400"/>
                <a:ext cx="86868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8064A2"/>
                    </a:solidFill>
                  </a:rPr>
                  <a:t>Intuitively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A </a:t>
                </a:r>
                <a:r>
                  <a:rPr lang="en-US" sz="2800" i="1" dirty="0" smtClean="0">
                    <a:solidFill>
                      <a:srgbClr val="8064A2"/>
                    </a:solidFill>
                  </a:rPr>
                  <a:t>random field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is a function whose value at any point in its domain is a random variable.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8064A2"/>
                    </a:solidFill>
                  </a:rPr>
                  <a:t>Formally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ℙ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be a probability space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a topological space. A measurable mapping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(the space of all real-valued functions 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) is called a </a:t>
                </a:r>
                <a:r>
                  <a:rPr lang="en-US" sz="2800" i="1" dirty="0" smtClean="0">
                    <a:solidFill>
                      <a:srgbClr val="8064A2"/>
                    </a:solidFill>
                  </a:rPr>
                  <a:t>real-valued random field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8064A2"/>
                    </a:solidFill>
                  </a:rPr>
                  <a:t>Note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a function,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its value at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>
                  <a:spcAft>
                    <a:spcPts val="2400"/>
                  </a:spcAft>
                </a:pPr>
                <a:r>
                  <a:rPr lang="en-US" sz="2800" b="1" dirty="0" smtClean="0">
                    <a:solidFill>
                      <a:srgbClr val="8064A2"/>
                    </a:solidFill>
                  </a:rPr>
                  <a:t>Shorthand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)(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686800" cy="4462760"/>
              </a:xfrm>
              <a:prstGeom prst="rect">
                <a:avLst/>
              </a:prstGeom>
              <a:blipFill rotWithShape="0">
                <a:blip r:embed="rId2"/>
                <a:stretch>
                  <a:fillRect l="-1474" t="-1366" r="-1965" b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rot="10800000">
            <a:off x="-689839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-171449" y="944881"/>
            <a:ext cx="790574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Expected Hadwiger Integral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219200"/>
                <a:ext cx="8686800" cy="541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b="1" dirty="0" smtClean="0">
                    <a:solidFill>
                      <a:srgbClr val="8064A2"/>
                    </a:solidFill>
                  </a:rPr>
                  <a:t>Theorem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-dimensional Gaussian field satisfying the </a:t>
                </a:r>
                <a:r>
                  <a:rPr lang="en-US" sz="2800" dirty="0">
                    <a:solidFill>
                      <a:prstClr val="black"/>
                    </a:solidFill>
                  </a:rPr>
                  <a:t>conditions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of the Gaussian </a:t>
                </a:r>
                <a:r>
                  <a:rPr lang="en-US" sz="2800" dirty="0">
                    <a:solidFill>
                      <a:prstClr val="black"/>
                    </a:solidFill>
                  </a:rPr>
                  <a:t>Kinematic Formula.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be a piecewise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function.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∘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a Gaussian-related field. Then the expected lower Hadwiger integral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dim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e>
                              </m:d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and similarly for the expected upper Hadwiger integral.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8686800" cy="5413277"/>
              </a:xfrm>
              <a:prstGeom prst="rect">
                <a:avLst/>
              </a:prstGeom>
              <a:blipFill rotWithShape="0">
                <a:blip r:embed="rId2"/>
                <a:stretch>
                  <a:fillRect l="-1474" t="-901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Euler Characteristic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be a finite </a:t>
                </a:r>
                <a:r>
                  <a:rPr lang="en-US" dirty="0" err="1" smtClean="0"/>
                  <a:t>simplicial</a:t>
                </a:r>
                <a:r>
                  <a:rPr lang="en-US" dirty="0" smtClean="0"/>
                  <a:t> complex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open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err="1" smtClean="0"/>
                  <a:t>simplices</a:t>
                </a:r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vertices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edges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</a:t>
                </a:r>
                <a:r>
                  <a:rPr lang="en-US" sz="2800" dirty="0" smtClean="0">
                    <a:solidFill>
                      <a:schemeClr val="accent4"/>
                    </a:solidFill>
                  </a:rPr>
                  <a:t>faces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endParaRPr lang="en-US" sz="28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8640" indent="0">
                  <a:buNone/>
                </a:pPr>
                <a:r>
                  <a:rPr lang="en-US" sz="2800" dirty="0"/>
                  <a:t>e</a:t>
                </a:r>
                <a:r>
                  <a:rPr lang="en-US" sz="2800" dirty="0" smtClean="0"/>
                  <a:t>tc.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the Euler Characteristic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  <a:blipFill rotWithShape="0">
                <a:blip r:embed="rId2"/>
                <a:stretch>
                  <a:fillRect l="-1852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813504" y="266609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79975" y="2543536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66111" y="2821328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 rot="809254">
            <a:off x="5554219" y="3340019"/>
            <a:ext cx="1352550" cy="152400"/>
            <a:chOff x="5755993" y="3467099"/>
            <a:chExt cx="1352550" cy="152400"/>
          </a:xfrm>
        </p:grpSpPr>
        <p:cxnSp>
          <p:nvCxnSpPr>
            <p:cNvPr id="9" name="Straight Connector 8"/>
            <p:cNvCxnSpPr>
              <a:stCxn id="11" idx="6"/>
              <a:endCxn id="16" idx="2"/>
            </p:cNvCxnSpPr>
            <p:nvPr/>
          </p:nvCxnSpPr>
          <p:spPr>
            <a:xfrm>
              <a:off x="5908393" y="3543299"/>
              <a:ext cx="104775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75599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956143" y="3467099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5867400" y="3662423"/>
            <a:ext cx="1371600" cy="838200"/>
          </a:xfrm>
          <a:custGeom>
            <a:avLst/>
            <a:gdLst>
              <a:gd name="connsiteX0" fmla="*/ 0 w 787400"/>
              <a:gd name="connsiteY0" fmla="*/ 0 h 606425"/>
              <a:gd name="connsiteX1" fmla="*/ 76200 w 787400"/>
              <a:gd name="connsiteY1" fmla="*/ 606425 h 606425"/>
              <a:gd name="connsiteX2" fmla="*/ 787400 w 787400"/>
              <a:gd name="connsiteY2" fmla="*/ 238125 h 606425"/>
              <a:gd name="connsiteX3" fmla="*/ 0 w 787400"/>
              <a:gd name="connsiteY3" fmla="*/ 0 h 606425"/>
              <a:gd name="connsiteX0" fmla="*/ 0 w 1006475"/>
              <a:gd name="connsiteY0" fmla="*/ 0 h 606425"/>
              <a:gd name="connsiteX1" fmla="*/ 76200 w 1006475"/>
              <a:gd name="connsiteY1" fmla="*/ 606425 h 606425"/>
              <a:gd name="connsiteX2" fmla="*/ 1006475 w 1006475"/>
              <a:gd name="connsiteY2" fmla="*/ 466725 h 606425"/>
              <a:gd name="connsiteX3" fmla="*/ 0 w 1006475"/>
              <a:gd name="connsiteY3" fmla="*/ 0 h 606425"/>
              <a:gd name="connsiteX0" fmla="*/ 0 w 1006475"/>
              <a:gd name="connsiteY0" fmla="*/ 0 h 847725"/>
              <a:gd name="connsiteX1" fmla="*/ 244475 w 1006475"/>
              <a:gd name="connsiteY1" fmla="*/ 847725 h 847725"/>
              <a:gd name="connsiteX2" fmla="*/ 1006475 w 1006475"/>
              <a:gd name="connsiteY2" fmla="*/ 466725 h 847725"/>
              <a:gd name="connsiteX3" fmla="*/ 0 w 1006475"/>
              <a:gd name="connsiteY3" fmla="*/ 0 h 847725"/>
              <a:gd name="connsiteX0" fmla="*/ 76200 w 762000"/>
              <a:gd name="connsiteY0" fmla="*/ 0 h 457200"/>
              <a:gd name="connsiteX1" fmla="*/ 0 w 762000"/>
              <a:gd name="connsiteY1" fmla="*/ 457200 h 457200"/>
              <a:gd name="connsiteX2" fmla="*/ 762000 w 762000"/>
              <a:gd name="connsiteY2" fmla="*/ 76200 h 457200"/>
              <a:gd name="connsiteX3" fmla="*/ 76200 w 762000"/>
              <a:gd name="connsiteY3" fmla="*/ 0 h 457200"/>
              <a:gd name="connsiteX0" fmla="*/ 0 w 838201"/>
              <a:gd name="connsiteY0" fmla="*/ 0 h 533401"/>
              <a:gd name="connsiteX1" fmla="*/ 76201 w 838201"/>
              <a:gd name="connsiteY1" fmla="*/ 533401 h 533401"/>
              <a:gd name="connsiteX2" fmla="*/ 838201 w 838201"/>
              <a:gd name="connsiteY2" fmla="*/ 152401 h 533401"/>
              <a:gd name="connsiteX3" fmla="*/ 0 w 838201"/>
              <a:gd name="connsiteY3" fmla="*/ 0 h 533401"/>
              <a:gd name="connsiteX0" fmla="*/ 0 w 571501"/>
              <a:gd name="connsiteY0" fmla="*/ 190499 h 723900"/>
              <a:gd name="connsiteX1" fmla="*/ 76201 w 571501"/>
              <a:gd name="connsiteY1" fmla="*/ 723900 h 723900"/>
              <a:gd name="connsiteX2" fmla="*/ 571501 w 571501"/>
              <a:gd name="connsiteY2" fmla="*/ 0 h 723900"/>
              <a:gd name="connsiteX3" fmla="*/ 0 w 571501"/>
              <a:gd name="connsiteY3" fmla="*/ 190499 h 723900"/>
              <a:gd name="connsiteX0" fmla="*/ 0 w 762000"/>
              <a:gd name="connsiteY0" fmla="*/ 0 h 952500"/>
              <a:gd name="connsiteX1" fmla="*/ 266700 w 762000"/>
              <a:gd name="connsiteY1" fmla="*/ 952500 h 952500"/>
              <a:gd name="connsiteX2" fmla="*/ 762000 w 762000"/>
              <a:gd name="connsiteY2" fmla="*/ 228600 h 952500"/>
              <a:gd name="connsiteX3" fmla="*/ 0 w 762000"/>
              <a:gd name="connsiteY3" fmla="*/ 0 h 952500"/>
              <a:gd name="connsiteX0" fmla="*/ 0 w 762000"/>
              <a:gd name="connsiteY0" fmla="*/ 0 h 838200"/>
              <a:gd name="connsiteX1" fmla="*/ 76200 w 762000"/>
              <a:gd name="connsiteY1" fmla="*/ 838200 h 838200"/>
              <a:gd name="connsiteX2" fmla="*/ 762000 w 762000"/>
              <a:gd name="connsiteY2" fmla="*/ 228600 h 838200"/>
              <a:gd name="connsiteX3" fmla="*/ 0 w 762000"/>
              <a:gd name="connsiteY3" fmla="*/ 0 h 838200"/>
              <a:gd name="connsiteX0" fmla="*/ 0 w 1371600"/>
              <a:gd name="connsiteY0" fmla="*/ 0 h 838200"/>
              <a:gd name="connsiteX1" fmla="*/ 76200 w 1371600"/>
              <a:gd name="connsiteY1" fmla="*/ 838200 h 838200"/>
              <a:gd name="connsiteX2" fmla="*/ 1371600 w 1371600"/>
              <a:gd name="connsiteY2" fmla="*/ 152400 h 838200"/>
              <a:gd name="connsiteX3" fmla="*/ 0 w 137160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838200">
                <a:moveTo>
                  <a:pt x="0" y="0"/>
                </a:moveTo>
                <a:lnTo>
                  <a:pt x="76200" y="838200"/>
                </a:lnTo>
                <a:lnTo>
                  <a:pt x="1371600" y="15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-320040" y="944881"/>
            <a:ext cx="710829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05622" y="5060950"/>
            <a:ext cx="192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combinatorial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1892300" y="480569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174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8" grpId="0" uiExpand="1" animBg="1"/>
      <p:bldP spid="20" grpId="0" uiExpand="1" animBg="1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-251688" y="944881"/>
            <a:ext cx="785263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752218" y="3055631"/>
            <a:ext cx="835448" cy="2004537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0 w 168380"/>
              <a:gd name="connsiteY0" fmla="*/ 590550 h 590550"/>
              <a:gd name="connsiteX1" fmla="*/ 63500 w 168380"/>
              <a:gd name="connsiteY1" fmla="*/ 0 h 590550"/>
              <a:gd name="connsiteX0" fmla="*/ 60333 w 196265"/>
              <a:gd name="connsiteY0" fmla="*/ 685800 h 685800"/>
              <a:gd name="connsiteX1" fmla="*/ 8 w 196265"/>
              <a:gd name="connsiteY1" fmla="*/ 0 h 685800"/>
              <a:gd name="connsiteX0" fmla="*/ 60325 w 237261"/>
              <a:gd name="connsiteY0" fmla="*/ 685800 h 685800"/>
              <a:gd name="connsiteX1" fmla="*/ 0 w 237261"/>
              <a:gd name="connsiteY1" fmla="*/ 0 h 685800"/>
              <a:gd name="connsiteX0" fmla="*/ 0 w 688934"/>
              <a:gd name="connsiteY0" fmla="*/ 1143000 h 1143000"/>
              <a:gd name="connsiteX1" fmla="*/ 650875 w 688934"/>
              <a:gd name="connsiteY1" fmla="*/ 0 h 1143000"/>
              <a:gd name="connsiteX0" fmla="*/ 0 w 654806"/>
              <a:gd name="connsiteY0" fmla="*/ 1143000 h 1143000"/>
              <a:gd name="connsiteX1" fmla="*/ 650875 w 654806"/>
              <a:gd name="connsiteY1" fmla="*/ 0 h 1143000"/>
              <a:gd name="connsiteX0" fmla="*/ 0 w 935119"/>
              <a:gd name="connsiteY0" fmla="*/ 861060 h 861060"/>
              <a:gd name="connsiteX1" fmla="*/ 932815 w 935119"/>
              <a:gd name="connsiteY1" fmla="*/ 0 h 861060"/>
              <a:gd name="connsiteX0" fmla="*/ 735965 w 804233"/>
              <a:gd name="connsiteY0" fmla="*/ 2004060 h 2004060"/>
              <a:gd name="connsiteX1" fmla="*/ 0 w 804233"/>
              <a:gd name="connsiteY1" fmla="*/ 0 h 2004060"/>
              <a:gd name="connsiteX0" fmla="*/ 735965 w 883454"/>
              <a:gd name="connsiteY0" fmla="*/ 2004060 h 2004060"/>
              <a:gd name="connsiteX1" fmla="*/ 0 w 883454"/>
              <a:gd name="connsiteY1" fmla="*/ 0 h 2004060"/>
              <a:gd name="connsiteX0" fmla="*/ 560705 w 751461"/>
              <a:gd name="connsiteY0" fmla="*/ 1988820 h 1988820"/>
              <a:gd name="connsiteX1" fmla="*/ 0 w 751461"/>
              <a:gd name="connsiteY1" fmla="*/ 0 h 1988820"/>
              <a:gd name="connsiteX0" fmla="*/ 583565 w 767741"/>
              <a:gd name="connsiteY0" fmla="*/ 2011680 h 2011680"/>
              <a:gd name="connsiteX1" fmla="*/ 0 w 767741"/>
              <a:gd name="connsiteY1" fmla="*/ 0 h 2011680"/>
              <a:gd name="connsiteX0" fmla="*/ 583565 w 831998"/>
              <a:gd name="connsiteY0" fmla="*/ 2011680 h 2011680"/>
              <a:gd name="connsiteX1" fmla="*/ 0 w 831998"/>
              <a:gd name="connsiteY1" fmla="*/ 0 h 2011680"/>
              <a:gd name="connsiteX0" fmla="*/ 588327 w 835448"/>
              <a:gd name="connsiteY0" fmla="*/ 2004537 h 2004537"/>
              <a:gd name="connsiteX1" fmla="*/ 0 w 835448"/>
              <a:gd name="connsiteY1" fmla="*/ 0 h 20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5448" h="2004537">
                <a:moveTo>
                  <a:pt x="588327" y="2004537"/>
                </a:moveTo>
                <a:cubicBezTo>
                  <a:pt x="1071774" y="1954584"/>
                  <a:pt x="830368" y="866563"/>
                  <a:pt x="0" y="0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13852" y="3589330"/>
            <a:ext cx="2168148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28173" y="2453652"/>
            <a:ext cx="944628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4436" y="3596166"/>
            <a:ext cx="118872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Computational Difficulties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1430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Computing expected Hadwiger integrals of random fields is difficult in general.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09800"/>
                <a:ext cx="8686800" cy="2350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dim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</m:d>
                          <m:nary>
                            <m:nary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{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≥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09800"/>
                <a:ext cx="8686800" cy="23509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464140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</a:rPr>
              <a:t>intrinsic volumes</a:t>
            </a: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</a:rPr>
              <a:t>: tricky, but possible to compute</a:t>
            </a:r>
            <a:endParaRPr lang="en-US" sz="2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634391"/>
            <a:ext cx="6438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</a:rPr>
              <a:t>Gaussian </a:t>
            </a:r>
            <a:r>
              <a:rPr lang="en-US" sz="2800" b="1" dirty="0" err="1" smtClean="0">
                <a:solidFill>
                  <a:srgbClr val="F79646">
                    <a:lumMod val="75000"/>
                  </a:srgbClr>
                </a:solidFill>
              </a:rPr>
              <a:t>Minkowski</a:t>
            </a:r>
            <a:r>
              <a:rPr lang="en-US" sz="2800" b="1" dirty="0" smtClean="0">
                <a:solidFill>
                  <a:srgbClr val="F79646">
                    <a:lumMod val="75000"/>
                  </a:srgbClr>
                </a:solidFill>
              </a:rPr>
              <a:t> functionals</a:t>
            </a:r>
            <a:r>
              <a:rPr lang="en-US" sz="2800" dirty="0" smtClean="0">
                <a:solidFill>
                  <a:srgbClr val="F79646">
                    <a:lumMod val="75000"/>
                  </a:srgbClr>
                </a:solidFill>
              </a:rPr>
              <a:t>: very difficult to compute, except in special cases</a:t>
            </a:r>
            <a:endParaRPr lang="en-US" sz="28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22049" y="4198930"/>
            <a:ext cx="935119" cy="861060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0 w 168380"/>
              <a:gd name="connsiteY0" fmla="*/ 590550 h 590550"/>
              <a:gd name="connsiteX1" fmla="*/ 63500 w 168380"/>
              <a:gd name="connsiteY1" fmla="*/ 0 h 590550"/>
              <a:gd name="connsiteX0" fmla="*/ 60333 w 196265"/>
              <a:gd name="connsiteY0" fmla="*/ 685800 h 685800"/>
              <a:gd name="connsiteX1" fmla="*/ 8 w 196265"/>
              <a:gd name="connsiteY1" fmla="*/ 0 h 685800"/>
              <a:gd name="connsiteX0" fmla="*/ 60325 w 237261"/>
              <a:gd name="connsiteY0" fmla="*/ 685800 h 685800"/>
              <a:gd name="connsiteX1" fmla="*/ 0 w 237261"/>
              <a:gd name="connsiteY1" fmla="*/ 0 h 685800"/>
              <a:gd name="connsiteX0" fmla="*/ 0 w 688934"/>
              <a:gd name="connsiteY0" fmla="*/ 1143000 h 1143000"/>
              <a:gd name="connsiteX1" fmla="*/ 650875 w 688934"/>
              <a:gd name="connsiteY1" fmla="*/ 0 h 1143000"/>
              <a:gd name="connsiteX0" fmla="*/ 0 w 654806"/>
              <a:gd name="connsiteY0" fmla="*/ 1143000 h 1143000"/>
              <a:gd name="connsiteX1" fmla="*/ 650875 w 654806"/>
              <a:gd name="connsiteY1" fmla="*/ 0 h 1143000"/>
              <a:gd name="connsiteX0" fmla="*/ 0 w 935119"/>
              <a:gd name="connsiteY0" fmla="*/ 861060 h 861060"/>
              <a:gd name="connsiteX1" fmla="*/ 932815 w 935119"/>
              <a:gd name="connsiteY1" fmla="*/ 0 h 8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5119" h="861060">
                <a:moveTo>
                  <a:pt x="0" y="861060"/>
                </a:moveTo>
                <a:cubicBezTo>
                  <a:pt x="338667" y="856827"/>
                  <a:pt x="978323" y="874183"/>
                  <a:pt x="932815" y="0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84353" y="4198930"/>
            <a:ext cx="473909" cy="1737386"/>
          </a:xfrm>
          <a:custGeom>
            <a:avLst/>
            <a:gdLst>
              <a:gd name="connsiteX0" fmla="*/ 0 w 450850"/>
              <a:gd name="connsiteY0" fmla="*/ 533400 h 575136"/>
              <a:gd name="connsiteX1" fmla="*/ 368300 w 450850"/>
              <a:gd name="connsiteY1" fmla="*/ 520700 h 575136"/>
              <a:gd name="connsiteX2" fmla="*/ 450850 w 450850"/>
              <a:gd name="connsiteY2" fmla="*/ 0 h 575136"/>
              <a:gd name="connsiteX0" fmla="*/ 0 w 450850"/>
              <a:gd name="connsiteY0" fmla="*/ 533400 h 533400"/>
              <a:gd name="connsiteX1" fmla="*/ 450850 w 450850"/>
              <a:gd name="connsiteY1" fmla="*/ 0 h 53340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2600"/>
              <a:gd name="connsiteY0" fmla="*/ 527050 h 527050"/>
              <a:gd name="connsiteX1" fmla="*/ 482600 w 482600"/>
              <a:gd name="connsiteY1" fmla="*/ 0 h 527050"/>
              <a:gd name="connsiteX0" fmla="*/ 0 w 483108"/>
              <a:gd name="connsiteY0" fmla="*/ 527050 h 527050"/>
              <a:gd name="connsiteX1" fmla="*/ 482600 w 483108"/>
              <a:gd name="connsiteY1" fmla="*/ 0 h 527050"/>
              <a:gd name="connsiteX0" fmla="*/ 0 w 451474"/>
              <a:gd name="connsiteY0" fmla="*/ 546100 h 546100"/>
              <a:gd name="connsiteX1" fmla="*/ 450850 w 451474"/>
              <a:gd name="connsiteY1" fmla="*/ 0 h 546100"/>
              <a:gd name="connsiteX0" fmla="*/ 0 w 450850"/>
              <a:gd name="connsiteY0" fmla="*/ 546100 h 546100"/>
              <a:gd name="connsiteX1" fmla="*/ 450850 w 450850"/>
              <a:gd name="connsiteY1" fmla="*/ 0 h 546100"/>
              <a:gd name="connsiteX0" fmla="*/ 0 w 263139"/>
              <a:gd name="connsiteY0" fmla="*/ 1245896 h 1245896"/>
              <a:gd name="connsiteX1" fmla="*/ 254907 w 263139"/>
              <a:gd name="connsiteY1" fmla="*/ 0 h 1245896"/>
              <a:gd name="connsiteX0" fmla="*/ 0 w 312057"/>
              <a:gd name="connsiteY0" fmla="*/ 1569746 h 1569746"/>
              <a:gd name="connsiteX1" fmla="*/ 312057 w 312057"/>
              <a:gd name="connsiteY1" fmla="*/ 0 h 1569746"/>
              <a:gd name="connsiteX0" fmla="*/ 0 w 472077"/>
              <a:gd name="connsiteY0" fmla="*/ 1737386 h 1737386"/>
              <a:gd name="connsiteX1" fmla="*/ 472077 w 472077"/>
              <a:gd name="connsiteY1" fmla="*/ 0 h 1737386"/>
              <a:gd name="connsiteX0" fmla="*/ 0 w 472077"/>
              <a:gd name="connsiteY0" fmla="*/ 1737386 h 1737386"/>
              <a:gd name="connsiteX1" fmla="*/ 472077 w 472077"/>
              <a:gd name="connsiteY1" fmla="*/ 0 h 1737386"/>
              <a:gd name="connsiteX0" fmla="*/ 0 w 476304"/>
              <a:gd name="connsiteY0" fmla="*/ 1737386 h 1737386"/>
              <a:gd name="connsiteX1" fmla="*/ 472077 w 476304"/>
              <a:gd name="connsiteY1" fmla="*/ 0 h 1737386"/>
              <a:gd name="connsiteX0" fmla="*/ 0 w 473909"/>
              <a:gd name="connsiteY0" fmla="*/ 1737386 h 1737386"/>
              <a:gd name="connsiteX1" fmla="*/ 472077 w 473909"/>
              <a:gd name="connsiteY1" fmla="*/ 0 h 173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3909" h="1737386">
                <a:moveTo>
                  <a:pt x="0" y="1737386"/>
                </a:moveTo>
                <a:cubicBezTo>
                  <a:pt x="437727" y="1519793"/>
                  <a:pt x="485200" y="820843"/>
                  <a:pt x="472077" y="0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12" grpId="0" animBg="1"/>
      <p:bldP spid="4" grpId="0"/>
      <p:bldP spid="2" grpId="0"/>
      <p:bldP spid="8" grpId="0"/>
      <p:bldP spid="9" grpId="0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 flipH="1">
            <a:off x="-404088" y="944881"/>
            <a:ext cx="785263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Challenge: Non-Linearity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Consider the following Euler integrals: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4493568"/>
                <a:ext cx="2227468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3568"/>
                <a:ext cx="2227468" cy="12225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8871" y="53340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7294" y="4493910"/>
                <a:ext cx="3091808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94" y="4493910"/>
                <a:ext cx="3091808" cy="12225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5310" y="4493567"/>
                <a:ext cx="2314031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 1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310" y="4493567"/>
                <a:ext cx="2314031" cy="12225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170130" y="53340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1982" y="53340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[0, 1]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8416" y="1902768"/>
            <a:ext cx="2655846" cy="2821632"/>
            <a:chOff x="238416" y="2359968"/>
            <a:chExt cx="2655846" cy="28216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18957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38416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16" y="2598748"/>
                  <a:ext cx="3793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rot="10800000">
              <a:off x="565041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8957" y="2817168"/>
              <a:ext cx="1981200" cy="198120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440832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832" y="4719935"/>
                  <a:ext cx="4344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061882" y="2827348"/>
                  <a:ext cx="10113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882" y="2827348"/>
                  <a:ext cx="101136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02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3158459" y="1902768"/>
            <a:ext cx="2655846" cy="2821632"/>
            <a:chOff x="3158459" y="2359968"/>
            <a:chExt cx="2655846" cy="282163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539000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377243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158459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459" y="2598748"/>
                  <a:ext cx="3793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 rot="10800000">
              <a:off x="3485084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39000" y="2817168"/>
              <a:ext cx="1981200" cy="198120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360875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875" y="4719935"/>
                  <a:ext cx="43441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973733" y="2817167"/>
                  <a:ext cx="16066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=1−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733" y="2817167"/>
                  <a:ext cx="160665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029616" y="1752600"/>
            <a:ext cx="2655846" cy="2971800"/>
            <a:chOff x="6029616" y="2209800"/>
            <a:chExt cx="2655846" cy="2971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410157" y="2359968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48400" y="4798368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29616" y="2598748"/>
                  <a:ext cx="3793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616" y="2598748"/>
                  <a:ext cx="3793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 rot="10800000">
              <a:off x="6356241" y="2829581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10157" y="2820343"/>
              <a:ext cx="1980301" cy="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232032" y="4719935"/>
                  <a:ext cx="4344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032" y="4719935"/>
                  <a:ext cx="4344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040745" y="2209800"/>
                  <a:ext cx="10084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0745" y="2209800"/>
                  <a:ext cx="100848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12"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35754" y="2276147"/>
            <a:ext cx="2148223" cy="2153604"/>
            <a:chOff x="535754" y="2733347"/>
            <a:chExt cx="2148223" cy="2153604"/>
          </a:xfrm>
        </p:grpSpPr>
        <p:sp>
          <p:nvSpPr>
            <p:cNvPr id="38" name="crit point 2 - min"/>
            <p:cNvSpPr/>
            <p:nvPr/>
          </p:nvSpPr>
          <p:spPr>
            <a:xfrm>
              <a:off x="1534226" y="3718560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106936" y="3316218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rit point 3"/>
            <p:cNvSpPr/>
            <p:nvPr/>
          </p:nvSpPr>
          <p:spPr>
            <a:xfrm>
              <a:off x="2524650" y="323563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rit point 2 - min"/>
            <p:cNvSpPr/>
            <p:nvPr/>
          </p:nvSpPr>
          <p:spPr>
            <a:xfrm>
              <a:off x="2516337" y="2733347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it point 2 - min"/>
            <p:cNvSpPr/>
            <p:nvPr/>
          </p:nvSpPr>
          <p:spPr>
            <a:xfrm>
              <a:off x="1031150" y="4219578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rit point 2 - min"/>
            <p:cNvSpPr/>
            <p:nvPr/>
          </p:nvSpPr>
          <p:spPr>
            <a:xfrm>
              <a:off x="2023116" y="3228019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71777" y="3802380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rit point 3"/>
            <p:cNvSpPr/>
            <p:nvPr/>
          </p:nvSpPr>
          <p:spPr>
            <a:xfrm>
              <a:off x="2030736" y="371856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082887" y="4298635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rit point 3"/>
            <p:cNvSpPr/>
            <p:nvPr/>
          </p:nvSpPr>
          <p:spPr>
            <a:xfrm>
              <a:off x="1533357" y="421957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rit point 2 - min"/>
            <p:cNvSpPr/>
            <p:nvPr/>
          </p:nvSpPr>
          <p:spPr>
            <a:xfrm>
              <a:off x="535754" y="4719311"/>
              <a:ext cx="167640" cy="1676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587491" y="4798368"/>
              <a:ext cx="535159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rit point 3"/>
            <p:cNvSpPr/>
            <p:nvPr/>
          </p:nvSpPr>
          <p:spPr>
            <a:xfrm>
              <a:off x="1037961" y="471931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28600" y="5892969"/>
            <a:ext cx="883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700" dirty="0" smtClean="0"/>
              <a:t>Upper and lower </a:t>
            </a:r>
            <a:r>
              <a:rPr lang="en-US" sz="2700" dirty="0" err="1" smtClean="0"/>
              <a:t>Hadwiger</a:t>
            </a:r>
            <a:r>
              <a:rPr lang="en-US" sz="2700" dirty="0" smtClean="0"/>
              <a:t> integrals are not linear in general.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5609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/>
      <p:bldP spid="10" grpId="0"/>
      <p:bldP spid="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-404088" y="944881"/>
            <a:ext cx="749068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Challenge: Continuity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143000"/>
                <a:ext cx="8686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600" dirty="0" smtClean="0"/>
                  <a:t>A change in a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 smtClean="0"/>
                  <a:t> on a small set (in the </a:t>
                </a:r>
                <a:r>
                  <a:rPr lang="en-US" sz="2600" dirty="0" err="1" smtClean="0"/>
                  <a:t>Lebesgue</a:t>
                </a:r>
                <a:r>
                  <a:rPr lang="en-US" sz="2600" dirty="0" smtClean="0"/>
                  <a:t>) sense can result in a large change in the </a:t>
                </a:r>
                <a:r>
                  <a:rPr lang="en-US" sz="2600" dirty="0" err="1" smtClean="0"/>
                  <a:t>Hadwiger</a:t>
                </a:r>
                <a:r>
                  <a:rPr lang="en-US" sz="2600" dirty="0" smtClean="0"/>
                  <a:t> integrals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1263" t="-6164" r="-421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3801" y="4634537"/>
                <a:ext cx="1932003" cy="1141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01" y="4634537"/>
                <a:ext cx="1932003" cy="11418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974797" y="3487847"/>
            <a:ext cx="1768403" cy="5025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400" y="2934908"/>
                <a:ext cx="440569" cy="455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34908"/>
                <a:ext cx="440569" cy="455824"/>
              </a:xfrm>
              <a:prstGeom prst="rect">
                <a:avLst/>
              </a:prstGeom>
              <a:blipFill rotWithShape="0">
                <a:blip r:embed="rId4"/>
                <a:stretch>
                  <a:fillRect l="-1111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381000" y="2133600"/>
            <a:ext cx="2655846" cy="2710696"/>
            <a:chOff x="381000" y="2133600"/>
            <a:chExt cx="2655846" cy="27106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61541" y="2133600"/>
              <a:ext cx="0" cy="255802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9784" y="4465913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81000" y="2294123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2294123"/>
                  <a:ext cx="379332" cy="4558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 rot="10800000">
              <a:off x="707625" y="2522035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83416" y="4388472"/>
                  <a:ext cx="434414" cy="4558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416" y="4388472"/>
                  <a:ext cx="434414" cy="4558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84718" y="3264959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18" y="3264959"/>
                  <a:ext cx="379332" cy="45582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 rot="10800000">
              <a:off x="711343" y="3492872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60269" y="2443321"/>
            <a:ext cx="1952307" cy="1133413"/>
            <a:chOff x="3860269" y="2443321"/>
            <a:chExt cx="1952307" cy="1133413"/>
          </a:xfrm>
        </p:grpSpPr>
        <p:cxnSp>
          <p:nvCxnSpPr>
            <p:cNvPr id="27" name="Straight Connector 26"/>
            <p:cNvCxnSpPr>
              <a:stCxn id="30" idx="6"/>
              <a:endCxn id="28" idx="2"/>
            </p:cNvCxnSpPr>
            <p:nvPr/>
          </p:nvCxnSpPr>
          <p:spPr>
            <a:xfrm>
              <a:off x="4027909" y="3493975"/>
              <a:ext cx="1610890" cy="0"/>
            </a:xfrm>
            <a:prstGeom prst="line">
              <a:avLst/>
            </a:prstGeom>
            <a:ln w="57150" cap="sq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rit point 3"/>
            <p:cNvSpPr/>
            <p:nvPr/>
          </p:nvSpPr>
          <p:spPr>
            <a:xfrm>
              <a:off x="5638799" y="3418739"/>
              <a:ext cx="152400" cy="1504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rit point 2 - min"/>
            <p:cNvSpPr/>
            <p:nvPr/>
          </p:nvSpPr>
          <p:spPr>
            <a:xfrm>
              <a:off x="5644936" y="2443321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it point 2 - min"/>
            <p:cNvSpPr/>
            <p:nvPr/>
          </p:nvSpPr>
          <p:spPr>
            <a:xfrm>
              <a:off x="3860269" y="3411215"/>
              <a:ext cx="167640" cy="1655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41275" y="2934908"/>
                <a:ext cx="454419" cy="455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𝑔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5" y="2934908"/>
                <a:ext cx="454419" cy="455824"/>
              </a:xfrm>
              <a:prstGeom prst="rect">
                <a:avLst/>
              </a:prstGeom>
              <a:blipFill rotWithShape="0">
                <a:blip r:embed="rId8"/>
                <a:stretch>
                  <a:fillRect l="-2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3352800" y="2133600"/>
            <a:ext cx="2655846" cy="2710696"/>
            <a:chOff x="3352800" y="2133600"/>
            <a:chExt cx="2655846" cy="271069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733341" y="2133600"/>
              <a:ext cx="0" cy="255802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1584" y="4465913"/>
              <a:ext cx="2437062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352800" y="2294123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2294123"/>
                  <a:ext cx="379332" cy="45582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 rot="10800000">
              <a:off x="3679425" y="2522035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5555216" y="4388472"/>
                  <a:ext cx="434414" cy="4558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5216" y="4388472"/>
                  <a:ext cx="434414" cy="45582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56518" y="3264959"/>
                  <a:ext cx="379332" cy="455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518" y="3264959"/>
                  <a:ext cx="379332" cy="4558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>
            <a:xfrm rot="10800000">
              <a:off x="3683143" y="3492872"/>
              <a:ext cx="1054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58502" y="4639924"/>
                <a:ext cx="1958548" cy="1141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</m:nary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</m:oMath>
                  </m:oMathPara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02" y="4639924"/>
                <a:ext cx="1958548" cy="114185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28600" y="5736848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dirty="0" smtClean="0"/>
              <a:t>Working with </a:t>
            </a:r>
            <a:r>
              <a:rPr lang="en-US" sz="2600" dirty="0" err="1" smtClean="0"/>
              <a:t>Hadwiger</a:t>
            </a:r>
            <a:r>
              <a:rPr lang="en-US" sz="2600" dirty="0" smtClean="0"/>
              <a:t> integrals requires different intuition than working with </a:t>
            </a:r>
            <a:r>
              <a:rPr lang="en-US" sz="2600" dirty="0" err="1" smtClean="0"/>
              <a:t>Lebesgue</a:t>
            </a:r>
            <a:r>
              <a:rPr lang="en-US" sz="2600" dirty="0" smtClean="0"/>
              <a:t> integrals.</a:t>
            </a:r>
            <a:endParaRPr lang="en-US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6385469" y="2631519"/>
            <a:ext cx="25299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600" dirty="0" smtClean="0"/>
              <a:t>Similar examples exist for higher-dimensional </a:t>
            </a:r>
            <a:r>
              <a:rPr lang="en-US" sz="2600" dirty="0" err="1" smtClean="0"/>
              <a:t>Hadwiger</a:t>
            </a:r>
            <a:r>
              <a:rPr lang="en-US" sz="2600" dirty="0" smtClean="0"/>
              <a:t> integrals.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66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/>
      <p:bldP spid="11" grpId="0"/>
      <p:bldP spid="37" grpId="0"/>
      <p:bldP spid="43" grpId="0"/>
      <p:bldP spid="46" grpId="0" build="p"/>
      <p:bldP spid="4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flipH="1">
            <a:off x="-175488" y="944881"/>
            <a:ext cx="787168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Challenge: Approximations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How can we approximate the </a:t>
            </a:r>
            <a:r>
              <a:rPr lang="en-US" sz="2800" dirty="0" err="1" smtClean="0"/>
              <a:t>Hadwiger</a:t>
            </a:r>
            <a:r>
              <a:rPr lang="en-US" sz="2800" dirty="0" smtClean="0"/>
              <a:t> integrals of a function sampled at discrete points?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675293"/>
                <a:ext cx="8686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Hadwiger</a:t>
                </a:r>
                <a:r>
                  <a:rPr lang="en-US" sz="2800" dirty="0" smtClean="0"/>
                  <a:t> integrals of interpolations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 might diverge, even when the approximations converge </a:t>
                </a:r>
                <a:r>
                  <a:rPr lang="en-US" sz="2800" dirty="0" err="1" smtClean="0"/>
                  <a:t>pointwise</a:t>
                </a:r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75293"/>
                <a:ext cx="86868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474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13" y="2819400"/>
            <a:ext cx="2532187" cy="274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48" y="2819400"/>
            <a:ext cx="2469827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86" y="2819400"/>
            <a:ext cx="2484407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204" y="2255967"/>
                <a:ext cx="21023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4" y="2255967"/>
                <a:ext cx="210237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9888" y="2209800"/>
                <a:ext cx="4979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triangulated approximations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888" y="2209800"/>
                <a:ext cx="497931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448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4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-242163" y="944881"/>
            <a:ext cx="5957163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295400"/>
            <a:ext cx="86868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intrinsic volumes provide notions of size for sets, generalizing both Euler characteristic and </a:t>
            </a:r>
            <a:r>
              <a:rPr lang="en-US" sz="2800" dirty="0" err="1" smtClean="0"/>
              <a:t>Lebesgue</a:t>
            </a:r>
            <a:r>
              <a:rPr lang="en-US" sz="2800" dirty="0" smtClean="0"/>
              <a:t> measure.</a:t>
            </a:r>
          </a:p>
          <a:p>
            <a:pPr marL="292100" indent="-2921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Analogously, the </a:t>
            </a:r>
            <a:r>
              <a:rPr lang="en-US" sz="2800" dirty="0" err="1" smtClean="0"/>
              <a:t>Hadwiger</a:t>
            </a:r>
            <a:r>
              <a:rPr lang="en-US" sz="2800" dirty="0" smtClean="0"/>
              <a:t> integrals provide notions of size for real-valued functions.</a:t>
            </a:r>
          </a:p>
          <a:p>
            <a:pPr marL="292100" indent="-2921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Hadwiger</a:t>
            </a:r>
            <a:r>
              <a:rPr lang="en-US" sz="2800" dirty="0" smtClean="0"/>
              <a:t> integrals are useful in applications such as surveillance, sensor networks, cell dynamics, and image processing.</a:t>
            </a:r>
          </a:p>
          <a:p>
            <a:pPr marL="292100" indent="-2921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Hadwiger</a:t>
            </a:r>
            <a:r>
              <a:rPr lang="en-US" sz="2800" dirty="0" smtClean="0"/>
              <a:t> integrals bring theoretical and computational challenges, and provide many open questions for future study.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9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" y="2794000"/>
            <a:ext cx="86487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Autofit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 smtClean="0"/>
              <a:t>Yuliy</a:t>
            </a:r>
            <a:r>
              <a:rPr lang="en-US" sz="2000" dirty="0" smtClean="0"/>
              <a:t> Baryshnikov and Robert Ghrist.  “Target Enumeration via Euler Characteristic Integration.” </a:t>
            </a:r>
            <a:r>
              <a:rPr lang="it-IT" sz="2000" i="1" dirty="0"/>
              <a:t>SIAM J. Appl. Math</a:t>
            </a:r>
            <a:r>
              <a:rPr lang="it-IT" sz="2000" dirty="0" smtClean="0"/>
              <a:t>.  </a:t>
            </a:r>
            <a:r>
              <a:rPr lang="it-IT" sz="2000" dirty="0"/>
              <a:t>70(3), 2009, </a:t>
            </a:r>
            <a:r>
              <a:rPr lang="it-IT" sz="2000" dirty="0" smtClean="0"/>
              <a:t>825–844.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Yuliy Baryshnikov and Robert </a:t>
            </a:r>
            <a:r>
              <a:rPr lang="en-US" sz="2000" dirty="0" err="1" smtClean="0"/>
              <a:t>Ghrist</a:t>
            </a:r>
            <a:r>
              <a:rPr lang="en-US" sz="2000" dirty="0" smtClean="0"/>
              <a:t>. “Definable </a:t>
            </a:r>
            <a:r>
              <a:rPr lang="en-US" sz="2000" dirty="0"/>
              <a:t>Euler </a:t>
            </a:r>
            <a:r>
              <a:rPr lang="en-US" sz="2000" dirty="0" smtClean="0"/>
              <a:t>integration.”</a:t>
            </a:r>
            <a:r>
              <a:rPr lang="en-US" sz="2000" i="1" dirty="0" smtClean="0"/>
              <a:t> Proc</a:t>
            </a:r>
            <a:r>
              <a:rPr lang="en-US" sz="2000" i="1" dirty="0"/>
              <a:t>. Nat. Acad. Sci</a:t>
            </a:r>
            <a:r>
              <a:rPr lang="en-US" sz="2000" dirty="0" smtClean="0"/>
              <a:t>. 107(21</a:t>
            </a:r>
            <a:r>
              <a:rPr lang="en-US" sz="2000" dirty="0"/>
              <a:t>), </a:t>
            </a:r>
            <a:r>
              <a:rPr lang="en-US" sz="2000" dirty="0" smtClean="0"/>
              <a:t>2010, 9525-9530.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 smtClean="0"/>
              <a:t>Yuliy</a:t>
            </a:r>
            <a:r>
              <a:rPr lang="en-US" sz="2000" dirty="0" smtClean="0"/>
              <a:t> Baryshnikov, Robert </a:t>
            </a:r>
            <a:r>
              <a:rPr lang="en-US" sz="2000" dirty="0" err="1" smtClean="0"/>
              <a:t>Ghrist</a:t>
            </a:r>
            <a:r>
              <a:rPr lang="en-US" sz="2000" dirty="0" smtClean="0"/>
              <a:t>, and Matthew Wright. “</a:t>
            </a:r>
            <a:r>
              <a:rPr lang="en-US" sz="2000" dirty="0" err="1" smtClean="0"/>
              <a:t>Hadwiger’s</a:t>
            </a:r>
            <a:r>
              <a:rPr lang="en-US" sz="2000" dirty="0" smtClean="0"/>
              <a:t> Theorem for Definable Functions.” </a:t>
            </a:r>
            <a:r>
              <a:rPr lang="en-US" sz="2000" i="1" dirty="0" smtClean="0"/>
              <a:t>Advances in Mathematics</a:t>
            </a:r>
            <a:r>
              <a:rPr lang="en-US" sz="2000" dirty="0" smtClean="0"/>
              <a:t>. Vol. 245 (2013) p. 573-586.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Omer </a:t>
            </a:r>
            <a:r>
              <a:rPr lang="en-US" sz="2000" dirty="0" err="1" smtClean="0"/>
              <a:t>Bobrowski</a:t>
            </a:r>
            <a:r>
              <a:rPr lang="en-US" sz="2000" dirty="0" smtClean="0"/>
              <a:t> and Matthew Strom </a:t>
            </a:r>
            <a:r>
              <a:rPr lang="en-US" sz="2000" dirty="0" err="1" smtClean="0"/>
              <a:t>Borman</a:t>
            </a:r>
            <a:r>
              <a:rPr lang="en-US" sz="2000" dirty="0" smtClean="0"/>
              <a:t>. “Euler Integration of Gaussian Random Fields and Persistent Homology.” </a:t>
            </a:r>
            <a:r>
              <a:rPr lang="en-US" sz="2000" i="1" dirty="0" smtClean="0"/>
              <a:t>Journal of Topology and Analysis</a:t>
            </a:r>
            <a:r>
              <a:rPr lang="en-US" sz="2000" dirty="0" smtClean="0"/>
              <a:t>, 4(1), 2012.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S. H. </a:t>
            </a:r>
            <a:r>
              <a:rPr lang="en-US" sz="2000" dirty="0" err="1" smtClean="0"/>
              <a:t>Shanuel</a:t>
            </a:r>
            <a:r>
              <a:rPr lang="en-US" sz="2000" dirty="0" smtClean="0"/>
              <a:t>. “What is the Length of a Potato?” </a:t>
            </a:r>
            <a:r>
              <a:rPr lang="en-US" sz="2000" i="1" dirty="0" smtClean="0"/>
              <a:t>Lecture Notes in Mathematics</a:t>
            </a:r>
            <a:r>
              <a:rPr lang="en-US" sz="2000" dirty="0" smtClean="0"/>
              <a:t>. Springer, 1986, 118 – 126.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Matthew Wright. “</a:t>
            </a:r>
            <a:r>
              <a:rPr lang="en-US" sz="2000" dirty="0" err="1" smtClean="0"/>
              <a:t>Hadwiger</a:t>
            </a:r>
            <a:r>
              <a:rPr lang="en-US" sz="2000" dirty="0" smtClean="0"/>
              <a:t> </a:t>
            </a:r>
            <a:r>
              <a:rPr lang="en-US" sz="2000" dirty="0"/>
              <a:t>Integration of Definable </a:t>
            </a:r>
            <a:r>
              <a:rPr lang="en-US" sz="2000" dirty="0" smtClean="0"/>
              <a:t>Functions.” </a:t>
            </a:r>
            <a:r>
              <a:rPr lang="en-US" sz="2000" i="1" dirty="0" smtClean="0"/>
              <a:t>Publicly </a:t>
            </a:r>
            <a:r>
              <a:rPr lang="en-US" sz="2000" i="1" dirty="0"/>
              <a:t>accessible Penn </a:t>
            </a:r>
            <a:r>
              <a:rPr lang="en-US" sz="2000" i="1" dirty="0" smtClean="0"/>
              <a:t>Dissertations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/>
              <a:t>Paper </a:t>
            </a:r>
            <a:r>
              <a:rPr lang="en-US" sz="2000" dirty="0" smtClean="0"/>
              <a:t>391.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repository.upenn.edu/edissertations/391</a:t>
            </a:r>
            <a:r>
              <a:rPr lang="en-US" sz="2000" dirty="0" smtClean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-358139" y="944881"/>
            <a:ext cx="618743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-777469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Key Property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16002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  <a:buNone/>
                </a:pPr>
                <a:r>
                  <a:rPr lang="en-US" dirty="0" smtClean="0"/>
                  <a:t>For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1600200"/>
              </a:xfrm>
              <a:blipFill rotWithShape="0">
                <a:blip r:embed="rId2"/>
                <a:stretch>
                  <a:fillRect l="-1852" t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759351" y="4561391"/>
            <a:ext cx="3727049" cy="1666755"/>
          </a:xfrm>
          <a:prstGeom prst="ellipse">
            <a:avLst/>
          </a:prstGeom>
          <a:solidFill>
            <a:schemeClr val="tx2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36379" y="4561391"/>
            <a:ext cx="3727049" cy="1666755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This property is called </a:t>
            </a:r>
            <a:r>
              <a:rPr lang="en-US" sz="3200" b="1" dirty="0" smtClean="0">
                <a:solidFill>
                  <a:srgbClr val="8064A2"/>
                </a:solidFill>
              </a:rPr>
              <a:t>additivity</a:t>
            </a:r>
            <a:r>
              <a:rPr lang="en-US" sz="3200" dirty="0" smtClean="0">
                <a:solidFill>
                  <a:prstClr val="black"/>
                </a:solidFill>
              </a:rPr>
              <a:t>, or the </a:t>
            </a:r>
            <a:r>
              <a:rPr lang="en-US" sz="3200" b="1" dirty="0" smtClean="0">
                <a:solidFill>
                  <a:srgbClr val="8064A2"/>
                </a:solidFill>
              </a:rPr>
              <a:t>inclusion-exclusion principle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70909" y="5036127"/>
                <a:ext cx="550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09" y="5036127"/>
                <a:ext cx="55098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29747" y="5036127"/>
                <a:ext cx="567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47" y="5036127"/>
                <a:ext cx="56759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1673" y="5036127"/>
                <a:ext cx="1292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∩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73" y="5036127"/>
                <a:ext cx="129259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2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8391" y="4927600"/>
            <a:ext cx="1304009" cy="538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-754609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Euler Integral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447800"/>
                <a:ext cx="8610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 a “tame”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be the function with value 1 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0 otherwise.</a:t>
                </a:r>
              </a:p>
              <a:p>
                <a:pPr>
                  <a:buNone/>
                </a:pPr>
                <a:r>
                  <a:rPr lang="en-US" dirty="0" smtClean="0"/>
                  <a:t>The Euler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is: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For a “tame”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, with finite range,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447800"/>
                <a:ext cx="8610600" cy="4953000"/>
              </a:xfrm>
              <a:blipFill rotWithShape="0">
                <a:blip r:embed="rId2"/>
                <a:stretch>
                  <a:fillRect l="-1841" t="-147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7093063" flipH="1">
            <a:off x="5651433" y="5496406"/>
            <a:ext cx="535858" cy="558460"/>
          </a:xfrm>
          <a:custGeom>
            <a:avLst/>
            <a:gdLst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3" fmla="*/ 547412 w 1094824"/>
              <a:gd name="connsiteY3" fmla="*/ 382144 h 764288"/>
              <a:gd name="connsiteX4" fmla="*/ 547412 w 1094824"/>
              <a:gd name="connsiteY4" fmla="*/ 0 h 764288"/>
              <a:gd name="connsiteX0" fmla="*/ 547412 w 1094824"/>
              <a:gd name="connsiteY0" fmla="*/ 0 h 764288"/>
              <a:gd name="connsiteX1" fmla="*/ 916913 w 1094824"/>
              <a:gd name="connsiteY1" fmla="*/ 100190 h 764288"/>
              <a:gd name="connsiteX2" fmla="*/ 1057048 w 1094824"/>
              <a:gd name="connsiteY2" fmla="*/ 521641 h 764288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509636 w 645552"/>
              <a:gd name="connsiteY2" fmla="*/ 521641 h 521641"/>
              <a:gd name="connsiteX3" fmla="*/ 0 w 645552"/>
              <a:gd name="connsiteY3" fmla="*/ 382144 h 521641"/>
              <a:gd name="connsiteX4" fmla="*/ 0 w 645552"/>
              <a:gd name="connsiteY4" fmla="*/ 0 h 521641"/>
              <a:gd name="connsiteX0" fmla="*/ 0 w 645552"/>
              <a:gd name="connsiteY0" fmla="*/ 0 h 521641"/>
              <a:gd name="connsiteX1" fmla="*/ 369501 w 645552"/>
              <a:gd name="connsiteY1" fmla="*/ 100190 h 521641"/>
              <a:gd name="connsiteX2" fmla="*/ 623983 w 645552"/>
              <a:gd name="connsiteY2" fmla="*/ 285932 h 521641"/>
              <a:gd name="connsiteX0" fmla="*/ 0 w 666621"/>
              <a:gd name="connsiteY0" fmla="*/ 72325 h 593966"/>
              <a:gd name="connsiteX1" fmla="*/ 369501 w 666621"/>
              <a:gd name="connsiteY1" fmla="*/ 172515 h 593966"/>
              <a:gd name="connsiteX2" fmla="*/ 509636 w 666621"/>
              <a:gd name="connsiteY2" fmla="*/ 593966 h 593966"/>
              <a:gd name="connsiteX3" fmla="*/ 0 w 666621"/>
              <a:gd name="connsiteY3" fmla="*/ 454469 h 593966"/>
              <a:gd name="connsiteX4" fmla="*/ 0 w 666621"/>
              <a:gd name="connsiteY4" fmla="*/ 72325 h 593966"/>
              <a:gd name="connsiteX0" fmla="*/ 0 w 666621"/>
              <a:gd name="connsiteY0" fmla="*/ 72325 h 593966"/>
              <a:gd name="connsiteX1" fmla="*/ 503384 w 666621"/>
              <a:gd name="connsiteY1" fmla="*/ 19318 h 593966"/>
              <a:gd name="connsiteX2" fmla="*/ 623983 w 666621"/>
              <a:gd name="connsiteY2" fmla="*/ 358257 h 593966"/>
              <a:gd name="connsiteX0" fmla="*/ 0 w 623983"/>
              <a:gd name="connsiteY0" fmla="*/ 0 h 521641"/>
              <a:gd name="connsiteX1" fmla="*/ 369501 w 623983"/>
              <a:gd name="connsiteY1" fmla="*/ 100190 h 521641"/>
              <a:gd name="connsiteX2" fmla="*/ 509636 w 623983"/>
              <a:gd name="connsiteY2" fmla="*/ 521641 h 521641"/>
              <a:gd name="connsiteX3" fmla="*/ 0 w 623983"/>
              <a:gd name="connsiteY3" fmla="*/ 382144 h 521641"/>
              <a:gd name="connsiteX4" fmla="*/ 0 w 623983"/>
              <a:gd name="connsiteY4" fmla="*/ 0 h 521641"/>
              <a:gd name="connsiteX0" fmla="*/ 0 w 623983"/>
              <a:gd name="connsiteY0" fmla="*/ 0 h 521641"/>
              <a:gd name="connsiteX1" fmla="*/ 623983 w 623983"/>
              <a:gd name="connsiteY1" fmla="*/ 285932 h 521641"/>
              <a:gd name="connsiteX0" fmla="*/ 0 w 648690"/>
              <a:gd name="connsiteY0" fmla="*/ 1711 h 523352"/>
              <a:gd name="connsiteX1" fmla="*/ 369501 w 648690"/>
              <a:gd name="connsiteY1" fmla="*/ 101901 h 523352"/>
              <a:gd name="connsiteX2" fmla="*/ 509636 w 648690"/>
              <a:gd name="connsiteY2" fmla="*/ 523352 h 523352"/>
              <a:gd name="connsiteX3" fmla="*/ 0 w 648690"/>
              <a:gd name="connsiteY3" fmla="*/ 383855 h 523352"/>
              <a:gd name="connsiteX4" fmla="*/ 0 w 648690"/>
              <a:gd name="connsiteY4" fmla="*/ 1711 h 523352"/>
              <a:gd name="connsiteX0" fmla="*/ 0 w 648690"/>
              <a:gd name="connsiteY0" fmla="*/ 1711 h 523352"/>
              <a:gd name="connsiteX1" fmla="*/ 623983 w 648690"/>
              <a:gd name="connsiteY1" fmla="*/ 287643 h 523352"/>
              <a:gd name="connsiteX0" fmla="*/ 0 w 649756"/>
              <a:gd name="connsiteY0" fmla="*/ 49864 h 571505"/>
              <a:gd name="connsiteX1" fmla="*/ 369501 w 649756"/>
              <a:gd name="connsiteY1" fmla="*/ 150054 h 571505"/>
              <a:gd name="connsiteX2" fmla="*/ 509636 w 649756"/>
              <a:gd name="connsiteY2" fmla="*/ 571505 h 571505"/>
              <a:gd name="connsiteX3" fmla="*/ 0 w 649756"/>
              <a:gd name="connsiteY3" fmla="*/ 432008 h 571505"/>
              <a:gd name="connsiteX4" fmla="*/ 0 w 649756"/>
              <a:gd name="connsiteY4" fmla="*/ 49864 h 571505"/>
              <a:gd name="connsiteX0" fmla="*/ 28327 w 649756"/>
              <a:gd name="connsiteY0" fmla="*/ 0 h 571505"/>
              <a:gd name="connsiteX1" fmla="*/ 623983 w 649756"/>
              <a:gd name="connsiteY1" fmla="*/ 335796 h 571505"/>
              <a:gd name="connsiteX0" fmla="*/ 0 w 657705"/>
              <a:gd name="connsiteY0" fmla="*/ 101100 h 622741"/>
              <a:gd name="connsiteX1" fmla="*/ 369501 w 657705"/>
              <a:gd name="connsiteY1" fmla="*/ 201290 h 622741"/>
              <a:gd name="connsiteX2" fmla="*/ 509636 w 657705"/>
              <a:gd name="connsiteY2" fmla="*/ 622741 h 622741"/>
              <a:gd name="connsiteX3" fmla="*/ 0 w 657705"/>
              <a:gd name="connsiteY3" fmla="*/ 483244 h 622741"/>
              <a:gd name="connsiteX4" fmla="*/ 0 w 657705"/>
              <a:gd name="connsiteY4" fmla="*/ 101100 h 622741"/>
              <a:gd name="connsiteX0" fmla="*/ 28327 w 657705"/>
              <a:gd name="connsiteY0" fmla="*/ 51236 h 622741"/>
              <a:gd name="connsiteX1" fmla="*/ 623983 w 657705"/>
              <a:gd name="connsiteY1" fmla="*/ 387032 h 622741"/>
              <a:gd name="connsiteX0" fmla="*/ 0 w 640901"/>
              <a:gd name="connsiteY0" fmla="*/ 79542 h 601183"/>
              <a:gd name="connsiteX1" fmla="*/ 369501 w 640901"/>
              <a:gd name="connsiteY1" fmla="*/ 179732 h 601183"/>
              <a:gd name="connsiteX2" fmla="*/ 509636 w 640901"/>
              <a:gd name="connsiteY2" fmla="*/ 601183 h 601183"/>
              <a:gd name="connsiteX3" fmla="*/ 0 w 640901"/>
              <a:gd name="connsiteY3" fmla="*/ 461686 h 601183"/>
              <a:gd name="connsiteX4" fmla="*/ 0 w 640901"/>
              <a:gd name="connsiteY4" fmla="*/ 79542 h 601183"/>
              <a:gd name="connsiteX0" fmla="*/ 28327 w 640901"/>
              <a:gd name="connsiteY0" fmla="*/ 29678 h 601183"/>
              <a:gd name="connsiteX1" fmla="*/ 623983 w 640901"/>
              <a:gd name="connsiteY1" fmla="*/ 365474 h 60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901" h="601183" stroke="0" extrusionOk="0">
                <a:moveTo>
                  <a:pt x="0" y="79542"/>
                </a:moveTo>
                <a:cubicBezTo>
                  <a:pt x="136772" y="79542"/>
                  <a:pt x="268589" y="115284"/>
                  <a:pt x="369501" y="179732"/>
                </a:cubicBezTo>
                <a:cubicBezTo>
                  <a:pt x="536603" y="286452"/>
                  <a:pt x="592310" y="453989"/>
                  <a:pt x="509636" y="601183"/>
                </a:cubicBezTo>
                <a:lnTo>
                  <a:pt x="0" y="461686"/>
                </a:lnTo>
                <a:lnTo>
                  <a:pt x="0" y="79542"/>
                </a:lnTo>
                <a:close/>
              </a:path>
              <a:path w="640901" h="601183" fill="none">
                <a:moveTo>
                  <a:pt x="28327" y="29678"/>
                </a:moveTo>
                <a:cubicBezTo>
                  <a:pt x="401816" y="-39815"/>
                  <a:pt x="718650" y="-9582"/>
                  <a:pt x="623983" y="365474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67400" y="5736013"/>
                <a:ext cx="2965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on which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endParaRPr lang="en-US" sz="2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736013"/>
                <a:ext cx="296581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321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5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7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886995" y="4691711"/>
            <a:ext cx="404159" cy="4894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rnd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10800000">
            <a:off x="-1310640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6310204" y="5049410"/>
            <a:ext cx="795386" cy="524105"/>
          </a:xfrm>
          <a:custGeom>
            <a:avLst/>
            <a:gdLst>
              <a:gd name="connsiteX0" fmla="*/ 0 w 508000"/>
              <a:gd name="connsiteY0" fmla="*/ 844550 h 844550"/>
              <a:gd name="connsiteX1" fmla="*/ 508000 w 508000"/>
              <a:gd name="connsiteY1" fmla="*/ 0 h 844550"/>
              <a:gd name="connsiteX0" fmla="*/ 38100 w 38100"/>
              <a:gd name="connsiteY0" fmla="*/ 857250 h 857250"/>
              <a:gd name="connsiteX1" fmla="*/ 0 w 38100"/>
              <a:gd name="connsiteY1" fmla="*/ 0 h 857250"/>
              <a:gd name="connsiteX0" fmla="*/ 351526 w 351526"/>
              <a:gd name="connsiteY0" fmla="*/ 857250 h 857250"/>
              <a:gd name="connsiteX1" fmla="*/ 313426 w 351526"/>
              <a:gd name="connsiteY1" fmla="*/ 0 h 857250"/>
              <a:gd name="connsiteX0" fmla="*/ 249718 w 738762"/>
              <a:gd name="connsiteY0" fmla="*/ 882650 h 882650"/>
              <a:gd name="connsiteX1" fmla="*/ 738668 w 738762"/>
              <a:gd name="connsiteY1" fmla="*/ 0 h 882650"/>
              <a:gd name="connsiteX0" fmla="*/ 316525 w 805475"/>
              <a:gd name="connsiteY0" fmla="*/ 882650 h 882650"/>
              <a:gd name="connsiteX1" fmla="*/ 805475 w 805475"/>
              <a:gd name="connsiteY1" fmla="*/ 0 h 882650"/>
              <a:gd name="connsiteX0" fmla="*/ 293398 w 782348"/>
              <a:gd name="connsiteY0" fmla="*/ 882650 h 882650"/>
              <a:gd name="connsiteX1" fmla="*/ 782348 w 782348"/>
              <a:gd name="connsiteY1" fmla="*/ 0 h 882650"/>
              <a:gd name="connsiteX0" fmla="*/ 264742 w 753692"/>
              <a:gd name="connsiteY0" fmla="*/ 882650 h 882650"/>
              <a:gd name="connsiteX1" fmla="*/ 753692 w 753692"/>
              <a:gd name="connsiteY1" fmla="*/ 0 h 882650"/>
              <a:gd name="connsiteX0" fmla="*/ 282325 w 771275"/>
              <a:gd name="connsiteY0" fmla="*/ 882650 h 882650"/>
              <a:gd name="connsiteX1" fmla="*/ 771275 w 771275"/>
              <a:gd name="connsiteY1" fmla="*/ 0 h 882650"/>
              <a:gd name="connsiteX0" fmla="*/ 292496 w 724296"/>
              <a:gd name="connsiteY0" fmla="*/ 914400 h 914400"/>
              <a:gd name="connsiteX1" fmla="*/ 724296 w 724296"/>
              <a:gd name="connsiteY1" fmla="*/ 0 h 914400"/>
              <a:gd name="connsiteX0" fmla="*/ 1160450 w 1160450"/>
              <a:gd name="connsiteY0" fmla="*/ 623887 h 623887"/>
              <a:gd name="connsiteX1" fmla="*/ 49200 w 1160450"/>
              <a:gd name="connsiteY1" fmla="*/ 0 h 623887"/>
              <a:gd name="connsiteX0" fmla="*/ 1136134 w 1136156"/>
              <a:gd name="connsiteY0" fmla="*/ 623887 h 623887"/>
              <a:gd name="connsiteX1" fmla="*/ 24884 w 1136156"/>
              <a:gd name="connsiteY1" fmla="*/ 0 h 623887"/>
              <a:gd name="connsiteX0" fmla="*/ 847009 w 847037"/>
              <a:gd name="connsiteY0" fmla="*/ 671512 h 671512"/>
              <a:gd name="connsiteX1" fmla="*/ 31034 w 847037"/>
              <a:gd name="connsiteY1" fmla="*/ 0 h 671512"/>
              <a:gd name="connsiteX0" fmla="*/ 815975 w 816044"/>
              <a:gd name="connsiteY0" fmla="*/ 671512 h 671512"/>
              <a:gd name="connsiteX1" fmla="*/ 0 w 816044"/>
              <a:gd name="connsiteY1" fmla="*/ 0 h 671512"/>
              <a:gd name="connsiteX0" fmla="*/ 749510 w 749591"/>
              <a:gd name="connsiteY0" fmla="*/ 461962 h 461962"/>
              <a:gd name="connsiteX1" fmla="*/ 0 w 749591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749510 w 749510"/>
              <a:gd name="connsiteY0" fmla="*/ 461962 h 461962"/>
              <a:gd name="connsiteX1" fmla="*/ 0 w 749510"/>
              <a:gd name="connsiteY1" fmla="*/ 0 h 461962"/>
              <a:gd name="connsiteX0" fmla="*/ 925030 w 925030"/>
              <a:gd name="connsiteY0" fmla="*/ 470839 h 470839"/>
              <a:gd name="connsiteX1" fmla="*/ 0 w 925030"/>
              <a:gd name="connsiteY1" fmla="*/ 0 h 470839"/>
              <a:gd name="connsiteX0" fmla="*/ 925030 w 925030"/>
              <a:gd name="connsiteY0" fmla="*/ 524105 h 524105"/>
              <a:gd name="connsiteX1" fmla="*/ 0 w 925030"/>
              <a:gd name="connsiteY1" fmla="*/ 0 h 5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030" h="524105">
                <a:moveTo>
                  <a:pt x="925030" y="524105"/>
                </a:moveTo>
                <a:cubicBezTo>
                  <a:pt x="923995" y="238355"/>
                  <a:pt x="392112" y="141287"/>
                  <a:pt x="0" y="0"/>
                </a:cubicBezTo>
              </a:path>
            </a:pathLst>
          </a:cu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grpSp>
        <p:nvGrpSpPr>
          <p:cNvPr id="50" name="f-graph3"/>
          <p:cNvGrpSpPr/>
          <p:nvPr/>
        </p:nvGrpSpPr>
        <p:grpSpPr>
          <a:xfrm>
            <a:off x="1644569" y="3600438"/>
            <a:ext cx="914400" cy="152400"/>
            <a:chOff x="2057400" y="3581400"/>
            <a:chExt cx="914400" cy="152400"/>
          </a:xfrm>
        </p:grpSpPr>
        <p:cxnSp>
          <p:nvCxnSpPr>
            <p:cNvPr id="28" name="Straight Connector 27"/>
            <p:cNvCxnSpPr>
              <a:stCxn id="32" idx="6"/>
            </p:cNvCxnSpPr>
            <p:nvPr/>
          </p:nvCxnSpPr>
          <p:spPr>
            <a:xfrm>
              <a:off x="2209800" y="3657600"/>
              <a:ext cx="609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057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f-graph5"/>
          <p:cNvGrpSpPr/>
          <p:nvPr/>
        </p:nvGrpSpPr>
        <p:grpSpPr>
          <a:xfrm>
            <a:off x="3016169" y="3600438"/>
            <a:ext cx="762000" cy="152400"/>
            <a:chOff x="3429000" y="3581400"/>
            <a:chExt cx="762000" cy="152400"/>
          </a:xfrm>
        </p:grpSpPr>
        <p:sp>
          <p:nvSpPr>
            <p:cNvPr id="41" name="Oval 40"/>
            <p:cNvSpPr/>
            <p:nvPr/>
          </p:nvSpPr>
          <p:spPr>
            <a:xfrm flipH="1">
              <a:off x="4038600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429000" y="35814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>
              <a:endCxn id="42" idx="2"/>
            </p:cNvCxnSpPr>
            <p:nvPr/>
          </p:nvCxnSpPr>
          <p:spPr>
            <a:xfrm flipH="1">
              <a:off x="3581400" y="36576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-graph2"/>
          <p:cNvSpPr/>
          <p:nvPr/>
        </p:nvSpPr>
        <p:spPr>
          <a:xfrm>
            <a:off x="1644569" y="2686038"/>
            <a:ext cx="152400" cy="15240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f-graph4"/>
          <p:cNvGrpSpPr/>
          <p:nvPr/>
        </p:nvGrpSpPr>
        <p:grpSpPr>
          <a:xfrm>
            <a:off x="2406569" y="2686038"/>
            <a:ext cx="762000" cy="152400"/>
            <a:chOff x="2819400" y="2667000"/>
            <a:chExt cx="762000" cy="152400"/>
          </a:xfrm>
          <a:solidFill>
            <a:schemeClr val="accent1"/>
          </a:solidFill>
        </p:grpSpPr>
        <p:sp>
          <p:nvSpPr>
            <p:cNvPr id="38" name="Oval 37"/>
            <p:cNvSpPr/>
            <p:nvPr/>
          </p:nvSpPr>
          <p:spPr>
            <a:xfrm>
              <a:off x="28194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429000" y="2667000"/>
              <a:ext cx="152400" cy="152400"/>
            </a:xfrm>
            <a:prstGeom prst="ellipse">
              <a:avLst/>
            </a:prstGeom>
            <a:grp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2971800" y="2743200"/>
              <a:ext cx="45720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f-graph1"/>
          <p:cNvGrpSpPr/>
          <p:nvPr/>
        </p:nvGrpSpPr>
        <p:grpSpPr>
          <a:xfrm>
            <a:off x="1034969" y="4514838"/>
            <a:ext cx="762000" cy="152400"/>
            <a:chOff x="1447800" y="4495800"/>
            <a:chExt cx="762000" cy="152400"/>
          </a:xfrm>
        </p:grpSpPr>
        <p:sp>
          <p:nvSpPr>
            <p:cNvPr id="29" name="Oval 28"/>
            <p:cNvSpPr/>
            <p:nvPr/>
          </p:nvSpPr>
          <p:spPr>
            <a:xfrm>
              <a:off x="1447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0574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>
              <a:endCxn id="30" idx="2"/>
            </p:cNvCxnSpPr>
            <p:nvPr/>
          </p:nvCxnSpPr>
          <p:spPr>
            <a:xfrm>
              <a:off x="1600200" y="4572000"/>
              <a:ext cx="4572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f-graph6"/>
          <p:cNvGrpSpPr/>
          <p:nvPr/>
        </p:nvGrpSpPr>
        <p:grpSpPr>
          <a:xfrm>
            <a:off x="3625769" y="4514838"/>
            <a:ext cx="609600" cy="152400"/>
            <a:chOff x="4038600" y="4495800"/>
            <a:chExt cx="609600" cy="152400"/>
          </a:xfrm>
        </p:grpSpPr>
        <p:sp>
          <p:nvSpPr>
            <p:cNvPr id="46" name="Oval 45"/>
            <p:cNvSpPr/>
            <p:nvPr/>
          </p:nvSpPr>
          <p:spPr>
            <a:xfrm flipH="1">
              <a:off x="4495800" y="4495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4038600" y="4495800"/>
              <a:ext cx="152400" cy="15240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Connector 47"/>
            <p:cNvCxnSpPr>
              <a:endCxn id="47" idx="2"/>
            </p:cNvCxnSpPr>
            <p:nvPr/>
          </p:nvCxnSpPr>
          <p:spPr>
            <a:xfrm rot="10800000">
              <a:off x="4191000" y="4572000"/>
              <a:ext cx="3048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rgbClr val="4F81BD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4F81B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55" y="2431475"/>
                <a:ext cx="110684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axes"/>
          <p:cNvGrpSpPr/>
          <p:nvPr/>
        </p:nvGrpSpPr>
        <p:grpSpPr>
          <a:xfrm>
            <a:off x="355680" y="2228838"/>
            <a:ext cx="4257856" cy="3714762"/>
            <a:chOff x="768511" y="2209800"/>
            <a:chExt cx="4257856" cy="371476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571500" y="4000500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5486400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143000" y="45720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143000" y="36576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1143000" y="2743200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768511" y="42666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6629" y="3358989"/>
              <a:ext cx="337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81211" y="2450537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8661" y="5339787"/>
                  <a:ext cx="517706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04800" y="1442724"/>
                <a:ext cx="35821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</a:rPr>
                      <m:t>: 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cs typeface="Times New Roman" pitchFamily="18" charset="0"/>
                  </a:rPr>
                  <a:t>: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2724"/>
                <a:ext cx="3582134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4252" t="-12500" r="-68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=1⋅0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742" y="2667000"/>
                <a:ext cx="1460464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+ 2⋅(−1)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22" y="3322577"/>
                <a:ext cx="2082237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+ 3⋅2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07" y="3978154"/>
                <a:ext cx="143622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633731"/>
                <a:ext cx="935063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2713659"/>
                <a:ext cx="132606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3428034"/>
                <a:ext cx="132606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4F81B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07" y="4075734"/>
                <a:ext cx="132606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958769" y="4438638"/>
            <a:ext cx="33528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568369" y="3524238"/>
            <a:ext cx="22860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68369" y="2609838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524000"/>
                <a:ext cx="4049442" cy="11378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Euler integral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93" y="5573515"/>
                <a:ext cx="2417393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526" t="-10526" r="-10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83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 animBg="1"/>
      <p:bldP spid="31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Continuous Functions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How can we extend the Euler integral to a continuous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: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cs typeface="Times New Roman" pitchFamily="18" charset="0"/>
                  </a:rPr>
                  <a:t>?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1143000"/>
              </a:xfrm>
              <a:blipFill rotWithShape="0">
                <a:blip r:embed="rId2"/>
                <a:stretch>
                  <a:fillRect l="-1481" t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nction graph"/>
          <p:cNvSpPr/>
          <p:nvPr/>
        </p:nvSpPr>
        <p:spPr>
          <a:xfrm>
            <a:off x="833437" y="2978138"/>
            <a:ext cx="3457575" cy="2684462"/>
          </a:xfrm>
          <a:custGeom>
            <a:avLst/>
            <a:gdLst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695575 h 2705100"/>
              <a:gd name="connsiteX1" fmla="*/ 581025 w 3295650"/>
              <a:gd name="connsiteY1" fmla="*/ 1609725 h 2705100"/>
              <a:gd name="connsiteX2" fmla="*/ 866775 w 3295650"/>
              <a:gd name="connsiteY2" fmla="*/ 0 h 2705100"/>
              <a:gd name="connsiteX3" fmla="*/ 1838325 w 3295650"/>
              <a:gd name="connsiteY3" fmla="*/ 2085975 h 2705100"/>
              <a:gd name="connsiteX4" fmla="*/ 2495550 w 3295650"/>
              <a:gd name="connsiteY4" fmla="*/ 800100 h 2705100"/>
              <a:gd name="connsiteX5" fmla="*/ 3295650 w 3295650"/>
              <a:gd name="connsiteY5" fmla="*/ 2705100 h 2705100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74950 h 2784475"/>
              <a:gd name="connsiteX1" fmla="*/ 581025 w 3295650"/>
              <a:gd name="connsiteY1" fmla="*/ 1689100 h 2784475"/>
              <a:gd name="connsiteX2" fmla="*/ 866775 w 3295650"/>
              <a:gd name="connsiteY2" fmla="*/ 79375 h 2784475"/>
              <a:gd name="connsiteX3" fmla="*/ 1838325 w 3295650"/>
              <a:gd name="connsiteY3" fmla="*/ 2165350 h 2784475"/>
              <a:gd name="connsiteX4" fmla="*/ 2495550 w 3295650"/>
              <a:gd name="connsiteY4" fmla="*/ 879475 h 2784475"/>
              <a:gd name="connsiteX5" fmla="*/ 3295650 w 3295650"/>
              <a:gd name="connsiteY5" fmla="*/ 2784475 h 2784475"/>
              <a:gd name="connsiteX0" fmla="*/ 0 w 3295650"/>
              <a:gd name="connsiteY0" fmla="*/ 2797175 h 2806700"/>
              <a:gd name="connsiteX1" fmla="*/ 866775 w 3295650"/>
              <a:gd name="connsiteY1" fmla="*/ 101600 h 2806700"/>
              <a:gd name="connsiteX2" fmla="*/ 1838325 w 3295650"/>
              <a:gd name="connsiteY2" fmla="*/ 2187575 h 2806700"/>
              <a:gd name="connsiteX3" fmla="*/ 2495550 w 3295650"/>
              <a:gd name="connsiteY3" fmla="*/ 901700 h 2806700"/>
              <a:gd name="connsiteX4" fmla="*/ 3295650 w 3295650"/>
              <a:gd name="connsiteY4" fmla="*/ 2806700 h 2806700"/>
              <a:gd name="connsiteX0" fmla="*/ 0 w 3295650"/>
              <a:gd name="connsiteY0" fmla="*/ 2797175 h 2816622"/>
              <a:gd name="connsiteX1" fmla="*/ 866775 w 3295650"/>
              <a:gd name="connsiteY1" fmla="*/ 101600 h 2816622"/>
              <a:gd name="connsiteX2" fmla="*/ 1838325 w 3295650"/>
              <a:gd name="connsiteY2" fmla="*/ 2187575 h 2816622"/>
              <a:gd name="connsiteX3" fmla="*/ 2495550 w 3295650"/>
              <a:gd name="connsiteY3" fmla="*/ 901700 h 2816622"/>
              <a:gd name="connsiteX4" fmla="*/ 3295650 w 3295650"/>
              <a:gd name="connsiteY4" fmla="*/ 2806700 h 28166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695575 h 2715022"/>
              <a:gd name="connsiteX1" fmla="*/ 866775 w 3295650"/>
              <a:gd name="connsiteY1" fmla="*/ 0 h 2715022"/>
              <a:gd name="connsiteX2" fmla="*/ 1838325 w 3295650"/>
              <a:gd name="connsiteY2" fmla="*/ 2085975 h 2715022"/>
              <a:gd name="connsiteX3" fmla="*/ 2495550 w 3295650"/>
              <a:gd name="connsiteY3" fmla="*/ 800100 h 2715022"/>
              <a:gd name="connsiteX4" fmla="*/ 3295650 w 3295650"/>
              <a:gd name="connsiteY4" fmla="*/ 2705100 h 2715022"/>
              <a:gd name="connsiteX0" fmla="*/ 0 w 3295650"/>
              <a:gd name="connsiteY0" fmla="*/ 2708275 h 2727722"/>
              <a:gd name="connsiteX1" fmla="*/ 866775 w 3295650"/>
              <a:gd name="connsiteY1" fmla="*/ 12700 h 2727722"/>
              <a:gd name="connsiteX2" fmla="*/ 1838325 w 3295650"/>
              <a:gd name="connsiteY2" fmla="*/ 2098675 h 2727722"/>
              <a:gd name="connsiteX3" fmla="*/ 2495550 w 3295650"/>
              <a:gd name="connsiteY3" fmla="*/ 812800 h 2727722"/>
              <a:gd name="connsiteX4" fmla="*/ 3295650 w 3295650"/>
              <a:gd name="connsiteY4" fmla="*/ 2717800 h 2727722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495550 w 3295650"/>
              <a:gd name="connsiteY3" fmla="*/ 803275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10318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698750 h 2718197"/>
              <a:gd name="connsiteX1" fmla="*/ 866775 w 3295650"/>
              <a:gd name="connsiteY1" fmla="*/ 3175 h 2718197"/>
              <a:gd name="connsiteX2" fmla="*/ 1838325 w 3295650"/>
              <a:gd name="connsiteY2" fmla="*/ 2089150 h 2718197"/>
              <a:gd name="connsiteX3" fmla="*/ 2514600 w 3295650"/>
              <a:gd name="connsiteY3" fmla="*/ 879476 h 2718197"/>
              <a:gd name="connsiteX4" fmla="*/ 3295650 w 3295650"/>
              <a:gd name="connsiteY4" fmla="*/ 2708275 h 2718197"/>
              <a:gd name="connsiteX0" fmla="*/ 0 w 3295650"/>
              <a:gd name="connsiteY0" fmla="*/ 2846387 h 2865834"/>
              <a:gd name="connsiteX1" fmla="*/ 866775 w 3295650"/>
              <a:gd name="connsiteY1" fmla="*/ 150812 h 2865834"/>
              <a:gd name="connsiteX2" fmla="*/ 1600200 w 3295650"/>
              <a:gd name="connsiteY2" fmla="*/ 1941513 h 2865834"/>
              <a:gd name="connsiteX3" fmla="*/ 2514600 w 3295650"/>
              <a:gd name="connsiteY3" fmla="*/ 1027113 h 2865834"/>
              <a:gd name="connsiteX4" fmla="*/ 3295650 w 3295650"/>
              <a:gd name="connsiteY4" fmla="*/ 2855912 h 2865834"/>
              <a:gd name="connsiteX0" fmla="*/ 0 w 3295650"/>
              <a:gd name="connsiteY0" fmla="*/ 2884486 h 2903933"/>
              <a:gd name="connsiteX1" fmla="*/ 914400 w 3295650"/>
              <a:gd name="connsiteY1" fmla="*/ 150812 h 2903933"/>
              <a:gd name="connsiteX2" fmla="*/ 1600200 w 3295650"/>
              <a:gd name="connsiteY2" fmla="*/ 1979612 h 2903933"/>
              <a:gd name="connsiteX3" fmla="*/ 2514600 w 3295650"/>
              <a:gd name="connsiteY3" fmla="*/ 1065212 h 2903933"/>
              <a:gd name="connsiteX4" fmla="*/ 3295650 w 3295650"/>
              <a:gd name="connsiteY4" fmla="*/ 2894011 h 2903933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3674 h 2753121"/>
              <a:gd name="connsiteX1" fmla="*/ 914400 w 3295650"/>
              <a:gd name="connsiteY1" fmla="*/ 0 h 2753121"/>
              <a:gd name="connsiteX2" fmla="*/ 1600200 w 3295650"/>
              <a:gd name="connsiteY2" fmla="*/ 1828800 h 2753121"/>
              <a:gd name="connsiteX3" fmla="*/ 2514600 w 3295650"/>
              <a:gd name="connsiteY3" fmla="*/ 914400 h 2753121"/>
              <a:gd name="connsiteX4" fmla="*/ 3295650 w 3295650"/>
              <a:gd name="connsiteY4" fmla="*/ 2743199 h 2753121"/>
              <a:gd name="connsiteX0" fmla="*/ 0 w 3295650"/>
              <a:gd name="connsiteY0" fmla="*/ 2735262 h 2754709"/>
              <a:gd name="connsiteX1" fmla="*/ 914400 w 3295650"/>
              <a:gd name="connsiteY1" fmla="*/ 1588 h 2754709"/>
              <a:gd name="connsiteX2" fmla="*/ 1600200 w 3295650"/>
              <a:gd name="connsiteY2" fmla="*/ 1830388 h 2754709"/>
              <a:gd name="connsiteX3" fmla="*/ 2514600 w 3295650"/>
              <a:gd name="connsiteY3" fmla="*/ 915988 h 2754709"/>
              <a:gd name="connsiteX4" fmla="*/ 3295650 w 3295650"/>
              <a:gd name="connsiteY4" fmla="*/ 2744787 h 2754709"/>
              <a:gd name="connsiteX0" fmla="*/ 0 w 3295650"/>
              <a:gd name="connsiteY0" fmla="*/ 2895601 h 2915048"/>
              <a:gd name="connsiteX1" fmla="*/ 914400 w 3295650"/>
              <a:gd name="connsiteY1" fmla="*/ 152400 h 2915048"/>
              <a:gd name="connsiteX2" fmla="*/ 1600200 w 3295650"/>
              <a:gd name="connsiteY2" fmla="*/ 1981200 h 2915048"/>
              <a:gd name="connsiteX3" fmla="*/ 2514600 w 3295650"/>
              <a:gd name="connsiteY3" fmla="*/ 1066800 h 2915048"/>
              <a:gd name="connsiteX4" fmla="*/ 3295650 w 3295650"/>
              <a:gd name="connsiteY4" fmla="*/ 2895599 h 2915048"/>
              <a:gd name="connsiteX0" fmla="*/ 0 w 3295650"/>
              <a:gd name="connsiteY0" fmla="*/ 2813195 h 2813309"/>
              <a:gd name="connsiteX1" fmla="*/ 914400 w 3295650"/>
              <a:gd name="connsiteY1" fmla="*/ 69994 h 2813309"/>
              <a:gd name="connsiteX2" fmla="*/ 2514600 w 3295650"/>
              <a:gd name="connsiteY2" fmla="*/ 984394 h 2813309"/>
              <a:gd name="connsiteX3" fmla="*/ 3295650 w 3295650"/>
              <a:gd name="connsiteY3" fmla="*/ 2813193 h 2813309"/>
              <a:gd name="connsiteX0" fmla="*/ 0 w 3295650"/>
              <a:gd name="connsiteY0" fmla="*/ 2743201 h 2743303"/>
              <a:gd name="connsiteX1" fmla="*/ 914400 w 3295650"/>
              <a:gd name="connsiteY1" fmla="*/ 0 h 2743303"/>
              <a:gd name="connsiteX2" fmla="*/ 3295650 w 3295650"/>
              <a:gd name="connsiteY2" fmla="*/ 2743199 h 2743303"/>
              <a:gd name="connsiteX0" fmla="*/ 0 w 3295650"/>
              <a:gd name="connsiteY0" fmla="*/ 2882901 h 2882998"/>
              <a:gd name="connsiteX1" fmla="*/ 1441450 w 3295650"/>
              <a:gd name="connsiteY1" fmla="*/ 0 h 2882998"/>
              <a:gd name="connsiteX2" fmla="*/ 3295650 w 3295650"/>
              <a:gd name="connsiteY2" fmla="*/ 2882899 h 2882998"/>
              <a:gd name="connsiteX0" fmla="*/ 0 w 3295650"/>
              <a:gd name="connsiteY0" fmla="*/ 2679701 h 2679805"/>
              <a:gd name="connsiteX1" fmla="*/ 1460500 w 3295650"/>
              <a:gd name="connsiteY1" fmla="*/ 0 h 2679805"/>
              <a:gd name="connsiteX2" fmla="*/ 3295650 w 3295650"/>
              <a:gd name="connsiteY2" fmla="*/ 2679699 h 2679805"/>
              <a:gd name="connsiteX0" fmla="*/ 0 w 3295650"/>
              <a:gd name="connsiteY0" fmla="*/ 2679701 h 2679855"/>
              <a:gd name="connsiteX1" fmla="*/ 1460500 w 3295650"/>
              <a:gd name="connsiteY1" fmla="*/ 0 h 2679855"/>
              <a:gd name="connsiteX2" fmla="*/ 3295650 w 3295650"/>
              <a:gd name="connsiteY2" fmla="*/ 2679699 h 2679855"/>
              <a:gd name="connsiteX0" fmla="*/ 0 w 3457575"/>
              <a:gd name="connsiteY0" fmla="*/ 2679701 h 2684618"/>
              <a:gd name="connsiteX1" fmla="*/ 1460500 w 3457575"/>
              <a:gd name="connsiteY1" fmla="*/ 0 h 2684618"/>
              <a:gd name="connsiteX2" fmla="*/ 3457575 w 3457575"/>
              <a:gd name="connsiteY2" fmla="*/ 2684462 h 2684618"/>
              <a:gd name="connsiteX0" fmla="*/ 0 w 3457575"/>
              <a:gd name="connsiteY0" fmla="*/ 2679701 h 2684462"/>
              <a:gd name="connsiteX1" fmla="*/ 1460500 w 3457575"/>
              <a:gd name="connsiteY1" fmla="*/ 0 h 2684462"/>
              <a:gd name="connsiteX2" fmla="*/ 3457575 w 3457575"/>
              <a:gd name="connsiteY2" fmla="*/ 2684462 h 26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7575" h="2684462">
                <a:moveTo>
                  <a:pt x="0" y="2679701"/>
                </a:moveTo>
                <a:cubicBezTo>
                  <a:pt x="428228" y="2699148"/>
                  <a:pt x="884238" y="-793"/>
                  <a:pt x="1460500" y="0"/>
                </a:cubicBezTo>
                <a:cubicBezTo>
                  <a:pt x="2036762" y="793"/>
                  <a:pt x="2656681" y="2679699"/>
                  <a:pt x="3457575" y="2684462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24200" y="2219980"/>
                <a:ext cx="60229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8064A2"/>
                    </a:solidFill>
                  </a:rPr>
                  <a:t>Idea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Approximate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by step functions.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219980"/>
                <a:ext cx="602299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12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949716" y="2978138"/>
                <a:ext cx="880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  <m:r>
                            <a:rPr lang="en-US" sz="2800" i="1" smtClean="0">
                              <a:solidFill>
                                <a:srgbClr val="9BBB59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16" y="2978138"/>
                <a:ext cx="88017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axes"/>
          <p:cNvGrpSpPr/>
          <p:nvPr/>
        </p:nvGrpSpPr>
        <p:grpSpPr>
          <a:xfrm>
            <a:off x="304800" y="2609850"/>
            <a:ext cx="4259604" cy="3486150"/>
            <a:chOff x="304800" y="2829065"/>
            <a:chExt cx="4259604" cy="348615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57237" y="2829065"/>
              <a:ext cx="0" cy="3352788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2437" y="5877053"/>
              <a:ext cx="403860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681037" y="5107115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6548" y="4801752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1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46698" y="5730440"/>
                  <a:ext cx="5177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3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698" y="5730440"/>
                  <a:ext cx="517706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>
            <a:xfrm rot="10800000">
              <a:off x="679289" y="434739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04800" y="4042029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2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>
              <a:off x="679289" y="3591628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04800" y="3286265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3</a:t>
              </a:r>
              <a:endParaRPr lang="en-US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teps 1"/>
          <p:cNvGrpSpPr/>
          <p:nvPr/>
        </p:nvGrpSpPr>
        <p:grpSpPr>
          <a:xfrm>
            <a:off x="452437" y="3282489"/>
            <a:ext cx="3961669" cy="2449383"/>
            <a:chOff x="533400" y="3796839"/>
            <a:chExt cx="3961669" cy="2449383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195637" y="5411571"/>
              <a:ext cx="42650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rit point 2 - min"/>
            <p:cNvSpPr/>
            <p:nvPr/>
          </p:nvSpPr>
          <p:spPr>
            <a:xfrm>
              <a:off x="1303916" y="532765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400178" y="5406231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rit point 2 - min"/>
            <p:cNvSpPr/>
            <p:nvPr/>
          </p:nvSpPr>
          <p:spPr>
            <a:xfrm>
              <a:off x="1588077" y="456898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crit point 2 - min"/>
            <p:cNvSpPr/>
            <p:nvPr/>
          </p:nvSpPr>
          <p:spPr>
            <a:xfrm>
              <a:off x="1920874" y="379683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crit point 2 - min"/>
            <p:cNvSpPr/>
            <p:nvPr/>
          </p:nvSpPr>
          <p:spPr>
            <a:xfrm>
              <a:off x="2705096" y="3796839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crit point 2 - min"/>
            <p:cNvSpPr/>
            <p:nvPr/>
          </p:nvSpPr>
          <p:spPr>
            <a:xfrm>
              <a:off x="3119437" y="456898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crit point 2 - min"/>
            <p:cNvSpPr/>
            <p:nvPr/>
          </p:nvSpPr>
          <p:spPr>
            <a:xfrm>
              <a:off x="3505200" y="532765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crit point 3"/>
            <p:cNvSpPr/>
            <p:nvPr/>
          </p:nvSpPr>
          <p:spPr>
            <a:xfrm>
              <a:off x="3126364" y="534150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crit point 3"/>
            <p:cNvSpPr/>
            <p:nvPr/>
          </p:nvSpPr>
          <p:spPr>
            <a:xfrm>
              <a:off x="1574485" y="533457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13030" y="4642526"/>
              <a:ext cx="302084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830116" y="4642526"/>
              <a:ext cx="365521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15114" y="3871911"/>
              <a:ext cx="76618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rit point 3"/>
            <p:cNvSpPr/>
            <p:nvPr/>
          </p:nvSpPr>
          <p:spPr>
            <a:xfrm>
              <a:off x="1927801" y="456027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crit point 3"/>
            <p:cNvSpPr/>
            <p:nvPr/>
          </p:nvSpPr>
          <p:spPr>
            <a:xfrm>
              <a:off x="2711736" y="4573254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33400" y="6176950"/>
              <a:ext cx="78105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rit point 3"/>
            <p:cNvSpPr/>
            <p:nvPr/>
          </p:nvSpPr>
          <p:spPr>
            <a:xfrm>
              <a:off x="1303916" y="6107677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18958" y="6172185"/>
              <a:ext cx="876111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rit point 3"/>
            <p:cNvSpPr/>
            <p:nvPr/>
          </p:nvSpPr>
          <p:spPr>
            <a:xfrm>
              <a:off x="3512705" y="6102913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652478" y="2787247"/>
            <a:ext cx="4103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Make the step size smaller.</a:t>
            </a:r>
            <a:endParaRPr 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52478" y="3362185"/>
                <a:ext cx="3878453" cy="2946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Consider the limit of the Euler integrals of the approximations as the step size goes to zero: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78" y="3362185"/>
                <a:ext cx="3878453" cy="2946063"/>
              </a:xfrm>
              <a:prstGeom prst="rect">
                <a:avLst/>
              </a:prstGeom>
              <a:blipFill rotWithShape="0">
                <a:blip r:embed="rId6"/>
                <a:stretch>
                  <a:fillRect l="-3145" t="-2070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teps 2"/>
          <p:cNvGrpSpPr/>
          <p:nvPr/>
        </p:nvGrpSpPr>
        <p:grpSpPr>
          <a:xfrm>
            <a:off x="452437" y="2913191"/>
            <a:ext cx="3962400" cy="2820859"/>
            <a:chOff x="533400" y="3427541"/>
            <a:chExt cx="3962400" cy="2820859"/>
          </a:xfrm>
        </p:grpSpPr>
        <p:sp>
          <p:nvSpPr>
            <p:cNvPr id="32" name="crit point 2 - min"/>
            <p:cNvSpPr/>
            <p:nvPr/>
          </p:nvSpPr>
          <p:spPr>
            <a:xfrm>
              <a:off x="3314704" y="4967410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crit point 2 - min"/>
            <p:cNvSpPr/>
            <p:nvPr/>
          </p:nvSpPr>
          <p:spPr>
            <a:xfrm>
              <a:off x="3748094" y="572858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581400" y="5804781"/>
              <a:ext cx="26440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62538" y="5413749"/>
              <a:ext cx="218862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rit point 2 - min"/>
            <p:cNvSpPr/>
            <p:nvPr/>
          </p:nvSpPr>
          <p:spPr>
            <a:xfrm>
              <a:off x="1299884" y="532982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crit point 2 - min"/>
            <p:cNvSpPr/>
            <p:nvPr/>
          </p:nvSpPr>
          <p:spPr>
            <a:xfrm>
              <a:off x="1584045" y="4571166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crit point 2 - min"/>
            <p:cNvSpPr/>
            <p:nvPr/>
          </p:nvSpPr>
          <p:spPr>
            <a:xfrm>
              <a:off x="1916842" y="379901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crit point 2 - min"/>
            <p:cNvSpPr/>
            <p:nvPr/>
          </p:nvSpPr>
          <p:spPr>
            <a:xfrm>
              <a:off x="2701064" y="3799017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crit point 2 - min"/>
            <p:cNvSpPr/>
            <p:nvPr/>
          </p:nvSpPr>
          <p:spPr>
            <a:xfrm>
              <a:off x="3115405" y="4571166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crit point 2 - min"/>
            <p:cNvSpPr/>
            <p:nvPr/>
          </p:nvSpPr>
          <p:spPr>
            <a:xfrm>
              <a:off x="3501168" y="5329828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crit point 3"/>
            <p:cNvSpPr/>
            <p:nvPr/>
          </p:nvSpPr>
          <p:spPr>
            <a:xfrm>
              <a:off x="3321631" y="534462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crit point 3"/>
            <p:cNvSpPr/>
            <p:nvPr/>
          </p:nvSpPr>
          <p:spPr>
            <a:xfrm>
              <a:off x="1449173" y="5339136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658282" y="4644704"/>
              <a:ext cx="170518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012830" y="4644704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76976" y="4271962"/>
              <a:ext cx="22193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rit point 3"/>
            <p:cNvSpPr/>
            <p:nvPr/>
          </p:nvSpPr>
          <p:spPr>
            <a:xfrm>
              <a:off x="1754864" y="458208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crit point 3"/>
            <p:cNvSpPr/>
            <p:nvPr/>
          </p:nvSpPr>
          <p:spPr>
            <a:xfrm>
              <a:off x="2932644" y="4577882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533400" y="6179128"/>
              <a:ext cx="71004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rit point 3"/>
            <p:cNvSpPr/>
            <p:nvPr/>
          </p:nvSpPr>
          <p:spPr>
            <a:xfrm>
              <a:off x="1155423" y="610985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837565" y="6174363"/>
              <a:ext cx="658235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rit point 3"/>
            <p:cNvSpPr/>
            <p:nvPr/>
          </p:nvSpPr>
          <p:spPr>
            <a:xfrm>
              <a:off x="3755021" y="6109855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crit point 2 - min"/>
            <p:cNvSpPr/>
            <p:nvPr/>
          </p:nvSpPr>
          <p:spPr>
            <a:xfrm>
              <a:off x="2205047" y="34275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crit point 2 - min"/>
            <p:cNvSpPr/>
            <p:nvPr/>
          </p:nvSpPr>
          <p:spPr>
            <a:xfrm>
              <a:off x="2400304" y="3427541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024640" y="3875217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483744" y="3871593"/>
              <a:ext cx="249656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rit point 3"/>
            <p:cNvSpPr/>
            <p:nvPr/>
          </p:nvSpPr>
          <p:spPr>
            <a:xfrm>
              <a:off x="2204615" y="3802638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crit point 3"/>
            <p:cNvSpPr/>
            <p:nvPr/>
          </p:nvSpPr>
          <p:spPr>
            <a:xfrm>
              <a:off x="2400304" y="3799017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267536" y="3503741"/>
              <a:ext cx="206327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rit point 2 - min"/>
            <p:cNvSpPr/>
            <p:nvPr/>
          </p:nvSpPr>
          <p:spPr>
            <a:xfrm>
              <a:off x="1745398" y="4192163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1828800" y="4268363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rit point 3"/>
            <p:cNvSpPr/>
            <p:nvPr/>
          </p:nvSpPr>
          <p:spPr>
            <a:xfrm>
              <a:off x="1920456" y="4196492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crit point 2 - min"/>
            <p:cNvSpPr/>
            <p:nvPr/>
          </p:nvSpPr>
          <p:spPr>
            <a:xfrm>
              <a:off x="1442246" y="4953555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crit point 3"/>
            <p:cNvSpPr/>
            <p:nvPr/>
          </p:nvSpPr>
          <p:spPr>
            <a:xfrm>
              <a:off x="1594646" y="496741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6" name="crit point 2 - min"/>
            <p:cNvSpPr/>
            <p:nvPr/>
          </p:nvSpPr>
          <p:spPr>
            <a:xfrm>
              <a:off x="1155423" y="5717662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24898" y="5800724"/>
              <a:ext cx="170518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crit point 3"/>
            <p:cNvSpPr/>
            <p:nvPr/>
          </p:nvSpPr>
          <p:spPr>
            <a:xfrm>
              <a:off x="1310418" y="572858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crit point 2 - min"/>
            <p:cNvSpPr/>
            <p:nvPr/>
          </p:nvSpPr>
          <p:spPr>
            <a:xfrm>
              <a:off x="2932644" y="4192163"/>
              <a:ext cx="152400" cy="152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crit point 3"/>
            <p:cNvSpPr/>
            <p:nvPr/>
          </p:nvSpPr>
          <p:spPr>
            <a:xfrm>
              <a:off x="2712023" y="4199090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3203334" y="5043610"/>
              <a:ext cx="187570" cy="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rit point 3"/>
            <p:cNvSpPr/>
            <p:nvPr/>
          </p:nvSpPr>
          <p:spPr>
            <a:xfrm>
              <a:off x="3126364" y="4967409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crit point 3"/>
            <p:cNvSpPr/>
            <p:nvPr/>
          </p:nvSpPr>
          <p:spPr>
            <a:xfrm>
              <a:off x="3512127" y="5731451"/>
              <a:ext cx="138545" cy="138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3286305" y="3674521"/>
                <a:ext cx="1203984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9BBB59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∙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2</m:t>
                        </m:r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𝑓</m:t>
                        </m:r>
                        <m:r>
                          <a:rPr lang="en-US" sz="2800" i="1" smtClean="0">
                            <a:solidFill>
                              <a:srgbClr val="9BBB59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i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305" y="3674521"/>
                <a:ext cx="1203984" cy="624082"/>
              </a:xfrm>
              <a:prstGeom prst="rect">
                <a:avLst/>
              </a:prstGeom>
              <a:blipFill rotWithShape="0">
                <a:blip r:embed="rId7"/>
                <a:stretch>
                  <a:fillRect t="-588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41490" y="2767321"/>
                <a:ext cx="4917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4F81BD">
                              <a:lumMod val="75000"/>
                            </a:srgbClr>
                          </a:solidFill>
                          <a:latin typeface="Cambria Math"/>
                          <a:cs typeface="Times New Roman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>
                  <a:solidFill>
                    <a:srgbClr val="4F81BD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90" y="2767321"/>
                <a:ext cx="49173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Does it matter if we use lower or upper approximations?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-238988" y="944881"/>
            <a:ext cx="730018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60" grpId="0"/>
      <p:bldP spid="61" grpId="0"/>
      <p:bldP spid="61" grpId="1"/>
      <p:bldP spid="68" grpId="0"/>
      <p:bldP spid="70" grpId="0"/>
      <p:bldP spid="123" grpId="0"/>
      <p:bldP spid="15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639" y="1447800"/>
                <a:ext cx="7010400" cy="1333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 extend the Euler integral to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, define two integrals: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39" y="1447800"/>
                <a:ext cx="7010400" cy="1333500"/>
              </a:xfrm>
              <a:blipFill rotWithShape="0">
                <a:blip r:embed="rId2"/>
                <a:stretch>
                  <a:fillRect l="-2261" t="-5963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5639" y="5282625"/>
            <a:ext cx="8201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These limits exist, but are not equal in general.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039" y="2861432"/>
            <a:ext cx="267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Lower integral:</a:t>
            </a:r>
            <a:endParaRPr lang="en-US" sz="3200" dirty="0">
              <a:solidFill>
                <a:srgbClr val="8064A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039" y="4113262"/>
            <a:ext cx="2694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8064A2"/>
                </a:solidFill>
              </a:rPr>
              <a:t>Upper integral:</a:t>
            </a:r>
            <a:endParaRPr lang="en-US" sz="3200" dirty="0">
              <a:solidFill>
                <a:srgbClr val="8064A2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Continuous Functions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-238988" y="944881"/>
            <a:ext cx="7300188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9335" y="2507969"/>
                <a:ext cx="5196166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335" y="2507969"/>
                <a:ext cx="5196166" cy="12917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29335" y="3759799"/>
                <a:ext cx="5196166" cy="1291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⌈"/>
                              <m:endChr m:val="⌉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𝑚𝑓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335" y="3759799"/>
                <a:ext cx="5196166" cy="129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9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0800000">
            <a:off x="-971550" y="944881"/>
            <a:ext cx="6842989" cy="0"/>
          </a:xfrm>
          <a:prstGeom prst="line">
            <a:avLst/>
          </a:prstGeom>
          <a:ln w="508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3600"/>
            <a:ext cx="8229600" cy="2722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Euler Integration is useful in </a:t>
            </a:r>
            <a:r>
              <a:rPr lang="en-US" dirty="0" smtClean="0">
                <a:solidFill>
                  <a:schemeClr val="accent4"/>
                </a:solidFill>
              </a:rPr>
              <a:t>sensor networks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Networks of cell phones or computers</a:t>
            </a:r>
          </a:p>
          <a:p>
            <a:r>
              <a:rPr lang="en-US" dirty="0" smtClean="0"/>
              <a:t>Traffic sensor networks</a:t>
            </a:r>
          </a:p>
          <a:p>
            <a:r>
              <a:rPr lang="en-US" dirty="0" smtClean="0"/>
              <a:t>Surveillance and radar networks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5809" y="1600200"/>
            <a:ext cx="13755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Local</a:t>
            </a:r>
          </a:p>
          <a:p>
            <a:pPr algn="ctr"/>
            <a:r>
              <a:rPr lang="en-US" sz="4400" b="1" dirty="0" smtClean="0"/>
              <a:t>Data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6537" y="1600200"/>
            <a:ext cx="17043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Global</a:t>
            </a:r>
          </a:p>
          <a:p>
            <a:pPr algn="ctr"/>
            <a:r>
              <a:rPr lang="en-US" sz="4400" b="1" dirty="0" smtClean="0"/>
              <a:t>Data</a:t>
            </a:r>
            <a:endParaRPr lang="en-US" sz="4400" b="1" dirty="0"/>
          </a:p>
        </p:txBody>
      </p:sp>
      <p:sp>
        <p:nvSpPr>
          <p:cNvPr id="9" name="Right Arrow 8"/>
          <p:cNvSpPr/>
          <p:nvPr/>
        </p:nvSpPr>
        <p:spPr>
          <a:xfrm>
            <a:off x="3644900" y="1910725"/>
            <a:ext cx="1689100" cy="825500"/>
          </a:xfrm>
          <a:prstGeom prst="rightArrow">
            <a:avLst>
              <a:gd name="adj1" fmla="val 40769"/>
              <a:gd name="adj2" fmla="val 65384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7452</TotalTime>
  <Words>1363</Words>
  <Application>Microsoft Office PowerPoint</Application>
  <PresentationFormat>On-screen Show (4:3)</PresentationFormat>
  <Paragraphs>326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Lucida Sans Unicode</vt:lpstr>
      <vt:lpstr>Times New Roman</vt:lpstr>
      <vt:lpstr>Office Theme</vt:lpstr>
      <vt:lpstr>1_Office Theme</vt:lpstr>
      <vt:lpstr>10_Office Theme</vt:lpstr>
      <vt:lpstr>4_Office Theme</vt:lpstr>
      <vt:lpstr>6_Office Theme</vt:lpstr>
      <vt:lpstr>7_Office Theme</vt:lpstr>
      <vt:lpstr>3_Office Theme</vt:lpstr>
      <vt:lpstr>2_Office Theme</vt:lpstr>
      <vt:lpstr>5_Office Theme</vt:lpstr>
      <vt:lpstr>Hadwiger Integration and Applications</vt:lpstr>
      <vt:lpstr>PowerPoint Presentation</vt:lpstr>
      <vt:lpstr>Euler Characteristic</vt:lpstr>
      <vt:lpstr>Key Property</vt:lpstr>
      <vt:lpstr>Euler Integral</vt:lpstr>
      <vt:lpstr>Example</vt:lpstr>
      <vt:lpstr>Continuous Functions</vt:lpstr>
      <vt:lpstr>Continuous Functions</vt:lpstr>
      <vt:lpstr>Application</vt:lpstr>
      <vt:lpstr>PowerPoint Presentation</vt:lpstr>
      <vt:lpstr>Intrinsic Volumes</vt:lpstr>
      <vt:lpstr>Example</vt:lpstr>
      <vt:lpstr>Intrinsic Volume Definition</vt:lpstr>
      <vt:lpstr>Tube Formula</vt:lpstr>
      <vt:lpstr>Hadwiger Integral</vt:lpstr>
      <vt:lpstr>Hadwiger Integral</vt:lpstr>
      <vt:lpstr>Example</vt:lpstr>
      <vt:lpstr>Valuations on Functions</vt:lpstr>
      <vt:lpstr>Valuations on Functions</vt:lpstr>
      <vt:lpstr>Hadwiger’s Theorem for Functions</vt:lpstr>
      <vt:lpstr>PowerPoint Presentation</vt:lpstr>
      <vt:lpstr>PowerPoint Presentation</vt:lpstr>
      <vt:lpstr>Surveillance </vt:lpstr>
      <vt:lpstr>Cell Dynamics</vt:lpstr>
      <vt:lpstr>Image Processing</vt:lpstr>
      <vt:lpstr>Percolation</vt:lpstr>
      <vt:lpstr>Surveillance</vt:lpstr>
      <vt:lpstr>Random Field</vt:lpstr>
      <vt:lpstr>Expected Hadwiger Integral</vt:lpstr>
      <vt:lpstr>Computational Difficulties</vt:lpstr>
      <vt:lpstr>Challenge: Non-Linearity</vt:lpstr>
      <vt:lpstr>Challenge: Continuity</vt:lpstr>
      <vt:lpstr>Challenge: Approximations</vt:lpstr>
      <vt:lpstr>Summary</vt:lpstr>
      <vt:lpstr>References</vt:lpstr>
    </vt:vector>
  </TitlesOfParts>
  <Company>Penn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 Integration and Applications</dc:title>
  <dc:creator>Matthew Wright</dc:creator>
  <cp:lastModifiedBy>Matthew Wright</cp:lastModifiedBy>
  <cp:revision>434</cp:revision>
  <cp:lastPrinted>2013-07-19T20:40:19Z</cp:lastPrinted>
  <dcterms:created xsi:type="dcterms:W3CDTF">2010-11-05T03:03:49Z</dcterms:created>
  <dcterms:modified xsi:type="dcterms:W3CDTF">2013-09-04T15:13:34Z</dcterms:modified>
</cp:coreProperties>
</file>