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68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  <p:sldMasterId id="2147483876" r:id="rId11"/>
    <p:sldMasterId id="2147483888" r:id="rId12"/>
  </p:sldMasterIdLst>
  <p:notesMasterIdLst>
    <p:notesMasterId r:id="rId56"/>
  </p:notesMasterIdLst>
  <p:handoutMasterIdLst>
    <p:handoutMasterId r:id="rId57"/>
  </p:handoutMasterIdLst>
  <p:sldIdLst>
    <p:sldId id="321" r:id="rId13"/>
    <p:sldId id="377" r:id="rId14"/>
    <p:sldId id="380" r:id="rId15"/>
    <p:sldId id="381" r:id="rId16"/>
    <p:sldId id="382" r:id="rId17"/>
    <p:sldId id="345" r:id="rId18"/>
    <p:sldId id="346" r:id="rId19"/>
    <p:sldId id="387" r:id="rId20"/>
    <p:sldId id="347" r:id="rId21"/>
    <p:sldId id="383" r:id="rId22"/>
    <p:sldId id="407" r:id="rId23"/>
    <p:sldId id="400" r:id="rId24"/>
    <p:sldId id="298" r:id="rId25"/>
    <p:sldId id="386" r:id="rId26"/>
    <p:sldId id="353" r:id="rId27"/>
    <p:sldId id="411" r:id="rId28"/>
    <p:sldId id="354" r:id="rId29"/>
    <p:sldId id="355" r:id="rId30"/>
    <p:sldId id="356" r:id="rId31"/>
    <p:sldId id="396" r:id="rId32"/>
    <p:sldId id="388" r:id="rId33"/>
    <p:sldId id="389" r:id="rId34"/>
    <p:sldId id="401" r:id="rId35"/>
    <p:sldId id="348" r:id="rId36"/>
    <p:sldId id="349" r:id="rId37"/>
    <p:sldId id="350" r:id="rId38"/>
    <p:sldId id="310" r:id="rId39"/>
    <p:sldId id="409" r:id="rId40"/>
    <p:sldId id="368" r:id="rId41"/>
    <p:sldId id="397" r:id="rId42"/>
    <p:sldId id="398" r:id="rId43"/>
    <p:sldId id="391" r:id="rId44"/>
    <p:sldId id="403" r:id="rId45"/>
    <p:sldId id="399" r:id="rId46"/>
    <p:sldId id="394" r:id="rId47"/>
    <p:sldId id="405" r:id="rId48"/>
    <p:sldId id="406" r:id="rId49"/>
    <p:sldId id="365" r:id="rId50"/>
    <p:sldId id="410" r:id="rId51"/>
    <p:sldId id="363" r:id="rId52"/>
    <p:sldId id="371" r:id="rId53"/>
    <p:sldId id="360" r:id="rId54"/>
    <p:sldId id="340" r:id="rId55"/>
  </p:sldIdLst>
  <p:sldSz cx="9144000" cy="6858000" type="screen4x3"/>
  <p:notesSz cx="6858000" cy="89947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9646"/>
    <a:srgbClr val="9BBB59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6271" autoAdjust="0"/>
  </p:normalViewPr>
  <p:slideViewPr>
    <p:cSldViewPr>
      <p:cViewPr>
        <p:scale>
          <a:sx n="66" d="100"/>
          <a:sy n="66" d="100"/>
        </p:scale>
        <p:origin x="-4854" y="-22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7B48-CD9A-495B-99B1-DE5E8579DCD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B92F2-47B0-464A-8005-B0D05357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70541-D8F3-4F8F-83FC-38982D1A1F0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2518"/>
            <a:ext cx="5486400" cy="40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C74BD-AC83-4BAE-B099-DC08D1473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6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74BD-AC83-4BAE-B099-DC08D1473CC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2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0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9917-23AE-49F6-AEB0-6256379874C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8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8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8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4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43.png"/><Relationship Id="rId7" Type="http://schemas.openxmlformats.org/officeDocument/2006/relationships/image" Target="../media/image44.jpe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50.png"/><Relationship Id="rId3" Type="http://schemas.openxmlformats.org/officeDocument/2006/relationships/image" Target="../media/image420.png"/><Relationship Id="rId12" Type="http://schemas.openxmlformats.org/officeDocument/2006/relationships/image" Target="../media/image47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1.png"/><Relationship Id="rId11" Type="http://schemas.openxmlformats.org/officeDocument/2006/relationships/image" Target="../media/image460.png"/><Relationship Id="rId5" Type="http://schemas.openxmlformats.org/officeDocument/2006/relationships/image" Target="../media/image442.png"/><Relationship Id="rId10" Type="http://schemas.openxmlformats.org/officeDocument/2006/relationships/image" Target="../media/image490.png"/><Relationship Id="rId4" Type="http://schemas.openxmlformats.org/officeDocument/2006/relationships/image" Target="../media/image431.png"/><Relationship Id="rId9" Type="http://schemas.openxmlformats.org/officeDocument/2006/relationships/image" Target="../media/image4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0.png"/><Relationship Id="rId3" Type="http://schemas.openxmlformats.org/officeDocument/2006/relationships/image" Target="../media/image910.png"/><Relationship Id="rId7" Type="http://schemas.openxmlformats.org/officeDocument/2006/relationships/image" Target="../media/image13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440.png"/><Relationship Id="rId9" Type="http://schemas.openxmlformats.org/officeDocument/2006/relationships/image" Target="../media/image150.png"/><Relationship Id="rId1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png"/><Relationship Id="rId3" Type="http://schemas.openxmlformats.org/officeDocument/2006/relationships/image" Target="../media/image520.png"/><Relationship Id="rId7" Type="http://schemas.openxmlformats.org/officeDocument/2006/relationships/image" Target="../media/image530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31.png"/><Relationship Id="rId5" Type="http://schemas.openxmlformats.org/officeDocument/2006/relationships/image" Target="../media/image230.png"/><Relationship Id="rId4" Type="http://schemas.openxmlformats.org/officeDocument/2006/relationships/image" Target="../media/image5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1.png"/><Relationship Id="rId7" Type="http://schemas.openxmlformats.org/officeDocument/2006/relationships/image" Target="../media/image59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8.png"/><Relationship Id="rId5" Type="http://schemas.openxmlformats.org/officeDocument/2006/relationships/image" Target="../media/image230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.png"/><Relationship Id="rId13" Type="http://schemas.openxmlformats.org/officeDocument/2006/relationships/image" Target="../media/image69.png"/><Relationship Id="rId3" Type="http://schemas.openxmlformats.org/officeDocument/2006/relationships/image" Target="../media/image592.png"/><Relationship Id="rId7" Type="http://schemas.openxmlformats.org/officeDocument/2006/relationships/image" Target="../media/image631.png"/><Relationship Id="rId12" Type="http://schemas.openxmlformats.org/officeDocument/2006/relationships/image" Target="../media/image68.png"/><Relationship Id="rId2" Type="http://schemas.openxmlformats.org/officeDocument/2006/relationships/image" Target="../media/image582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20.png"/><Relationship Id="rId11" Type="http://schemas.openxmlformats.org/officeDocument/2006/relationships/image" Target="../media/image672.png"/><Relationship Id="rId5" Type="http://schemas.openxmlformats.org/officeDocument/2006/relationships/image" Target="../media/image611.png"/><Relationship Id="rId15" Type="http://schemas.openxmlformats.org/officeDocument/2006/relationships/image" Target="../media/image71.png"/><Relationship Id="rId10" Type="http://schemas.openxmlformats.org/officeDocument/2006/relationships/image" Target="../media/image662.png"/><Relationship Id="rId4" Type="http://schemas.openxmlformats.org/officeDocument/2006/relationships/image" Target="../media/image601.png"/><Relationship Id="rId9" Type="http://schemas.openxmlformats.org/officeDocument/2006/relationships/image" Target="../media/image651.png"/><Relationship Id="rId1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50.png"/><Relationship Id="rId7" Type="http://schemas.openxmlformats.org/officeDocument/2006/relationships/image" Target="../media/image59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81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image" Target="../media/image5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png"/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10" Type="http://schemas.openxmlformats.org/officeDocument/2006/relationships/image" Target="../media/image681.png"/><Relationship Id="rId4" Type="http://schemas.openxmlformats.org/officeDocument/2006/relationships/image" Target="../media/image81.png"/><Relationship Id="rId9" Type="http://schemas.openxmlformats.org/officeDocument/2006/relationships/image" Target="../media/image6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image" Target="../media/image78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8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99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.png"/><Relationship Id="rId7" Type="http://schemas.openxmlformats.org/officeDocument/2006/relationships/image" Target="../media/image11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6.png"/><Relationship Id="rId7" Type="http://schemas.openxmlformats.org/officeDocument/2006/relationships/image" Target="../media/image121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30.png"/><Relationship Id="rId18" Type="http://schemas.openxmlformats.org/officeDocument/2006/relationships/image" Target="../media/image138.png"/><Relationship Id="rId26" Type="http://schemas.openxmlformats.org/officeDocument/2006/relationships/image" Target="../media/image147.pn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20.png"/><Relationship Id="rId17" Type="http://schemas.openxmlformats.org/officeDocument/2006/relationships/image" Target="../media/image137.png"/><Relationship Id="rId25" Type="http://schemas.openxmlformats.org/officeDocument/2006/relationships/image" Target="../media/image146.png"/><Relationship Id="rId2" Type="http://schemas.openxmlformats.org/officeDocument/2006/relationships/image" Target="../media/image123.png"/><Relationship Id="rId16" Type="http://schemas.openxmlformats.org/officeDocument/2006/relationships/image" Target="../media/image136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27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5" Type="http://schemas.openxmlformats.org/officeDocument/2006/relationships/image" Target="../media/image126.png"/><Relationship Id="rId15" Type="http://schemas.openxmlformats.org/officeDocument/2006/relationships/image" Target="../media/image135.png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10" Type="http://schemas.openxmlformats.org/officeDocument/2006/relationships/image" Target="../media/image132.png"/><Relationship Id="rId19" Type="http://schemas.openxmlformats.org/officeDocument/2006/relationships/image" Target="../media/image139.png"/><Relationship Id="rId4" Type="http://schemas.openxmlformats.org/officeDocument/2006/relationships/image" Target="../media/image125.png"/><Relationship Id="rId9" Type="http://schemas.openxmlformats.org/officeDocument/2006/relationships/image" Target="../media/image131.png"/><Relationship Id="rId14" Type="http://schemas.openxmlformats.org/officeDocument/2006/relationships/image" Target="../media/image134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3.png"/><Relationship Id="rId7" Type="http://schemas.openxmlformats.org/officeDocument/2006/relationships/image" Target="../media/image960.png"/><Relationship Id="rId12" Type="http://schemas.openxmlformats.org/officeDocument/2006/relationships/image" Target="../media/image15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50.png"/><Relationship Id="rId11" Type="http://schemas.openxmlformats.org/officeDocument/2006/relationships/image" Target="../media/image1000.png"/><Relationship Id="rId5" Type="http://schemas.openxmlformats.org/officeDocument/2006/relationships/image" Target="../media/image940.png"/><Relationship Id="rId10" Type="http://schemas.openxmlformats.org/officeDocument/2006/relationships/image" Target="../media/image990.png"/><Relationship Id="rId4" Type="http://schemas.openxmlformats.org/officeDocument/2006/relationships/image" Target="../media/image154.png"/><Relationship Id="rId9" Type="http://schemas.openxmlformats.org/officeDocument/2006/relationships/image" Target="../media/image9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3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165.png"/><Relationship Id="rId7" Type="http://schemas.openxmlformats.org/officeDocument/2006/relationships/image" Target="../media/image68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70.png"/><Relationship Id="rId11" Type="http://schemas.openxmlformats.org/officeDocument/2006/relationships/image" Target="../media/image720.png"/><Relationship Id="rId5" Type="http://schemas.openxmlformats.org/officeDocument/2006/relationships/image" Target="../media/image660.png"/><Relationship Id="rId10" Type="http://schemas.openxmlformats.org/officeDocument/2006/relationships/image" Target="../media/image710.png"/><Relationship Id="rId4" Type="http://schemas.openxmlformats.org/officeDocument/2006/relationships/image" Target="../media/image166.png"/><Relationship Id="rId9" Type="http://schemas.openxmlformats.org/officeDocument/2006/relationships/image" Target="../media/image7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5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6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29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271.png"/><Relationship Id="rId4" Type="http://schemas.openxmlformats.org/officeDocument/2006/relationships/image" Target="../media/image2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radient 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 rot="20803764">
            <a:off x="-446048" y="216961"/>
            <a:ext cx="5338307" cy="6418835"/>
            <a:chOff x="9982200" y="1066800"/>
            <a:chExt cx="4332088" cy="5067298"/>
          </a:xfrm>
        </p:grpSpPr>
        <p:sp>
          <p:nvSpPr>
            <p:cNvPr id="43" name="Freeform 42"/>
            <p:cNvSpPr/>
            <p:nvPr/>
          </p:nvSpPr>
          <p:spPr>
            <a:xfrm>
              <a:off x="9982200" y="3600449"/>
              <a:ext cx="2156618" cy="2533649"/>
            </a:xfrm>
            <a:custGeom>
              <a:avLst/>
              <a:gdLst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1358900">
                  <a:moveTo>
                    <a:pt x="0" y="1358900"/>
                  </a:moveTo>
                  <a:cubicBezTo>
                    <a:pt x="67733" y="651933"/>
                    <a:pt x="529167" y="135467"/>
                    <a:pt x="908050" y="0"/>
                  </a:cubicBezTo>
                  <a:lnTo>
                    <a:pt x="6350" y="0"/>
                  </a:lnTo>
                  <a:cubicBezTo>
                    <a:pt x="4233" y="448733"/>
                    <a:pt x="2117" y="897467"/>
                    <a:pt x="0" y="135890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>
              <a:off x="12153899" y="1066800"/>
              <a:ext cx="2156618" cy="2533649"/>
            </a:xfrm>
            <a:custGeom>
              <a:avLst/>
              <a:gdLst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1358900">
                  <a:moveTo>
                    <a:pt x="0" y="1358900"/>
                  </a:moveTo>
                  <a:cubicBezTo>
                    <a:pt x="91796" y="628093"/>
                    <a:pt x="491735" y="125250"/>
                    <a:pt x="908050" y="0"/>
                  </a:cubicBezTo>
                  <a:lnTo>
                    <a:pt x="6350" y="0"/>
                  </a:lnTo>
                  <a:cubicBezTo>
                    <a:pt x="4233" y="448733"/>
                    <a:pt x="2117" y="897467"/>
                    <a:pt x="0" y="135890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9982200" y="1066800"/>
              <a:ext cx="4328316" cy="5067297"/>
            </a:xfrm>
            <a:custGeom>
              <a:avLst/>
              <a:gdLst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450" h="2736850">
                  <a:moveTo>
                    <a:pt x="0" y="2736850"/>
                  </a:moveTo>
                  <a:cubicBezTo>
                    <a:pt x="38100" y="2099733"/>
                    <a:pt x="463550" y="1526117"/>
                    <a:pt x="914400" y="1358900"/>
                  </a:cubicBezTo>
                  <a:cubicBezTo>
                    <a:pt x="1388533" y="1191683"/>
                    <a:pt x="1710267" y="719667"/>
                    <a:pt x="1822450" y="0"/>
                  </a:cubicBezTo>
                  <a:lnTo>
                    <a:pt x="1822450" y="0"/>
                  </a:lnTo>
                </a:path>
              </a:pathLst>
            </a:custGeom>
            <a:ln w="635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9982200" y="1066800"/>
              <a:ext cx="4332088" cy="5044675"/>
            </a:xfrm>
            <a:custGeom>
              <a:avLst/>
              <a:gdLst>
                <a:gd name="connsiteX0" fmla="*/ 1824038 w 1824038"/>
                <a:gd name="connsiteY0" fmla="*/ 0 h 2124075"/>
                <a:gd name="connsiteX1" fmla="*/ 1819275 w 1824038"/>
                <a:gd name="connsiteY1" fmla="*/ 1066800 h 2124075"/>
                <a:gd name="connsiteX2" fmla="*/ 0 w 1824038"/>
                <a:gd name="connsiteY2" fmla="*/ 1066800 h 2124075"/>
                <a:gd name="connsiteX3" fmla="*/ 4763 w 1824038"/>
                <a:gd name="connsiteY3" fmla="*/ 2124075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38" h="2124075">
                  <a:moveTo>
                    <a:pt x="1824038" y="0"/>
                  </a:moveTo>
                  <a:cubicBezTo>
                    <a:pt x="1822450" y="355600"/>
                    <a:pt x="1820863" y="711200"/>
                    <a:pt x="1819275" y="1066800"/>
                  </a:cubicBezTo>
                  <a:lnTo>
                    <a:pt x="0" y="1066800"/>
                  </a:lnTo>
                  <a:cubicBezTo>
                    <a:pt x="1588" y="1419225"/>
                    <a:pt x="3175" y="1771650"/>
                    <a:pt x="4763" y="2124075"/>
                  </a:cubicBezTo>
                </a:path>
              </a:pathLst>
            </a:custGeom>
            <a:ln w="635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9804398" y="4686302"/>
              <a:ext cx="361957" cy="2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4125570" y="2505078"/>
              <a:ext cx="361957" cy="2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10712450" y="3600448"/>
              <a:ext cx="361947" cy="7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 flipV="1">
              <a:off x="13239748" y="3600448"/>
              <a:ext cx="361947" cy="7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10514012" y="4494213"/>
              <a:ext cx="260350" cy="219075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13565433" y="2364633"/>
              <a:ext cx="327624" cy="221159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aph"/>
          <p:cNvGrpSpPr/>
          <p:nvPr/>
        </p:nvGrpSpPr>
        <p:grpSpPr>
          <a:xfrm rot="390983">
            <a:off x="2732377" y="1257719"/>
            <a:ext cx="6365921" cy="5543173"/>
            <a:chOff x="8488446" y="533399"/>
            <a:chExt cx="6365921" cy="5543173"/>
          </a:xfrm>
        </p:grpSpPr>
        <p:sp>
          <p:nvSpPr>
            <p:cNvPr id="12" name="Oval 11"/>
            <p:cNvSpPr/>
            <p:nvPr/>
          </p:nvSpPr>
          <p:spPr>
            <a:xfrm flipH="1">
              <a:off x="14043171" y="938998"/>
              <a:ext cx="270399" cy="270399"/>
            </a:xfrm>
            <a:prstGeom prst="ellipse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y-axis"/>
            <p:cNvCxnSpPr/>
            <p:nvPr/>
          </p:nvCxnSpPr>
          <p:spPr>
            <a:xfrm rot="5400000">
              <a:off x="6257657" y="3304986"/>
              <a:ext cx="5543173" cy="0"/>
            </a:xfrm>
            <a:prstGeom prst="line">
              <a:avLst/>
            </a:prstGeom>
            <a:ln w="69850">
              <a:solidFill>
                <a:schemeClr val="tx1">
                  <a:lumMod val="75000"/>
                  <a:lumOff val="2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905597" y="3237387"/>
              <a:ext cx="5813572" cy="0"/>
            </a:xfrm>
            <a:prstGeom prst="line">
              <a:avLst/>
            </a:prstGeom>
            <a:ln w="762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x-axis"/>
            <p:cNvCxnSpPr/>
            <p:nvPr/>
          </p:nvCxnSpPr>
          <p:spPr>
            <a:xfrm>
              <a:off x="8488446" y="5535775"/>
              <a:ext cx="6365921" cy="0"/>
            </a:xfrm>
            <a:prstGeom prst="line">
              <a:avLst/>
            </a:prstGeom>
            <a:ln w="6985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9716792" y="1074197"/>
              <a:ext cx="4461578" cy="4461578"/>
            </a:xfrm>
            <a:prstGeom prst="line">
              <a:avLst/>
            </a:prstGeom>
            <a:ln w="1016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 flipH="1">
              <a:off x="10527989" y="4454181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11474384" y="4454181"/>
              <a:ext cx="270399" cy="27039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0798388" y="4589381"/>
              <a:ext cx="675997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flipH="1">
              <a:off x="11474384" y="3507785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12420779" y="3507785"/>
              <a:ext cx="270399" cy="27039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>
              <a:off x="11744783" y="3642985"/>
              <a:ext cx="675997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 flipH="1">
              <a:off x="12420780" y="2561390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3367175" y="2561390"/>
              <a:ext cx="270399" cy="27039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>
              <a:off x="12691179" y="2696590"/>
              <a:ext cx="675997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flipH="1">
              <a:off x="13367175" y="1614995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4043171" y="1614995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>
              <a:off x="13637574" y="1750195"/>
              <a:ext cx="405598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flipH="1">
              <a:off x="9581593" y="5400576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0527988" y="5400576"/>
              <a:ext cx="270399" cy="27039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>
              <a:off x="9851992" y="5535776"/>
              <a:ext cx="675997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white rectangle"/>
          <p:cNvSpPr/>
          <p:nvPr/>
        </p:nvSpPr>
        <p:spPr>
          <a:xfrm>
            <a:off x="-152400" y="-152400"/>
            <a:ext cx="94488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914400"/>
            <a:ext cx="8519770" cy="230505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r="2700000" algn="tl" rotWithShape="0">
                    <a:prstClr val="black">
                      <a:alpha val="70000"/>
                    </a:prstClr>
                  </a:outerShdw>
                </a:effectLst>
              </a:rPr>
              <a:t>Hadwiger Integration and Applications</a:t>
            </a:r>
            <a:endParaRPr lang="en-US" sz="7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889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3657600"/>
            <a:ext cx="8504141" cy="26424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Matthew Wright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Institute for Mathematics and its Applications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University of Minnesota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November 22, 2013</a:t>
            </a:r>
          </a:p>
        </p:txBody>
      </p:sp>
    </p:spTree>
    <p:extLst>
      <p:ext uri="{BB962C8B-B14F-4D97-AF65-F5344CB8AC3E}">
        <p14:creationId xmlns:p14="http://schemas.microsoft.com/office/powerpoint/2010/main" val="39965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819400"/>
            <a:ext cx="8229599" cy="3657600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9265"/>
                <a:ext cx="8534400" cy="228153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4200" i="1" dirty="0" smtClean="0">
                    <a:solidFill>
                      <a:schemeClr val="accent4"/>
                    </a:solidFill>
                  </a:rPr>
                  <a:t>Hadwiger’s Theorem </a:t>
                </a:r>
                <a:r>
                  <a:rPr lang="en-US" sz="4200" dirty="0" smtClean="0"/>
                  <a:t>says that the intrinsic volumes form a basis for the vector space of valuations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2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9265"/>
                <a:ext cx="8534400" cy="2281535"/>
              </a:xfrm>
              <a:blipFill rotWithShape="0">
                <a:blip r:embed="rId2"/>
                <a:stretch>
                  <a:fillRect l="-571" t="-5348" r="-2071" b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2971800"/>
                <a:ext cx="7772400" cy="3406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Hadwiger’s</a:t>
                </a:r>
                <a:r>
                  <a:rPr lang="en-US" sz="32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Theorem: </a:t>
                </a: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 smtClean="0"/>
                  <a:t> is a </a:t>
                </a:r>
                <a:r>
                  <a:rPr lang="en-US" sz="3200" dirty="0"/>
                  <a:t>continuous, Euclidean-invariant valuation on “tame”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/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/>
                  <a:t>for some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71800"/>
                <a:ext cx="7772400" cy="3406895"/>
              </a:xfrm>
              <a:prstGeom prst="rect">
                <a:avLst/>
              </a:prstGeom>
              <a:blipFill rotWithShape="0">
                <a:blip r:embed="rId3"/>
                <a:stretch>
                  <a:fillRect l="-2039" t="-2151"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4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6317763" cy="685799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635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3997081" y="3124200"/>
            <a:ext cx="3200400" cy="4572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9265"/>
                <a:ext cx="8534400" cy="228153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4200" dirty="0" smtClean="0">
                    <a:solidFill>
                      <a:schemeClr val="tx1"/>
                    </a:solidFill>
                  </a:rPr>
                  <a:t>If you understand the intrinsic volumes, then you understand all notions of </a:t>
                </a:r>
                <a:r>
                  <a:rPr lang="en-US" sz="4200" i="1" dirty="0" smtClean="0">
                    <a:solidFill>
                      <a:schemeClr val="tx1"/>
                    </a:solidFill>
                  </a:rPr>
                  <a:t>size</a:t>
                </a:r>
                <a:r>
                  <a:rPr lang="en-US" sz="4200" dirty="0" smtClean="0">
                    <a:solidFill>
                      <a:schemeClr val="tx1"/>
                    </a:solidFill>
                  </a:rPr>
                  <a:t> for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2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9265"/>
                <a:ext cx="8534400" cy="2281535"/>
              </a:xfrm>
              <a:blipFill rotWithShape="0">
                <a:blip r:embed="rId3"/>
                <a:stretch>
                  <a:fillRect t="-5348" b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2" idx="2"/>
          </p:cNvCxnSpPr>
          <p:nvPr/>
        </p:nvCxnSpPr>
        <p:spPr>
          <a:xfrm flipH="1">
            <a:off x="762000" y="3352800"/>
            <a:ext cx="3235081" cy="17526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6"/>
            <a:endCxn id="9" idx="6"/>
          </p:cNvCxnSpPr>
          <p:nvPr/>
        </p:nvCxnSpPr>
        <p:spPr>
          <a:xfrm>
            <a:off x="7197481" y="3352800"/>
            <a:ext cx="1132139" cy="18829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6574" y="4686939"/>
            <a:ext cx="7683046" cy="1097578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5188" y="5004896"/>
            <a:ext cx="706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IS THE LENGTH OF A POTATO?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Example: </a:t>
            </a:r>
            <a:r>
              <a:rPr lang="en-US" sz="3200" dirty="0" smtClean="0"/>
              <a:t>How big is this set?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3657600"/>
                <a:ext cx="3027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763 (cm</a:t>
                </a:r>
                <a:r>
                  <a:rPr lang="en-US" sz="2800" baseline="30000" dirty="0" smtClean="0"/>
                  <a:t>3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657600"/>
                <a:ext cx="3027175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0465" r="-141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4600" y="4368800"/>
                <a:ext cx="29662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489 (cm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368800"/>
                <a:ext cx="2966261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765" r="-349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5080000"/>
                <a:ext cx="26534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65 (cm)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080000"/>
                <a:ext cx="2653419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r="-367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4600" y="5791200"/>
                <a:ext cx="3326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3 (potatoes)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91200"/>
                <a:ext cx="3326936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r="-256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200" y="1105486"/>
                <a:ext cx="14294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105486"/>
                <a:ext cx="142949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6096000" y="3657600"/>
            <a:ext cx="304801" cy="2656820"/>
          </a:xfrm>
          <a:prstGeom prst="rightBrace">
            <a:avLst>
              <a:gd name="adj1" fmla="val 55000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7000" y="4293512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 any linear combination of these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3" y="1217624"/>
            <a:ext cx="2783841" cy="1830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79" y="1322564"/>
            <a:ext cx="2762158" cy="1561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39" y="1775811"/>
            <a:ext cx="1919167" cy="15007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" y="3657600"/>
            <a:ext cx="136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volume: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368800"/>
            <a:ext cx="92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area: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5080000"/>
            <a:ext cx="1201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length: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791200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number: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38400"/>
                <a:ext cx="8229600" cy="4191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A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valuation</a:t>
                </a:r>
                <a:r>
                  <a:rPr lang="en-US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on functions is an additive map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: {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“tame” functions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  <m:r>
                      <a:rPr lang="en-US" i="1" baseline="45000" dirty="0" err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}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en-US" dirty="0" smtClean="0">
                    <a:cs typeface="Times New Roman" pitchFamily="18" charset="0"/>
                  </a:rPr>
                  <a:t>In this case, </a:t>
                </a:r>
                <a:r>
                  <a:rPr lang="en-US" i="1" dirty="0" smtClean="0">
                    <a:solidFill>
                      <a:schemeClr val="accent4"/>
                    </a:solidFill>
                    <a:cs typeface="Times New Roman" pitchFamily="18" charset="0"/>
                  </a:rPr>
                  <a:t>additive</a:t>
                </a:r>
                <a:r>
                  <a:rPr lang="en-US" dirty="0" smtClean="0">
                    <a:solidFill>
                      <a:schemeClr val="accent4"/>
                    </a:solidFill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means that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𝑔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∨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∧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endParaRPr lang="en-US" dirty="0" smtClean="0"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itchFamily="18" charset="0"/>
                  </a:rPr>
                  <a:t>E</a:t>
                </a:r>
                <a:r>
                  <a:rPr lang="en-US" dirty="0" smtClean="0">
                    <a:cs typeface="Times New Roman" pitchFamily="18" charset="0"/>
                  </a:rPr>
                  <a:t>quivalently,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)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sup>
                        </m:sSup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Lucida Sans Unicode"/>
                  </a:rPr>
                  <a:t> for any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cs typeface="Lucida Sans Unicode"/>
                  </a:rPr>
                  <a:t> and its complement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38400"/>
                <a:ext cx="8229600" cy="4191000"/>
              </a:xfrm>
              <a:blipFill rotWithShape="0">
                <a:blip r:embed="rId2"/>
                <a:stretch>
                  <a:fillRect l="-1852" t="-1890" b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673416" y="4725184"/>
            <a:ext cx="2382127" cy="712936"/>
            <a:chOff x="770670" y="3886200"/>
            <a:chExt cx="2382127" cy="712936"/>
          </a:xfrm>
        </p:grpSpPr>
        <p:sp>
          <p:nvSpPr>
            <p:cNvPr id="5" name="TextBox 4"/>
            <p:cNvSpPr txBox="1"/>
            <p:nvPr/>
          </p:nvSpPr>
          <p:spPr>
            <a:xfrm>
              <a:off x="770670" y="4075916"/>
              <a:ext cx="2382127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pointwise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 max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1850870" y="3999706"/>
              <a:ext cx="228600" cy="1588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433644" y="4725184"/>
            <a:ext cx="2329356" cy="721340"/>
            <a:chOff x="3567906" y="3886200"/>
            <a:chExt cx="2329356" cy="721340"/>
          </a:xfrm>
        </p:grpSpPr>
        <p:sp>
          <p:nvSpPr>
            <p:cNvPr id="8" name="TextBox 7"/>
            <p:cNvSpPr txBox="1"/>
            <p:nvPr/>
          </p:nvSpPr>
          <p:spPr>
            <a:xfrm>
              <a:off x="3567906" y="4084320"/>
              <a:ext cx="2329356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pointwise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 min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4229894" y="3999706"/>
              <a:ext cx="228600" cy="1588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457200"/>
                <a:ext cx="8229600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4800" dirty="0" smtClean="0"/>
                  <a:t>What valuations exist on </a:t>
                </a:r>
                <a:r>
                  <a:rPr lang="en-US" sz="4800" i="1" dirty="0" smtClean="0"/>
                  <a:t>functions</a:t>
                </a:r>
                <a:r>
                  <a:rPr lang="en-US" sz="4800" dirty="0" smtClean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 smtClean="0"/>
                  <a:t>?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"/>
                <a:ext cx="8229600" cy="2209800"/>
              </a:xfrm>
              <a:prstGeom prst="rect">
                <a:avLst/>
              </a:prstGeom>
              <a:blipFill rotWithShape="0">
                <a:blip r:embed="rId3"/>
                <a:stretch>
                  <a:fillRect t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1755220" y="4791446"/>
            <a:ext cx="2855786" cy="1421613"/>
          </a:xfrm>
          <a:custGeom>
            <a:avLst/>
            <a:gdLst>
              <a:gd name="connsiteX0" fmla="*/ 0 w 2592125"/>
              <a:gd name="connsiteY0" fmla="*/ 1183444 h 1199347"/>
              <a:gd name="connsiteX1" fmla="*/ 667909 w 2592125"/>
              <a:gd name="connsiteY1" fmla="*/ 6651 h 1199347"/>
              <a:gd name="connsiteX2" fmla="*/ 1216549 w 2592125"/>
              <a:gd name="connsiteY2" fmla="*/ 690463 h 1199347"/>
              <a:gd name="connsiteX3" fmla="*/ 1876508 w 2592125"/>
              <a:gd name="connsiteY3" fmla="*/ 372411 h 1199347"/>
              <a:gd name="connsiteX4" fmla="*/ 2592125 w 2592125"/>
              <a:gd name="connsiteY4" fmla="*/ 1199347 h 1199347"/>
              <a:gd name="connsiteX0" fmla="*/ 0 w 2709931"/>
              <a:gd name="connsiteY0" fmla="*/ 1183444 h 1199347"/>
              <a:gd name="connsiteX1" fmla="*/ 667909 w 2709931"/>
              <a:gd name="connsiteY1" fmla="*/ 6651 h 1199347"/>
              <a:gd name="connsiteX2" fmla="*/ 1216549 w 2709931"/>
              <a:gd name="connsiteY2" fmla="*/ 690463 h 1199347"/>
              <a:gd name="connsiteX3" fmla="*/ 1876508 w 2709931"/>
              <a:gd name="connsiteY3" fmla="*/ 372411 h 1199347"/>
              <a:gd name="connsiteX4" fmla="*/ 2709931 w 2709931"/>
              <a:gd name="connsiteY4" fmla="*/ 1199347 h 1199347"/>
              <a:gd name="connsiteX0" fmla="*/ 0 w 2709931"/>
              <a:gd name="connsiteY0" fmla="*/ 1183444 h 1199453"/>
              <a:gd name="connsiteX1" fmla="*/ 667909 w 2709931"/>
              <a:gd name="connsiteY1" fmla="*/ 6651 h 1199453"/>
              <a:gd name="connsiteX2" fmla="*/ 1216549 w 2709931"/>
              <a:gd name="connsiteY2" fmla="*/ 690463 h 1199453"/>
              <a:gd name="connsiteX3" fmla="*/ 1876508 w 2709931"/>
              <a:gd name="connsiteY3" fmla="*/ 372411 h 1199453"/>
              <a:gd name="connsiteX4" fmla="*/ 2709931 w 2709931"/>
              <a:gd name="connsiteY4" fmla="*/ 1199347 h 1199453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6"/>
              <a:gd name="connsiteX1" fmla="*/ 813764 w 2855786"/>
              <a:gd name="connsiteY1" fmla="*/ 7069 h 1200696"/>
              <a:gd name="connsiteX2" fmla="*/ 1362404 w 2855786"/>
              <a:gd name="connsiteY2" fmla="*/ 690881 h 1200696"/>
              <a:gd name="connsiteX3" fmla="*/ 2022363 w 2855786"/>
              <a:gd name="connsiteY3" fmla="*/ 372829 h 1200696"/>
              <a:gd name="connsiteX4" fmla="*/ 2855786 w 2855786"/>
              <a:gd name="connsiteY4" fmla="*/ 1199765 h 120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786" h="1200696">
                <a:moveTo>
                  <a:pt x="0" y="1200692"/>
                </a:moveTo>
                <a:cubicBezTo>
                  <a:pt x="496236" y="1203139"/>
                  <a:pt x="586697" y="92038"/>
                  <a:pt x="813764" y="7069"/>
                </a:cubicBezTo>
                <a:cubicBezTo>
                  <a:pt x="1040831" y="-77900"/>
                  <a:pt x="1160971" y="629921"/>
                  <a:pt x="1362404" y="690881"/>
                </a:cubicBezTo>
                <a:cubicBezTo>
                  <a:pt x="1563837" y="751841"/>
                  <a:pt x="1773466" y="288015"/>
                  <a:pt x="2022363" y="372829"/>
                </a:cubicBezTo>
                <a:cubicBezTo>
                  <a:pt x="2271260" y="457643"/>
                  <a:pt x="2175043" y="1210172"/>
                  <a:pt x="2855786" y="11997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597875" y="1677663"/>
            <a:ext cx="2855786" cy="1421613"/>
          </a:xfrm>
          <a:custGeom>
            <a:avLst/>
            <a:gdLst>
              <a:gd name="connsiteX0" fmla="*/ 0 w 2592125"/>
              <a:gd name="connsiteY0" fmla="*/ 1183444 h 1199347"/>
              <a:gd name="connsiteX1" fmla="*/ 667909 w 2592125"/>
              <a:gd name="connsiteY1" fmla="*/ 6651 h 1199347"/>
              <a:gd name="connsiteX2" fmla="*/ 1216549 w 2592125"/>
              <a:gd name="connsiteY2" fmla="*/ 690463 h 1199347"/>
              <a:gd name="connsiteX3" fmla="*/ 1876508 w 2592125"/>
              <a:gd name="connsiteY3" fmla="*/ 372411 h 1199347"/>
              <a:gd name="connsiteX4" fmla="*/ 2592125 w 2592125"/>
              <a:gd name="connsiteY4" fmla="*/ 1199347 h 1199347"/>
              <a:gd name="connsiteX0" fmla="*/ 0 w 2709931"/>
              <a:gd name="connsiteY0" fmla="*/ 1183444 h 1199347"/>
              <a:gd name="connsiteX1" fmla="*/ 667909 w 2709931"/>
              <a:gd name="connsiteY1" fmla="*/ 6651 h 1199347"/>
              <a:gd name="connsiteX2" fmla="*/ 1216549 w 2709931"/>
              <a:gd name="connsiteY2" fmla="*/ 690463 h 1199347"/>
              <a:gd name="connsiteX3" fmla="*/ 1876508 w 2709931"/>
              <a:gd name="connsiteY3" fmla="*/ 372411 h 1199347"/>
              <a:gd name="connsiteX4" fmla="*/ 2709931 w 2709931"/>
              <a:gd name="connsiteY4" fmla="*/ 1199347 h 1199347"/>
              <a:gd name="connsiteX0" fmla="*/ 0 w 2709931"/>
              <a:gd name="connsiteY0" fmla="*/ 1183444 h 1199453"/>
              <a:gd name="connsiteX1" fmla="*/ 667909 w 2709931"/>
              <a:gd name="connsiteY1" fmla="*/ 6651 h 1199453"/>
              <a:gd name="connsiteX2" fmla="*/ 1216549 w 2709931"/>
              <a:gd name="connsiteY2" fmla="*/ 690463 h 1199453"/>
              <a:gd name="connsiteX3" fmla="*/ 1876508 w 2709931"/>
              <a:gd name="connsiteY3" fmla="*/ 372411 h 1199453"/>
              <a:gd name="connsiteX4" fmla="*/ 2709931 w 2709931"/>
              <a:gd name="connsiteY4" fmla="*/ 1199347 h 1199453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6"/>
              <a:gd name="connsiteX1" fmla="*/ 813764 w 2855786"/>
              <a:gd name="connsiteY1" fmla="*/ 7069 h 1200696"/>
              <a:gd name="connsiteX2" fmla="*/ 1362404 w 2855786"/>
              <a:gd name="connsiteY2" fmla="*/ 690881 h 1200696"/>
              <a:gd name="connsiteX3" fmla="*/ 2022363 w 2855786"/>
              <a:gd name="connsiteY3" fmla="*/ 372829 h 1200696"/>
              <a:gd name="connsiteX4" fmla="*/ 2855786 w 2855786"/>
              <a:gd name="connsiteY4" fmla="*/ 1199765 h 120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786" h="1200696">
                <a:moveTo>
                  <a:pt x="0" y="1200692"/>
                </a:moveTo>
                <a:cubicBezTo>
                  <a:pt x="496236" y="1203139"/>
                  <a:pt x="586697" y="92038"/>
                  <a:pt x="813764" y="7069"/>
                </a:cubicBezTo>
                <a:cubicBezTo>
                  <a:pt x="1040831" y="-77900"/>
                  <a:pt x="1160971" y="629921"/>
                  <a:pt x="1362404" y="690881"/>
                </a:cubicBezTo>
                <a:cubicBezTo>
                  <a:pt x="1563837" y="751841"/>
                  <a:pt x="1773466" y="288015"/>
                  <a:pt x="2022363" y="372829"/>
                </a:cubicBezTo>
                <a:cubicBezTo>
                  <a:pt x="2271260" y="457643"/>
                  <a:pt x="2175043" y="1210172"/>
                  <a:pt x="2855786" y="11997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597875" y="1677663"/>
            <a:ext cx="2855786" cy="1421613"/>
          </a:xfrm>
          <a:custGeom>
            <a:avLst/>
            <a:gdLst>
              <a:gd name="connsiteX0" fmla="*/ 0 w 2592125"/>
              <a:gd name="connsiteY0" fmla="*/ 1183444 h 1199347"/>
              <a:gd name="connsiteX1" fmla="*/ 667909 w 2592125"/>
              <a:gd name="connsiteY1" fmla="*/ 6651 h 1199347"/>
              <a:gd name="connsiteX2" fmla="*/ 1216549 w 2592125"/>
              <a:gd name="connsiteY2" fmla="*/ 690463 h 1199347"/>
              <a:gd name="connsiteX3" fmla="*/ 1876508 w 2592125"/>
              <a:gd name="connsiteY3" fmla="*/ 372411 h 1199347"/>
              <a:gd name="connsiteX4" fmla="*/ 2592125 w 2592125"/>
              <a:gd name="connsiteY4" fmla="*/ 1199347 h 1199347"/>
              <a:gd name="connsiteX0" fmla="*/ 0 w 2709931"/>
              <a:gd name="connsiteY0" fmla="*/ 1183444 h 1199347"/>
              <a:gd name="connsiteX1" fmla="*/ 667909 w 2709931"/>
              <a:gd name="connsiteY1" fmla="*/ 6651 h 1199347"/>
              <a:gd name="connsiteX2" fmla="*/ 1216549 w 2709931"/>
              <a:gd name="connsiteY2" fmla="*/ 690463 h 1199347"/>
              <a:gd name="connsiteX3" fmla="*/ 1876508 w 2709931"/>
              <a:gd name="connsiteY3" fmla="*/ 372411 h 1199347"/>
              <a:gd name="connsiteX4" fmla="*/ 2709931 w 2709931"/>
              <a:gd name="connsiteY4" fmla="*/ 1199347 h 1199347"/>
              <a:gd name="connsiteX0" fmla="*/ 0 w 2709931"/>
              <a:gd name="connsiteY0" fmla="*/ 1183444 h 1199453"/>
              <a:gd name="connsiteX1" fmla="*/ 667909 w 2709931"/>
              <a:gd name="connsiteY1" fmla="*/ 6651 h 1199453"/>
              <a:gd name="connsiteX2" fmla="*/ 1216549 w 2709931"/>
              <a:gd name="connsiteY2" fmla="*/ 690463 h 1199453"/>
              <a:gd name="connsiteX3" fmla="*/ 1876508 w 2709931"/>
              <a:gd name="connsiteY3" fmla="*/ 372411 h 1199453"/>
              <a:gd name="connsiteX4" fmla="*/ 2709931 w 2709931"/>
              <a:gd name="connsiteY4" fmla="*/ 1199347 h 1199453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6"/>
              <a:gd name="connsiteX1" fmla="*/ 813764 w 2855786"/>
              <a:gd name="connsiteY1" fmla="*/ 7069 h 1200696"/>
              <a:gd name="connsiteX2" fmla="*/ 1362404 w 2855786"/>
              <a:gd name="connsiteY2" fmla="*/ 690881 h 1200696"/>
              <a:gd name="connsiteX3" fmla="*/ 2022363 w 2855786"/>
              <a:gd name="connsiteY3" fmla="*/ 372829 h 1200696"/>
              <a:gd name="connsiteX4" fmla="*/ 2855786 w 2855786"/>
              <a:gd name="connsiteY4" fmla="*/ 1199765 h 120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786" h="1200696">
                <a:moveTo>
                  <a:pt x="0" y="1200692"/>
                </a:moveTo>
                <a:cubicBezTo>
                  <a:pt x="496236" y="1203139"/>
                  <a:pt x="586697" y="92038"/>
                  <a:pt x="813764" y="7069"/>
                </a:cubicBezTo>
                <a:cubicBezTo>
                  <a:pt x="1040831" y="-77900"/>
                  <a:pt x="1160971" y="629921"/>
                  <a:pt x="1362404" y="690881"/>
                </a:cubicBezTo>
                <a:cubicBezTo>
                  <a:pt x="1563837" y="751841"/>
                  <a:pt x="1773466" y="288015"/>
                  <a:pt x="2022363" y="372829"/>
                </a:cubicBezTo>
                <a:cubicBezTo>
                  <a:pt x="2271260" y="457643"/>
                  <a:pt x="2175043" y="1210172"/>
                  <a:pt x="2855786" y="11997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429000"/>
                <a:ext cx="8305800" cy="12791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/>
                  <a:t>Valuation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000" dirty="0" smtClean="0"/>
                  <a:t> is </a:t>
                </a:r>
                <a:r>
                  <a:rPr lang="en-US" sz="3000" i="1" dirty="0" smtClean="0">
                    <a:solidFill>
                      <a:schemeClr val="accent4"/>
                    </a:solidFill>
                  </a:rPr>
                  <a:t>continuous</a:t>
                </a:r>
                <a:r>
                  <a:rPr lang="en-US" sz="3000" dirty="0" smtClean="0"/>
                  <a:t> if a small change in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dirty="0" smtClean="0"/>
                  <a:t> results in a small change in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429000"/>
                <a:ext cx="8305800" cy="1279155"/>
              </a:xfrm>
              <a:blipFill rotWithShape="0">
                <a:blip r:embed="rId2"/>
                <a:stretch>
                  <a:fillRect l="-1762" t="-5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1000" y="381000"/>
                <a:ext cx="84582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 smtClean="0">
                    <a:solidFill>
                      <a:prstClr val="black"/>
                    </a:solidFill>
                  </a:rPr>
                  <a:t>Valuation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 is </a:t>
                </a:r>
                <a:r>
                  <a:rPr lang="en-US" sz="3000" i="1" dirty="0" smtClean="0">
                    <a:solidFill>
                      <a:srgbClr val="8064A2"/>
                    </a:solidFill>
                  </a:rPr>
                  <a:t>Euclidean-invariant</a:t>
                </a:r>
                <a:r>
                  <a:rPr lang="en-US" sz="3000" dirty="0" smtClean="0">
                    <a:solidFill>
                      <a:prstClr val="black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d>
                      <m:dPr>
                        <m:ctrlPr>
                          <a:rPr lang="en-US" sz="30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3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sz="3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l-GR" sz="3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𝜑</m:t>
                    </m:r>
                    <m:r>
                      <a:rPr lang="en-US" sz="3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3000" dirty="0"/>
                  <a:t> for any Euclidean motion </a:t>
                </a:r>
                <a14:m>
                  <m:oMath xmlns:m="http://schemas.openxmlformats.org/officeDocument/2006/math">
                    <m:r>
                      <a:rPr lang="el-GR" sz="30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𝜑</m:t>
                    </m:r>
                  </m:oMath>
                </a14:m>
                <a:r>
                  <a:rPr lang="en-US" sz="300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. </a:t>
                </a:r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84582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730" t="-722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6454" y="1838980"/>
                <a:ext cx="5177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454" y="1838980"/>
                <a:ext cx="51776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3976913" y="2362200"/>
            <a:ext cx="12808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16856" y="4724400"/>
                <a:ext cx="11639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856" y="4724400"/>
                <a:ext cx="116390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1200" y="5693804"/>
                <a:ext cx="2215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693804"/>
                <a:ext cx="221522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39764" y="5227916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764" y="5227916"/>
                <a:ext cx="51809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1524000" y="1600200"/>
            <a:ext cx="0" cy="1609355"/>
          </a:xfrm>
          <a:prstGeom prst="line">
            <a:avLst/>
          </a:prstGeom>
          <a:ln w="25400">
            <a:solidFill>
              <a:schemeClr val="tx1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14248" y="3098800"/>
            <a:ext cx="3251091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2263" y="3098800"/>
            <a:ext cx="1786152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14248" y="3098800"/>
            <a:ext cx="2471952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36538" y="1420118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538" y="1420118"/>
                <a:ext cx="474104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6002" y="1400887"/>
                <a:ext cx="1023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2" y="1400887"/>
                <a:ext cx="1023614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1750275" y="4791446"/>
            <a:ext cx="2855786" cy="1421613"/>
          </a:xfrm>
          <a:custGeom>
            <a:avLst/>
            <a:gdLst>
              <a:gd name="connsiteX0" fmla="*/ 0 w 2592125"/>
              <a:gd name="connsiteY0" fmla="*/ 1183444 h 1199347"/>
              <a:gd name="connsiteX1" fmla="*/ 667909 w 2592125"/>
              <a:gd name="connsiteY1" fmla="*/ 6651 h 1199347"/>
              <a:gd name="connsiteX2" fmla="*/ 1216549 w 2592125"/>
              <a:gd name="connsiteY2" fmla="*/ 690463 h 1199347"/>
              <a:gd name="connsiteX3" fmla="*/ 1876508 w 2592125"/>
              <a:gd name="connsiteY3" fmla="*/ 372411 h 1199347"/>
              <a:gd name="connsiteX4" fmla="*/ 2592125 w 2592125"/>
              <a:gd name="connsiteY4" fmla="*/ 1199347 h 1199347"/>
              <a:gd name="connsiteX0" fmla="*/ 0 w 2709931"/>
              <a:gd name="connsiteY0" fmla="*/ 1183444 h 1199347"/>
              <a:gd name="connsiteX1" fmla="*/ 667909 w 2709931"/>
              <a:gd name="connsiteY1" fmla="*/ 6651 h 1199347"/>
              <a:gd name="connsiteX2" fmla="*/ 1216549 w 2709931"/>
              <a:gd name="connsiteY2" fmla="*/ 690463 h 1199347"/>
              <a:gd name="connsiteX3" fmla="*/ 1876508 w 2709931"/>
              <a:gd name="connsiteY3" fmla="*/ 372411 h 1199347"/>
              <a:gd name="connsiteX4" fmla="*/ 2709931 w 2709931"/>
              <a:gd name="connsiteY4" fmla="*/ 1199347 h 1199347"/>
              <a:gd name="connsiteX0" fmla="*/ 0 w 2709931"/>
              <a:gd name="connsiteY0" fmla="*/ 1183444 h 1199453"/>
              <a:gd name="connsiteX1" fmla="*/ 667909 w 2709931"/>
              <a:gd name="connsiteY1" fmla="*/ 6651 h 1199453"/>
              <a:gd name="connsiteX2" fmla="*/ 1216549 w 2709931"/>
              <a:gd name="connsiteY2" fmla="*/ 690463 h 1199453"/>
              <a:gd name="connsiteX3" fmla="*/ 1876508 w 2709931"/>
              <a:gd name="connsiteY3" fmla="*/ 372411 h 1199453"/>
              <a:gd name="connsiteX4" fmla="*/ 2709931 w 2709931"/>
              <a:gd name="connsiteY4" fmla="*/ 1199347 h 1199453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6"/>
              <a:gd name="connsiteX1" fmla="*/ 813764 w 2855786"/>
              <a:gd name="connsiteY1" fmla="*/ 7069 h 1200696"/>
              <a:gd name="connsiteX2" fmla="*/ 1362404 w 2855786"/>
              <a:gd name="connsiteY2" fmla="*/ 690881 h 1200696"/>
              <a:gd name="connsiteX3" fmla="*/ 2022363 w 2855786"/>
              <a:gd name="connsiteY3" fmla="*/ 372829 h 1200696"/>
              <a:gd name="connsiteX4" fmla="*/ 2855786 w 2855786"/>
              <a:gd name="connsiteY4" fmla="*/ 1199765 h 120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786" h="1200696">
                <a:moveTo>
                  <a:pt x="0" y="1200692"/>
                </a:moveTo>
                <a:cubicBezTo>
                  <a:pt x="496236" y="1203139"/>
                  <a:pt x="586697" y="92038"/>
                  <a:pt x="813764" y="7069"/>
                </a:cubicBezTo>
                <a:cubicBezTo>
                  <a:pt x="1040831" y="-77900"/>
                  <a:pt x="1160971" y="629921"/>
                  <a:pt x="1362404" y="690881"/>
                </a:cubicBezTo>
                <a:cubicBezTo>
                  <a:pt x="1563837" y="751841"/>
                  <a:pt x="1773466" y="288015"/>
                  <a:pt x="2022363" y="372829"/>
                </a:cubicBezTo>
                <a:cubicBezTo>
                  <a:pt x="2271260" y="457643"/>
                  <a:pt x="2175043" y="1210172"/>
                  <a:pt x="2855786" y="11997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676400" y="4713983"/>
            <a:ext cx="0" cy="1609355"/>
          </a:xfrm>
          <a:prstGeom prst="line">
            <a:avLst/>
          </a:prstGeom>
          <a:ln w="25400">
            <a:solidFill>
              <a:schemeClr val="tx1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04093" y="6212583"/>
            <a:ext cx="357620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88938" y="4533901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38" y="4533901"/>
                <a:ext cx="47410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38246" y="4724400"/>
                <a:ext cx="492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246" y="4724400"/>
                <a:ext cx="492186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82026" y="2468118"/>
                <a:ext cx="27068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6" y="2468118"/>
                <a:ext cx="2706895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36753 -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3691 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7" grpId="0" animBg="1"/>
      <p:bldP spid="2" grpId="0" animBg="1"/>
      <p:bldP spid="2" grpId="1" animBg="1"/>
      <p:bldP spid="3" grpId="0" build="p"/>
      <p:bldP spid="12" grpId="0"/>
      <p:bldP spid="8" grpId="0"/>
      <p:bldP spid="18" grpId="0"/>
      <p:bldP spid="19" grpId="0"/>
      <p:bldP spid="20" grpId="0"/>
      <p:bldP spid="24" grpId="0"/>
      <p:bldP spid="24" grpId="1"/>
      <p:bldP spid="25" grpId="0"/>
      <p:bldP spid="23" grpId="1" animBg="1"/>
      <p:bldP spid="23" grpId="2" animBg="1"/>
      <p:bldP spid="32" grpId="0"/>
      <p:bldP spid="32" grpId="1"/>
      <p:bldP spid="3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ll f"/>
          <p:cNvSpPr/>
          <p:nvPr/>
        </p:nvSpPr>
        <p:spPr>
          <a:xfrm>
            <a:off x="1723496" y="2108592"/>
            <a:ext cx="4783275" cy="2383933"/>
          </a:xfrm>
          <a:custGeom>
            <a:avLst/>
            <a:gdLst>
              <a:gd name="connsiteX0" fmla="*/ 0 w 2592125"/>
              <a:gd name="connsiteY0" fmla="*/ 1183444 h 1199347"/>
              <a:gd name="connsiteX1" fmla="*/ 667909 w 2592125"/>
              <a:gd name="connsiteY1" fmla="*/ 6651 h 1199347"/>
              <a:gd name="connsiteX2" fmla="*/ 1216549 w 2592125"/>
              <a:gd name="connsiteY2" fmla="*/ 690463 h 1199347"/>
              <a:gd name="connsiteX3" fmla="*/ 1876508 w 2592125"/>
              <a:gd name="connsiteY3" fmla="*/ 372411 h 1199347"/>
              <a:gd name="connsiteX4" fmla="*/ 2592125 w 2592125"/>
              <a:gd name="connsiteY4" fmla="*/ 1199347 h 1199347"/>
              <a:gd name="connsiteX0" fmla="*/ 0 w 2709931"/>
              <a:gd name="connsiteY0" fmla="*/ 1183444 h 1199347"/>
              <a:gd name="connsiteX1" fmla="*/ 667909 w 2709931"/>
              <a:gd name="connsiteY1" fmla="*/ 6651 h 1199347"/>
              <a:gd name="connsiteX2" fmla="*/ 1216549 w 2709931"/>
              <a:gd name="connsiteY2" fmla="*/ 690463 h 1199347"/>
              <a:gd name="connsiteX3" fmla="*/ 1876508 w 2709931"/>
              <a:gd name="connsiteY3" fmla="*/ 372411 h 1199347"/>
              <a:gd name="connsiteX4" fmla="*/ 2709931 w 2709931"/>
              <a:gd name="connsiteY4" fmla="*/ 1199347 h 1199347"/>
              <a:gd name="connsiteX0" fmla="*/ 0 w 2709931"/>
              <a:gd name="connsiteY0" fmla="*/ 1183444 h 1199453"/>
              <a:gd name="connsiteX1" fmla="*/ 667909 w 2709931"/>
              <a:gd name="connsiteY1" fmla="*/ 6651 h 1199453"/>
              <a:gd name="connsiteX2" fmla="*/ 1216549 w 2709931"/>
              <a:gd name="connsiteY2" fmla="*/ 690463 h 1199453"/>
              <a:gd name="connsiteX3" fmla="*/ 1876508 w 2709931"/>
              <a:gd name="connsiteY3" fmla="*/ 372411 h 1199453"/>
              <a:gd name="connsiteX4" fmla="*/ 2709931 w 2709931"/>
              <a:gd name="connsiteY4" fmla="*/ 1199347 h 1199453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2"/>
              <a:gd name="connsiteX1" fmla="*/ 813764 w 2855786"/>
              <a:gd name="connsiteY1" fmla="*/ 7069 h 1200692"/>
              <a:gd name="connsiteX2" fmla="*/ 1362404 w 2855786"/>
              <a:gd name="connsiteY2" fmla="*/ 690881 h 1200692"/>
              <a:gd name="connsiteX3" fmla="*/ 2022363 w 2855786"/>
              <a:gd name="connsiteY3" fmla="*/ 372829 h 1200692"/>
              <a:gd name="connsiteX4" fmla="*/ 2855786 w 2855786"/>
              <a:gd name="connsiteY4" fmla="*/ 1199765 h 1200692"/>
              <a:gd name="connsiteX0" fmla="*/ 0 w 2855786"/>
              <a:gd name="connsiteY0" fmla="*/ 1200692 h 1200696"/>
              <a:gd name="connsiteX1" fmla="*/ 813764 w 2855786"/>
              <a:gd name="connsiteY1" fmla="*/ 7069 h 1200696"/>
              <a:gd name="connsiteX2" fmla="*/ 1362404 w 2855786"/>
              <a:gd name="connsiteY2" fmla="*/ 690881 h 1200696"/>
              <a:gd name="connsiteX3" fmla="*/ 2022363 w 2855786"/>
              <a:gd name="connsiteY3" fmla="*/ 372829 h 1200696"/>
              <a:gd name="connsiteX4" fmla="*/ 2855786 w 2855786"/>
              <a:gd name="connsiteY4" fmla="*/ 1199765 h 120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786" h="1200696">
                <a:moveTo>
                  <a:pt x="0" y="1200692"/>
                </a:moveTo>
                <a:cubicBezTo>
                  <a:pt x="496236" y="1203139"/>
                  <a:pt x="586697" y="92038"/>
                  <a:pt x="813764" y="7069"/>
                </a:cubicBezTo>
                <a:cubicBezTo>
                  <a:pt x="1040831" y="-77900"/>
                  <a:pt x="1160971" y="629921"/>
                  <a:pt x="1362404" y="690881"/>
                </a:cubicBezTo>
                <a:cubicBezTo>
                  <a:pt x="1563837" y="751841"/>
                  <a:pt x="1773466" y="288015"/>
                  <a:pt x="2022363" y="372829"/>
                </a:cubicBezTo>
                <a:cubicBezTo>
                  <a:pt x="2271260" y="457643"/>
                  <a:pt x="2175043" y="1210172"/>
                  <a:pt x="2855786" y="1199765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33400"/>
            <a:ext cx="8610600" cy="7620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Example: </a:t>
            </a:r>
            <a:r>
              <a:rPr lang="en-US" dirty="0" err="1" smtClean="0"/>
              <a:t>Lebesgue</a:t>
            </a:r>
            <a:r>
              <a:rPr lang="en-US" dirty="0" smtClean="0"/>
              <a:t> integral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86477" y="5538050"/>
            <a:ext cx="209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Continuous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99098" y="1975505"/>
            <a:ext cx="0" cy="2698762"/>
          </a:xfrm>
          <a:prstGeom prst="line">
            <a:avLst/>
          </a:prstGeom>
          <a:ln w="25400">
            <a:solidFill>
              <a:schemeClr val="tx1"/>
            </a:solidFill>
            <a:head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488540"/>
            <a:ext cx="739140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2201" y="1828800"/>
                <a:ext cx="484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201" y="1828800"/>
                <a:ext cx="48477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08644" y="1843795"/>
                <a:ext cx="492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44" y="1843795"/>
                <a:ext cx="49218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aph f"/>
          <p:cNvGrpSpPr/>
          <p:nvPr/>
        </p:nvGrpSpPr>
        <p:grpSpPr>
          <a:xfrm>
            <a:off x="1143000" y="2105405"/>
            <a:ext cx="7307580" cy="2390754"/>
            <a:chOff x="1143000" y="1727283"/>
            <a:chExt cx="7307580" cy="239075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4113654"/>
              <a:ext cx="58811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1723497" y="1727283"/>
              <a:ext cx="4783275" cy="2383933"/>
            </a:xfrm>
            <a:custGeom>
              <a:avLst/>
              <a:gdLst>
                <a:gd name="connsiteX0" fmla="*/ 0 w 2592125"/>
                <a:gd name="connsiteY0" fmla="*/ 1183444 h 1199347"/>
                <a:gd name="connsiteX1" fmla="*/ 667909 w 2592125"/>
                <a:gd name="connsiteY1" fmla="*/ 6651 h 1199347"/>
                <a:gd name="connsiteX2" fmla="*/ 1216549 w 2592125"/>
                <a:gd name="connsiteY2" fmla="*/ 690463 h 1199347"/>
                <a:gd name="connsiteX3" fmla="*/ 1876508 w 2592125"/>
                <a:gd name="connsiteY3" fmla="*/ 372411 h 1199347"/>
                <a:gd name="connsiteX4" fmla="*/ 2592125 w 2592125"/>
                <a:gd name="connsiteY4" fmla="*/ 1199347 h 1199347"/>
                <a:gd name="connsiteX0" fmla="*/ 0 w 2709931"/>
                <a:gd name="connsiteY0" fmla="*/ 1183444 h 1199347"/>
                <a:gd name="connsiteX1" fmla="*/ 667909 w 2709931"/>
                <a:gd name="connsiteY1" fmla="*/ 6651 h 1199347"/>
                <a:gd name="connsiteX2" fmla="*/ 1216549 w 2709931"/>
                <a:gd name="connsiteY2" fmla="*/ 690463 h 1199347"/>
                <a:gd name="connsiteX3" fmla="*/ 1876508 w 2709931"/>
                <a:gd name="connsiteY3" fmla="*/ 372411 h 1199347"/>
                <a:gd name="connsiteX4" fmla="*/ 2709931 w 2709931"/>
                <a:gd name="connsiteY4" fmla="*/ 1199347 h 1199347"/>
                <a:gd name="connsiteX0" fmla="*/ 0 w 2709931"/>
                <a:gd name="connsiteY0" fmla="*/ 1183444 h 1199453"/>
                <a:gd name="connsiteX1" fmla="*/ 667909 w 2709931"/>
                <a:gd name="connsiteY1" fmla="*/ 6651 h 1199453"/>
                <a:gd name="connsiteX2" fmla="*/ 1216549 w 2709931"/>
                <a:gd name="connsiteY2" fmla="*/ 690463 h 1199453"/>
                <a:gd name="connsiteX3" fmla="*/ 1876508 w 2709931"/>
                <a:gd name="connsiteY3" fmla="*/ 372411 h 1199453"/>
                <a:gd name="connsiteX4" fmla="*/ 2709931 w 2709931"/>
                <a:gd name="connsiteY4" fmla="*/ 1199347 h 1199453"/>
                <a:gd name="connsiteX0" fmla="*/ 0 w 2855786"/>
                <a:gd name="connsiteY0" fmla="*/ 1200692 h 1200692"/>
                <a:gd name="connsiteX1" fmla="*/ 813764 w 2855786"/>
                <a:gd name="connsiteY1" fmla="*/ 7069 h 1200692"/>
                <a:gd name="connsiteX2" fmla="*/ 1362404 w 2855786"/>
                <a:gd name="connsiteY2" fmla="*/ 690881 h 1200692"/>
                <a:gd name="connsiteX3" fmla="*/ 2022363 w 2855786"/>
                <a:gd name="connsiteY3" fmla="*/ 372829 h 1200692"/>
                <a:gd name="connsiteX4" fmla="*/ 2855786 w 2855786"/>
                <a:gd name="connsiteY4" fmla="*/ 1199765 h 1200692"/>
                <a:gd name="connsiteX0" fmla="*/ 0 w 2855786"/>
                <a:gd name="connsiteY0" fmla="*/ 1200692 h 1200692"/>
                <a:gd name="connsiteX1" fmla="*/ 813764 w 2855786"/>
                <a:gd name="connsiteY1" fmla="*/ 7069 h 1200692"/>
                <a:gd name="connsiteX2" fmla="*/ 1362404 w 2855786"/>
                <a:gd name="connsiteY2" fmla="*/ 690881 h 1200692"/>
                <a:gd name="connsiteX3" fmla="*/ 2022363 w 2855786"/>
                <a:gd name="connsiteY3" fmla="*/ 372829 h 1200692"/>
                <a:gd name="connsiteX4" fmla="*/ 2855786 w 2855786"/>
                <a:gd name="connsiteY4" fmla="*/ 1199765 h 1200692"/>
                <a:gd name="connsiteX0" fmla="*/ 0 w 2855786"/>
                <a:gd name="connsiteY0" fmla="*/ 1200692 h 1200696"/>
                <a:gd name="connsiteX1" fmla="*/ 813764 w 2855786"/>
                <a:gd name="connsiteY1" fmla="*/ 7069 h 1200696"/>
                <a:gd name="connsiteX2" fmla="*/ 1362404 w 2855786"/>
                <a:gd name="connsiteY2" fmla="*/ 690881 h 1200696"/>
                <a:gd name="connsiteX3" fmla="*/ 2022363 w 2855786"/>
                <a:gd name="connsiteY3" fmla="*/ 372829 h 1200696"/>
                <a:gd name="connsiteX4" fmla="*/ 2855786 w 2855786"/>
                <a:gd name="connsiteY4" fmla="*/ 1199765 h 12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5786" h="1200696">
                  <a:moveTo>
                    <a:pt x="0" y="1200692"/>
                  </a:moveTo>
                  <a:cubicBezTo>
                    <a:pt x="496236" y="1203139"/>
                    <a:pt x="586697" y="92038"/>
                    <a:pt x="813764" y="7069"/>
                  </a:cubicBezTo>
                  <a:cubicBezTo>
                    <a:pt x="1040831" y="-77900"/>
                    <a:pt x="1160971" y="629921"/>
                    <a:pt x="1362404" y="690881"/>
                  </a:cubicBezTo>
                  <a:cubicBezTo>
                    <a:pt x="1563837" y="751841"/>
                    <a:pt x="1773466" y="288015"/>
                    <a:pt x="2022363" y="372829"/>
                  </a:cubicBezTo>
                  <a:cubicBezTo>
                    <a:pt x="2271260" y="457643"/>
                    <a:pt x="2175043" y="1210172"/>
                    <a:pt x="2855786" y="119976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499152" y="4118037"/>
              <a:ext cx="195142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aph g"/>
          <p:cNvGrpSpPr/>
          <p:nvPr/>
        </p:nvGrpSpPr>
        <p:grpSpPr>
          <a:xfrm>
            <a:off x="1143000" y="2177976"/>
            <a:ext cx="7307580" cy="2310563"/>
            <a:chOff x="1143000" y="1799854"/>
            <a:chExt cx="7307580" cy="231056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43000" y="4110417"/>
              <a:ext cx="2661586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995136" y="4110417"/>
              <a:ext cx="455444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unction graph"/>
            <p:cNvSpPr/>
            <p:nvPr/>
          </p:nvSpPr>
          <p:spPr>
            <a:xfrm flipH="1">
              <a:off x="3769490" y="1799854"/>
              <a:ext cx="4260083" cy="2310563"/>
            </a:xfrm>
            <a:custGeom>
              <a:avLst/>
              <a:gdLst>
                <a:gd name="connsiteX0" fmla="*/ 0 w 3295650"/>
                <a:gd name="connsiteY0" fmla="*/ 2695575 h 2705100"/>
                <a:gd name="connsiteX1" fmla="*/ 581025 w 3295650"/>
                <a:gd name="connsiteY1" fmla="*/ 1609725 h 2705100"/>
                <a:gd name="connsiteX2" fmla="*/ 866775 w 3295650"/>
                <a:gd name="connsiteY2" fmla="*/ 0 h 2705100"/>
                <a:gd name="connsiteX3" fmla="*/ 1838325 w 3295650"/>
                <a:gd name="connsiteY3" fmla="*/ 2085975 h 2705100"/>
                <a:gd name="connsiteX4" fmla="*/ 2495550 w 3295650"/>
                <a:gd name="connsiteY4" fmla="*/ 800100 h 2705100"/>
                <a:gd name="connsiteX5" fmla="*/ 3295650 w 3295650"/>
                <a:gd name="connsiteY5" fmla="*/ 2705100 h 2705100"/>
                <a:gd name="connsiteX0" fmla="*/ 0 w 3295650"/>
                <a:gd name="connsiteY0" fmla="*/ 2695575 h 2705100"/>
                <a:gd name="connsiteX1" fmla="*/ 581025 w 3295650"/>
                <a:gd name="connsiteY1" fmla="*/ 1609725 h 2705100"/>
                <a:gd name="connsiteX2" fmla="*/ 866775 w 3295650"/>
                <a:gd name="connsiteY2" fmla="*/ 0 h 2705100"/>
                <a:gd name="connsiteX3" fmla="*/ 1838325 w 3295650"/>
                <a:gd name="connsiteY3" fmla="*/ 2085975 h 2705100"/>
                <a:gd name="connsiteX4" fmla="*/ 2495550 w 3295650"/>
                <a:gd name="connsiteY4" fmla="*/ 800100 h 2705100"/>
                <a:gd name="connsiteX5" fmla="*/ 3295650 w 3295650"/>
                <a:gd name="connsiteY5" fmla="*/ 2705100 h 2705100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97175 h 2806700"/>
                <a:gd name="connsiteX1" fmla="*/ 866775 w 3295650"/>
                <a:gd name="connsiteY1" fmla="*/ 101600 h 2806700"/>
                <a:gd name="connsiteX2" fmla="*/ 1838325 w 3295650"/>
                <a:gd name="connsiteY2" fmla="*/ 2187575 h 2806700"/>
                <a:gd name="connsiteX3" fmla="*/ 2495550 w 3295650"/>
                <a:gd name="connsiteY3" fmla="*/ 901700 h 2806700"/>
                <a:gd name="connsiteX4" fmla="*/ 3295650 w 3295650"/>
                <a:gd name="connsiteY4" fmla="*/ 2806700 h 2806700"/>
                <a:gd name="connsiteX0" fmla="*/ 0 w 3295650"/>
                <a:gd name="connsiteY0" fmla="*/ 2797175 h 2816622"/>
                <a:gd name="connsiteX1" fmla="*/ 866775 w 3295650"/>
                <a:gd name="connsiteY1" fmla="*/ 101600 h 2816622"/>
                <a:gd name="connsiteX2" fmla="*/ 1838325 w 3295650"/>
                <a:gd name="connsiteY2" fmla="*/ 2187575 h 2816622"/>
                <a:gd name="connsiteX3" fmla="*/ 2495550 w 3295650"/>
                <a:gd name="connsiteY3" fmla="*/ 901700 h 2816622"/>
                <a:gd name="connsiteX4" fmla="*/ 3295650 w 3295650"/>
                <a:gd name="connsiteY4" fmla="*/ 2806700 h 2816622"/>
                <a:gd name="connsiteX0" fmla="*/ 0 w 3295650"/>
                <a:gd name="connsiteY0" fmla="*/ 2695575 h 2715022"/>
                <a:gd name="connsiteX1" fmla="*/ 866775 w 3295650"/>
                <a:gd name="connsiteY1" fmla="*/ 0 h 2715022"/>
                <a:gd name="connsiteX2" fmla="*/ 1838325 w 3295650"/>
                <a:gd name="connsiteY2" fmla="*/ 2085975 h 2715022"/>
                <a:gd name="connsiteX3" fmla="*/ 2495550 w 3295650"/>
                <a:gd name="connsiteY3" fmla="*/ 800100 h 2715022"/>
                <a:gd name="connsiteX4" fmla="*/ 3295650 w 3295650"/>
                <a:gd name="connsiteY4" fmla="*/ 2705100 h 2715022"/>
                <a:gd name="connsiteX0" fmla="*/ 0 w 3295650"/>
                <a:gd name="connsiteY0" fmla="*/ 2695575 h 2715022"/>
                <a:gd name="connsiteX1" fmla="*/ 866775 w 3295650"/>
                <a:gd name="connsiteY1" fmla="*/ 0 h 2715022"/>
                <a:gd name="connsiteX2" fmla="*/ 1838325 w 3295650"/>
                <a:gd name="connsiteY2" fmla="*/ 2085975 h 2715022"/>
                <a:gd name="connsiteX3" fmla="*/ 2495550 w 3295650"/>
                <a:gd name="connsiteY3" fmla="*/ 800100 h 2715022"/>
                <a:gd name="connsiteX4" fmla="*/ 3295650 w 3295650"/>
                <a:gd name="connsiteY4" fmla="*/ 2705100 h 2715022"/>
                <a:gd name="connsiteX0" fmla="*/ 0 w 3295650"/>
                <a:gd name="connsiteY0" fmla="*/ 2708275 h 2727722"/>
                <a:gd name="connsiteX1" fmla="*/ 866775 w 3295650"/>
                <a:gd name="connsiteY1" fmla="*/ 12700 h 2727722"/>
                <a:gd name="connsiteX2" fmla="*/ 1838325 w 3295650"/>
                <a:gd name="connsiteY2" fmla="*/ 2098675 h 2727722"/>
                <a:gd name="connsiteX3" fmla="*/ 2495550 w 3295650"/>
                <a:gd name="connsiteY3" fmla="*/ 812800 h 2727722"/>
                <a:gd name="connsiteX4" fmla="*/ 3295650 w 3295650"/>
                <a:gd name="connsiteY4" fmla="*/ 2717800 h 2727722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10318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846387 h 2865834"/>
                <a:gd name="connsiteX1" fmla="*/ 866775 w 3295650"/>
                <a:gd name="connsiteY1" fmla="*/ 150812 h 2865834"/>
                <a:gd name="connsiteX2" fmla="*/ 1600200 w 3295650"/>
                <a:gd name="connsiteY2" fmla="*/ 1941513 h 2865834"/>
                <a:gd name="connsiteX3" fmla="*/ 2514600 w 3295650"/>
                <a:gd name="connsiteY3" fmla="*/ 1027113 h 2865834"/>
                <a:gd name="connsiteX4" fmla="*/ 3295650 w 3295650"/>
                <a:gd name="connsiteY4" fmla="*/ 2855912 h 2865834"/>
                <a:gd name="connsiteX0" fmla="*/ 0 w 3295650"/>
                <a:gd name="connsiteY0" fmla="*/ 2884486 h 2903933"/>
                <a:gd name="connsiteX1" fmla="*/ 914400 w 3295650"/>
                <a:gd name="connsiteY1" fmla="*/ 150812 h 2903933"/>
                <a:gd name="connsiteX2" fmla="*/ 1600200 w 3295650"/>
                <a:gd name="connsiteY2" fmla="*/ 1979612 h 2903933"/>
                <a:gd name="connsiteX3" fmla="*/ 2514600 w 3295650"/>
                <a:gd name="connsiteY3" fmla="*/ 1065212 h 2903933"/>
                <a:gd name="connsiteX4" fmla="*/ 3295650 w 3295650"/>
                <a:gd name="connsiteY4" fmla="*/ 2894011 h 2903933"/>
                <a:gd name="connsiteX0" fmla="*/ 0 w 3295650"/>
                <a:gd name="connsiteY0" fmla="*/ 2733674 h 2753121"/>
                <a:gd name="connsiteX1" fmla="*/ 914400 w 3295650"/>
                <a:gd name="connsiteY1" fmla="*/ 0 h 2753121"/>
                <a:gd name="connsiteX2" fmla="*/ 1600200 w 3295650"/>
                <a:gd name="connsiteY2" fmla="*/ 1828800 h 2753121"/>
                <a:gd name="connsiteX3" fmla="*/ 2514600 w 3295650"/>
                <a:gd name="connsiteY3" fmla="*/ 914400 h 2753121"/>
                <a:gd name="connsiteX4" fmla="*/ 3295650 w 3295650"/>
                <a:gd name="connsiteY4" fmla="*/ 2743199 h 2753121"/>
                <a:gd name="connsiteX0" fmla="*/ 0 w 3295650"/>
                <a:gd name="connsiteY0" fmla="*/ 2733674 h 2753121"/>
                <a:gd name="connsiteX1" fmla="*/ 914400 w 3295650"/>
                <a:gd name="connsiteY1" fmla="*/ 0 h 2753121"/>
                <a:gd name="connsiteX2" fmla="*/ 1600200 w 3295650"/>
                <a:gd name="connsiteY2" fmla="*/ 1828800 h 2753121"/>
                <a:gd name="connsiteX3" fmla="*/ 2514600 w 3295650"/>
                <a:gd name="connsiteY3" fmla="*/ 914400 h 2753121"/>
                <a:gd name="connsiteX4" fmla="*/ 3295650 w 3295650"/>
                <a:gd name="connsiteY4" fmla="*/ 2743199 h 2753121"/>
                <a:gd name="connsiteX0" fmla="*/ 0 w 3295650"/>
                <a:gd name="connsiteY0" fmla="*/ 2735262 h 2754709"/>
                <a:gd name="connsiteX1" fmla="*/ 914400 w 3295650"/>
                <a:gd name="connsiteY1" fmla="*/ 1588 h 2754709"/>
                <a:gd name="connsiteX2" fmla="*/ 1600200 w 3295650"/>
                <a:gd name="connsiteY2" fmla="*/ 1830388 h 2754709"/>
                <a:gd name="connsiteX3" fmla="*/ 2514600 w 3295650"/>
                <a:gd name="connsiteY3" fmla="*/ 915988 h 2754709"/>
                <a:gd name="connsiteX4" fmla="*/ 3295650 w 3295650"/>
                <a:gd name="connsiteY4" fmla="*/ 2744787 h 2754709"/>
                <a:gd name="connsiteX0" fmla="*/ 0 w 3295650"/>
                <a:gd name="connsiteY0" fmla="*/ 2895601 h 2915048"/>
                <a:gd name="connsiteX1" fmla="*/ 914400 w 3295650"/>
                <a:gd name="connsiteY1" fmla="*/ 152400 h 2915048"/>
                <a:gd name="connsiteX2" fmla="*/ 1600200 w 3295650"/>
                <a:gd name="connsiteY2" fmla="*/ 1981200 h 2915048"/>
                <a:gd name="connsiteX3" fmla="*/ 2514600 w 3295650"/>
                <a:gd name="connsiteY3" fmla="*/ 1066800 h 2915048"/>
                <a:gd name="connsiteX4" fmla="*/ 3295650 w 3295650"/>
                <a:gd name="connsiteY4" fmla="*/ 2895599 h 2915048"/>
                <a:gd name="connsiteX0" fmla="*/ 0 w 3295650"/>
                <a:gd name="connsiteY0" fmla="*/ 2813195 h 2813309"/>
                <a:gd name="connsiteX1" fmla="*/ 914400 w 3295650"/>
                <a:gd name="connsiteY1" fmla="*/ 69994 h 2813309"/>
                <a:gd name="connsiteX2" fmla="*/ 2514600 w 3295650"/>
                <a:gd name="connsiteY2" fmla="*/ 984394 h 2813309"/>
                <a:gd name="connsiteX3" fmla="*/ 3295650 w 3295650"/>
                <a:gd name="connsiteY3" fmla="*/ 2813193 h 2813309"/>
                <a:gd name="connsiteX0" fmla="*/ 0 w 3295650"/>
                <a:gd name="connsiteY0" fmla="*/ 2743201 h 2743303"/>
                <a:gd name="connsiteX1" fmla="*/ 914400 w 3295650"/>
                <a:gd name="connsiteY1" fmla="*/ 0 h 2743303"/>
                <a:gd name="connsiteX2" fmla="*/ 3295650 w 3295650"/>
                <a:gd name="connsiteY2" fmla="*/ 2743199 h 2743303"/>
                <a:gd name="connsiteX0" fmla="*/ 0 w 3295650"/>
                <a:gd name="connsiteY0" fmla="*/ 2882901 h 2882998"/>
                <a:gd name="connsiteX1" fmla="*/ 1441450 w 3295650"/>
                <a:gd name="connsiteY1" fmla="*/ 0 h 2882998"/>
                <a:gd name="connsiteX2" fmla="*/ 3295650 w 3295650"/>
                <a:gd name="connsiteY2" fmla="*/ 2882899 h 2882998"/>
                <a:gd name="connsiteX0" fmla="*/ 0 w 3295650"/>
                <a:gd name="connsiteY0" fmla="*/ 2679701 h 2679805"/>
                <a:gd name="connsiteX1" fmla="*/ 1460500 w 3295650"/>
                <a:gd name="connsiteY1" fmla="*/ 0 h 2679805"/>
                <a:gd name="connsiteX2" fmla="*/ 3295650 w 3295650"/>
                <a:gd name="connsiteY2" fmla="*/ 2679699 h 2679805"/>
                <a:gd name="connsiteX0" fmla="*/ 0 w 3295650"/>
                <a:gd name="connsiteY0" fmla="*/ 2679701 h 2679855"/>
                <a:gd name="connsiteX1" fmla="*/ 1460500 w 3295650"/>
                <a:gd name="connsiteY1" fmla="*/ 0 h 2679855"/>
                <a:gd name="connsiteX2" fmla="*/ 3295650 w 3295650"/>
                <a:gd name="connsiteY2" fmla="*/ 2679699 h 2679855"/>
                <a:gd name="connsiteX0" fmla="*/ 0 w 3457575"/>
                <a:gd name="connsiteY0" fmla="*/ 2679701 h 2684618"/>
                <a:gd name="connsiteX1" fmla="*/ 1460500 w 3457575"/>
                <a:gd name="connsiteY1" fmla="*/ 0 h 2684618"/>
                <a:gd name="connsiteX2" fmla="*/ 3457575 w 3457575"/>
                <a:gd name="connsiteY2" fmla="*/ 2684462 h 2684618"/>
                <a:gd name="connsiteX0" fmla="*/ 0 w 3457575"/>
                <a:gd name="connsiteY0" fmla="*/ 2679701 h 2684462"/>
                <a:gd name="connsiteX1" fmla="*/ 1460500 w 3457575"/>
                <a:gd name="connsiteY1" fmla="*/ 0 h 2684462"/>
                <a:gd name="connsiteX2" fmla="*/ 3457575 w 3457575"/>
                <a:gd name="connsiteY2" fmla="*/ 2684462 h 26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7575" h="2684462">
                  <a:moveTo>
                    <a:pt x="0" y="2679701"/>
                  </a:moveTo>
                  <a:cubicBezTo>
                    <a:pt x="428228" y="2699148"/>
                    <a:pt x="884238" y="-793"/>
                    <a:pt x="1460500" y="0"/>
                  </a:cubicBezTo>
                  <a:cubicBezTo>
                    <a:pt x="2036762" y="793"/>
                    <a:pt x="2656681" y="2679699"/>
                    <a:pt x="3457575" y="2684462"/>
                  </a:cubicBezTo>
                </a:path>
              </a:pathLst>
            </a:custGeom>
            <a:solidFill>
              <a:schemeClr val="accent3">
                <a:lumMod val="75000"/>
                <a:alpha val="5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aph max"/>
          <p:cNvGrpSpPr/>
          <p:nvPr/>
        </p:nvGrpSpPr>
        <p:grpSpPr>
          <a:xfrm>
            <a:off x="1143000" y="2104605"/>
            <a:ext cx="7239000" cy="2391140"/>
            <a:chOff x="1143000" y="1726483"/>
            <a:chExt cx="7239000" cy="2391140"/>
          </a:xfrm>
        </p:grpSpPr>
        <p:sp>
          <p:nvSpPr>
            <p:cNvPr id="18" name="Freeform 17"/>
            <p:cNvSpPr/>
            <p:nvPr/>
          </p:nvSpPr>
          <p:spPr>
            <a:xfrm>
              <a:off x="1723497" y="1726483"/>
              <a:ext cx="3567820" cy="2383934"/>
            </a:xfrm>
            <a:custGeom>
              <a:avLst/>
              <a:gdLst>
                <a:gd name="connsiteX0" fmla="*/ 1432296 w 4783275"/>
                <a:gd name="connsiteY0" fmla="*/ 152 h 2383934"/>
                <a:gd name="connsiteX1" fmla="*/ 2281947 w 4783275"/>
                <a:gd name="connsiteY1" fmla="*/ 1371717 h 2383934"/>
                <a:gd name="connsiteX2" fmla="*/ 3387340 w 4783275"/>
                <a:gd name="connsiteY2" fmla="*/ 740238 h 2383934"/>
                <a:gd name="connsiteX3" fmla="*/ 3520248 w 4783275"/>
                <a:gd name="connsiteY3" fmla="*/ 859981 h 2383934"/>
                <a:gd name="connsiteX4" fmla="*/ 3567820 w 4783275"/>
                <a:gd name="connsiteY4" fmla="*/ 946195 h 2383934"/>
                <a:gd name="connsiteX5" fmla="*/ 3522025 w 4783275"/>
                <a:gd name="connsiteY5" fmla="*/ 1011326 h 2383934"/>
                <a:gd name="connsiteX6" fmla="*/ 2038373 w 4783275"/>
                <a:gd name="connsiteY6" fmla="*/ 2383135 h 2383934"/>
                <a:gd name="connsiteX7" fmla="*/ 4717964 w 4783275"/>
                <a:gd name="connsiteY7" fmla="*/ 2380558 h 2383934"/>
                <a:gd name="connsiteX8" fmla="*/ 4783275 w 4783275"/>
                <a:gd name="connsiteY8" fmla="*/ 2382086 h 2383934"/>
                <a:gd name="connsiteX9" fmla="*/ 0 w 4783275"/>
                <a:gd name="connsiteY9" fmla="*/ 2383926 h 2383934"/>
                <a:gd name="connsiteX10" fmla="*/ 1363007 w 4783275"/>
                <a:gd name="connsiteY10" fmla="*/ 14036 h 2383934"/>
                <a:gd name="connsiteX11" fmla="*/ 1432296 w 4783275"/>
                <a:gd name="connsiteY11" fmla="*/ 152 h 2383934"/>
                <a:gd name="connsiteX0" fmla="*/ 0 w 4874715"/>
                <a:gd name="connsiteY0" fmla="*/ 2383926 h 2473526"/>
                <a:gd name="connsiteX1" fmla="*/ 1363007 w 4874715"/>
                <a:gd name="connsiteY1" fmla="*/ 14036 h 2473526"/>
                <a:gd name="connsiteX2" fmla="*/ 1432296 w 4874715"/>
                <a:gd name="connsiteY2" fmla="*/ 152 h 2473526"/>
                <a:gd name="connsiteX3" fmla="*/ 2281947 w 4874715"/>
                <a:gd name="connsiteY3" fmla="*/ 1371717 h 2473526"/>
                <a:gd name="connsiteX4" fmla="*/ 3387340 w 4874715"/>
                <a:gd name="connsiteY4" fmla="*/ 740238 h 2473526"/>
                <a:gd name="connsiteX5" fmla="*/ 3520248 w 4874715"/>
                <a:gd name="connsiteY5" fmla="*/ 859981 h 2473526"/>
                <a:gd name="connsiteX6" fmla="*/ 3567820 w 4874715"/>
                <a:gd name="connsiteY6" fmla="*/ 946195 h 2473526"/>
                <a:gd name="connsiteX7" fmla="*/ 3522025 w 4874715"/>
                <a:gd name="connsiteY7" fmla="*/ 1011326 h 2473526"/>
                <a:gd name="connsiteX8" fmla="*/ 2038373 w 4874715"/>
                <a:gd name="connsiteY8" fmla="*/ 2383135 h 2473526"/>
                <a:gd name="connsiteX9" fmla="*/ 4717964 w 4874715"/>
                <a:gd name="connsiteY9" fmla="*/ 2380558 h 2473526"/>
                <a:gd name="connsiteX10" fmla="*/ 4874715 w 4874715"/>
                <a:gd name="connsiteY10" fmla="*/ 2473526 h 2473526"/>
                <a:gd name="connsiteX0" fmla="*/ 0 w 4717964"/>
                <a:gd name="connsiteY0" fmla="*/ 2383926 h 2383934"/>
                <a:gd name="connsiteX1" fmla="*/ 1363007 w 4717964"/>
                <a:gd name="connsiteY1" fmla="*/ 14036 h 2383934"/>
                <a:gd name="connsiteX2" fmla="*/ 1432296 w 4717964"/>
                <a:gd name="connsiteY2" fmla="*/ 152 h 2383934"/>
                <a:gd name="connsiteX3" fmla="*/ 2281947 w 4717964"/>
                <a:gd name="connsiteY3" fmla="*/ 1371717 h 2383934"/>
                <a:gd name="connsiteX4" fmla="*/ 3387340 w 4717964"/>
                <a:gd name="connsiteY4" fmla="*/ 740238 h 2383934"/>
                <a:gd name="connsiteX5" fmla="*/ 3520248 w 4717964"/>
                <a:gd name="connsiteY5" fmla="*/ 859981 h 2383934"/>
                <a:gd name="connsiteX6" fmla="*/ 3567820 w 4717964"/>
                <a:gd name="connsiteY6" fmla="*/ 946195 h 2383934"/>
                <a:gd name="connsiteX7" fmla="*/ 3522025 w 4717964"/>
                <a:gd name="connsiteY7" fmla="*/ 1011326 h 2383934"/>
                <a:gd name="connsiteX8" fmla="*/ 2038373 w 4717964"/>
                <a:gd name="connsiteY8" fmla="*/ 2383135 h 2383934"/>
                <a:gd name="connsiteX9" fmla="*/ 4717964 w 4717964"/>
                <a:gd name="connsiteY9" fmla="*/ 2380558 h 2383934"/>
                <a:gd name="connsiteX0" fmla="*/ 0 w 3567820"/>
                <a:gd name="connsiteY0" fmla="*/ 2383926 h 2383934"/>
                <a:gd name="connsiteX1" fmla="*/ 1363007 w 3567820"/>
                <a:gd name="connsiteY1" fmla="*/ 14036 h 2383934"/>
                <a:gd name="connsiteX2" fmla="*/ 1432296 w 3567820"/>
                <a:gd name="connsiteY2" fmla="*/ 152 h 2383934"/>
                <a:gd name="connsiteX3" fmla="*/ 2281947 w 3567820"/>
                <a:gd name="connsiteY3" fmla="*/ 1371717 h 2383934"/>
                <a:gd name="connsiteX4" fmla="*/ 3387340 w 3567820"/>
                <a:gd name="connsiteY4" fmla="*/ 740238 h 2383934"/>
                <a:gd name="connsiteX5" fmla="*/ 3520248 w 3567820"/>
                <a:gd name="connsiteY5" fmla="*/ 859981 h 2383934"/>
                <a:gd name="connsiteX6" fmla="*/ 3567820 w 3567820"/>
                <a:gd name="connsiteY6" fmla="*/ 946195 h 2383934"/>
                <a:gd name="connsiteX7" fmla="*/ 3522025 w 3567820"/>
                <a:gd name="connsiteY7" fmla="*/ 1011326 h 2383934"/>
                <a:gd name="connsiteX8" fmla="*/ 2038373 w 3567820"/>
                <a:gd name="connsiteY8" fmla="*/ 2383135 h 2383934"/>
                <a:gd name="connsiteX0" fmla="*/ 0 w 3567820"/>
                <a:gd name="connsiteY0" fmla="*/ 2383926 h 2383934"/>
                <a:gd name="connsiteX1" fmla="*/ 1363007 w 3567820"/>
                <a:gd name="connsiteY1" fmla="*/ 14036 h 2383934"/>
                <a:gd name="connsiteX2" fmla="*/ 1432296 w 3567820"/>
                <a:gd name="connsiteY2" fmla="*/ 152 h 2383934"/>
                <a:gd name="connsiteX3" fmla="*/ 2281947 w 3567820"/>
                <a:gd name="connsiteY3" fmla="*/ 1371717 h 2383934"/>
                <a:gd name="connsiteX4" fmla="*/ 3387340 w 3567820"/>
                <a:gd name="connsiteY4" fmla="*/ 740238 h 2383934"/>
                <a:gd name="connsiteX5" fmla="*/ 3520248 w 3567820"/>
                <a:gd name="connsiteY5" fmla="*/ 859981 h 2383934"/>
                <a:gd name="connsiteX6" fmla="*/ 3567820 w 3567820"/>
                <a:gd name="connsiteY6" fmla="*/ 946195 h 2383934"/>
                <a:gd name="connsiteX7" fmla="*/ 3522025 w 3567820"/>
                <a:gd name="connsiteY7" fmla="*/ 1011326 h 2383934"/>
                <a:gd name="connsiteX0" fmla="*/ 0 w 3567820"/>
                <a:gd name="connsiteY0" fmla="*/ 2383926 h 2383934"/>
                <a:gd name="connsiteX1" fmla="*/ 1363007 w 3567820"/>
                <a:gd name="connsiteY1" fmla="*/ 14036 h 2383934"/>
                <a:gd name="connsiteX2" fmla="*/ 1432296 w 3567820"/>
                <a:gd name="connsiteY2" fmla="*/ 152 h 2383934"/>
                <a:gd name="connsiteX3" fmla="*/ 2281947 w 3567820"/>
                <a:gd name="connsiteY3" fmla="*/ 1371717 h 2383934"/>
                <a:gd name="connsiteX4" fmla="*/ 3387340 w 3567820"/>
                <a:gd name="connsiteY4" fmla="*/ 740238 h 2383934"/>
                <a:gd name="connsiteX5" fmla="*/ 3520248 w 3567820"/>
                <a:gd name="connsiteY5" fmla="*/ 859981 h 2383934"/>
                <a:gd name="connsiteX6" fmla="*/ 3567820 w 3567820"/>
                <a:gd name="connsiteY6" fmla="*/ 946195 h 238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7820" h="2383934">
                  <a:moveTo>
                    <a:pt x="0" y="2383926"/>
                  </a:moveTo>
                  <a:cubicBezTo>
                    <a:pt x="831167" y="2388785"/>
                    <a:pt x="982683" y="182739"/>
                    <a:pt x="1363007" y="14036"/>
                  </a:cubicBezTo>
                  <a:cubicBezTo>
                    <a:pt x="1386777" y="3492"/>
                    <a:pt x="1409848" y="-903"/>
                    <a:pt x="1432296" y="152"/>
                  </a:cubicBezTo>
                  <a:cubicBezTo>
                    <a:pt x="1769017" y="15986"/>
                    <a:pt x="1965646" y="1258249"/>
                    <a:pt x="2281947" y="1371717"/>
                  </a:cubicBezTo>
                  <a:cubicBezTo>
                    <a:pt x="2619336" y="1492751"/>
                    <a:pt x="2970452" y="571843"/>
                    <a:pt x="3387340" y="740238"/>
                  </a:cubicBezTo>
                  <a:cubicBezTo>
                    <a:pt x="3439451" y="761288"/>
                    <a:pt x="3482530" y="803051"/>
                    <a:pt x="3520248" y="859981"/>
                  </a:cubicBezTo>
                  <a:lnTo>
                    <a:pt x="3567820" y="946195"/>
                  </a:ln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91316" y="1799054"/>
              <a:ext cx="2768101" cy="2318569"/>
            </a:xfrm>
            <a:custGeom>
              <a:avLst/>
              <a:gdLst>
                <a:gd name="connsiteX0" fmla="*/ 931152 w 2730636"/>
                <a:gd name="connsiteY0" fmla="*/ 1 h 2307987"/>
                <a:gd name="connsiteX1" fmla="*/ 2730636 w 2730636"/>
                <a:gd name="connsiteY1" fmla="*/ 2306466 h 2307987"/>
                <a:gd name="connsiteX2" fmla="*/ 1150144 w 2730636"/>
                <a:gd name="connsiteY2" fmla="*/ 2307987 h 2307987"/>
                <a:gd name="connsiteX3" fmla="*/ 1112316 w 2730636"/>
                <a:gd name="connsiteY3" fmla="*/ 2307101 h 2307987"/>
                <a:gd name="connsiteX4" fmla="*/ 5442 w 2730636"/>
                <a:gd name="connsiteY4" fmla="*/ 883487 h 2307987"/>
                <a:gd name="connsiteX5" fmla="*/ 0 w 2730636"/>
                <a:gd name="connsiteY5" fmla="*/ 873624 h 2307987"/>
                <a:gd name="connsiteX6" fmla="*/ 100773 w 2730636"/>
                <a:gd name="connsiteY6" fmla="*/ 730297 h 2307987"/>
                <a:gd name="connsiteX7" fmla="*/ 931152 w 2730636"/>
                <a:gd name="connsiteY7" fmla="*/ 1 h 2307987"/>
                <a:gd name="connsiteX0" fmla="*/ 1150144 w 2822076"/>
                <a:gd name="connsiteY0" fmla="*/ 2307987 h 2397906"/>
                <a:gd name="connsiteX1" fmla="*/ 1112316 w 2822076"/>
                <a:gd name="connsiteY1" fmla="*/ 2307101 h 2397906"/>
                <a:gd name="connsiteX2" fmla="*/ 5442 w 2822076"/>
                <a:gd name="connsiteY2" fmla="*/ 883487 h 2397906"/>
                <a:gd name="connsiteX3" fmla="*/ 0 w 2822076"/>
                <a:gd name="connsiteY3" fmla="*/ 873624 h 2397906"/>
                <a:gd name="connsiteX4" fmla="*/ 100773 w 2822076"/>
                <a:gd name="connsiteY4" fmla="*/ 730297 h 2397906"/>
                <a:gd name="connsiteX5" fmla="*/ 931152 w 2822076"/>
                <a:gd name="connsiteY5" fmla="*/ 1 h 2397906"/>
                <a:gd name="connsiteX6" fmla="*/ 2822076 w 2822076"/>
                <a:gd name="connsiteY6" fmla="*/ 2397906 h 2397906"/>
                <a:gd name="connsiteX0" fmla="*/ 1150144 w 2822076"/>
                <a:gd name="connsiteY0" fmla="*/ 2307987 h 2397906"/>
                <a:gd name="connsiteX1" fmla="*/ 5442 w 2822076"/>
                <a:gd name="connsiteY1" fmla="*/ 883487 h 2397906"/>
                <a:gd name="connsiteX2" fmla="*/ 0 w 2822076"/>
                <a:gd name="connsiteY2" fmla="*/ 873624 h 2397906"/>
                <a:gd name="connsiteX3" fmla="*/ 100773 w 2822076"/>
                <a:gd name="connsiteY3" fmla="*/ 730297 h 2397906"/>
                <a:gd name="connsiteX4" fmla="*/ 931152 w 2822076"/>
                <a:gd name="connsiteY4" fmla="*/ 1 h 2397906"/>
                <a:gd name="connsiteX5" fmla="*/ 2822076 w 2822076"/>
                <a:gd name="connsiteY5" fmla="*/ 2397906 h 2397906"/>
                <a:gd name="connsiteX0" fmla="*/ 5442 w 2822076"/>
                <a:gd name="connsiteY0" fmla="*/ 883487 h 2397906"/>
                <a:gd name="connsiteX1" fmla="*/ 0 w 2822076"/>
                <a:gd name="connsiteY1" fmla="*/ 873624 h 2397906"/>
                <a:gd name="connsiteX2" fmla="*/ 100773 w 2822076"/>
                <a:gd name="connsiteY2" fmla="*/ 730297 h 2397906"/>
                <a:gd name="connsiteX3" fmla="*/ 931152 w 2822076"/>
                <a:gd name="connsiteY3" fmla="*/ 1 h 2397906"/>
                <a:gd name="connsiteX4" fmla="*/ 2822076 w 2822076"/>
                <a:gd name="connsiteY4" fmla="*/ 2397906 h 2397906"/>
                <a:gd name="connsiteX0" fmla="*/ 0 w 2822076"/>
                <a:gd name="connsiteY0" fmla="*/ 873624 h 2397906"/>
                <a:gd name="connsiteX1" fmla="*/ 100773 w 2822076"/>
                <a:gd name="connsiteY1" fmla="*/ 730297 h 2397906"/>
                <a:gd name="connsiteX2" fmla="*/ 931152 w 2822076"/>
                <a:gd name="connsiteY2" fmla="*/ 1 h 2397906"/>
                <a:gd name="connsiteX3" fmla="*/ 2822076 w 2822076"/>
                <a:gd name="connsiteY3" fmla="*/ 2397906 h 2397906"/>
                <a:gd name="connsiteX0" fmla="*/ 0 w 2761751"/>
                <a:gd name="connsiteY0" fmla="*/ 873624 h 2318531"/>
                <a:gd name="connsiteX1" fmla="*/ 100773 w 2761751"/>
                <a:gd name="connsiteY1" fmla="*/ 730297 h 2318531"/>
                <a:gd name="connsiteX2" fmla="*/ 931152 w 2761751"/>
                <a:gd name="connsiteY2" fmla="*/ 1 h 2318531"/>
                <a:gd name="connsiteX3" fmla="*/ 2761751 w 2761751"/>
                <a:gd name="connsiteY3" fmla="*/ 2318531 h 2318531"/>
                <a:gd name="connsiteX0" fmla="*/ 0 w 2809376"/>
                <a:gd name="connsiteY0" fmla="*/ 873624 h 2318531"/>
                <a:gd name="connsiteX1" fmla="*/ 100773 w 2809376"/>
                <a:gd name="connsiteY1" fmla="*/ 730297 h 2318531"/>
                <a:gd name="connsiteX2" fmla="*/ 931152 w 2809376"/>
                <a:gd name="connsiteY2" fmla="*/ 1 h 2318531"/>
                <a:gd name="connsiteX3" fmla="*/ 2809376 w 2809376"/>
                <a:gd name="connsiteY3" fmla="*/ 2318531 h 2318531"/>
                <a:gd name="connsiteX0" fmla="*/ 0 w 2809376"/>
                <a:gd name="connsiteY0" fmla="*/ 873624 h 2319383"/>
                <a:gd name="connsiteX1" fmla="*/ 100773 w 2809376"/>
                <a:gd name="connsiteY1" fmla="*/ 730297 h 2319383"/>
                <a:gd name="connsiteX2" fmla="*/ 931152 w 2809376"/>
                <a:gd name="connsiteY2" fmla="*/ 1 h 2319383"/>
                <a:gd name="connsiteX3" fmla="*/ 2809376 w 2809376"/>
                <a:gd name="connsiteY3" fmla="*/ 2318531 h 2319383"/>
                <a:gd name="connsiteX0" fmla="*/ 0 w 2768101"/>
                <a:gd name="connsiteY0" fmla="*/ 873624 h 2319383"/>
                <a:gd name="connsiteX1" fmla="*/ 100773 w 2768101"/>
                <a:gd name="connsiteY1" fmla="*/ 730297 h 2319383"/>
                <a:gd name="connsiteX2" fmla="*/ 931152 w 2768101"/>
                <a:gd name="connsiteY2" fmla="*/ 1 h 2319383"/>
                <a:gd name="connsiteX3" fmla="*/ 2768101 w 2768101"/>
                <a:gd name="connsiteY3" fmla="*/ 2318531 h 2319383"/>
                <a:gd name="connsiteX0" fmla="*/ 0 w 2768101"/>
                <a:gd name="connsiteY0" fmla="*/ 873624 h 2318760"/>
                <a:gd name="connsiteX1" fmla="*/ 100773 w 2768101"/>
                <a:gd name="connsiteY1" fmla="*/ 730297 h 2318760"/>
                <a:gd name="connsiteX2" fmla="*/ 931152 w 2768101"/>
                <a:gd name="connsiteY2" fmla="*/ 1 h 2318760"/>
                <a:gd name="connsiteX3" fmla="*/ 2768101 w 2768101"/>
                <a:gd name="connsiteY3" fmla="*/ 2318531 h 2318760"/>
                <a:gd name="connsiteX0" fmla="*/ 0 w 2768101"/>
                <a:gd name="connsiteY0" fmla="*/ 873624 h 2318569"/>
                <a:gd name="connsiteX1" fmla="*/ 100773 w 2768101"/>
                <a:gd name="connsiteY1" fmla="*/ 730297 h 2318569"/>
                <a:gd name="connsiteX2" fmla="*/ 931152 w 2768101"/>
                <a:gd name="connsiteY2" fmla="*/ 1 h 2318569"/>
                <a:gd name="connsiteX3" fmla="*/ 2768101 w 2768101"/>
                <a:gd name="connsiteY3" fmla="*/ 2318531 h 231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01" h="2318569">
                  <a:moveTo>
                    <a:pt x="0" y="873624"/>
                  </a:moveTo>
                  <a:lnTo>
                    <a:pt x="100773" y="730297"/>
                  </a:lnTo>
                  <a:cubicBezTo>
                    <a:pt x="391078" y="324668"/>
                    <a:pt x="664897" y="257"/>
                    <a:pt x="931152" y="1"/>
                  </a:cubicBezTo>
                  <a:cubicBezTo>
                    <a:pt x="1641165" y="-681"/>
                    <a:pt x="2203016" y="2329555"/>
                    <a:pt x="2768101" y="2318531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143000" y="4110417"/>
              <a:ext cx="580497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59417" y="4117623"/>
              <a:ext cx="322583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aph min"/>
          <p:cNvGrpSpPr/>
          <p:nvPr/>
        </p:nvGrpSpPr>
        <p:grpSpPr>
          <a:xfrm>
            <a:off x="1153030" y="3051600"/>
            <a:ext cx="7228970" cy="1436940"/>
            <a:chOff x="1153030" y="2673478"/>
            <a:chExt cx="7228970" cy="1436940"/>
          </a:xfrm>
        </p:grpSpPr>
        <p:sp>
          <p:nvSpPr>
            <p:cNvPr id="19" name="Freeform 18"/>
            <p:cNvSpPr/>
            <p:nvPr/>
          </p:nvSpPr>
          <p:spPr>
            <a:xfrm>
              <a:off x="3769489" y="2673478"/>
              <a:ext cx="2641763" cy="1436940"/>
            </a:xfrm>
            <a:custGeom>
              <a:avLst/>
              <a:gdLst>
                <a:gd name="connsiteX0" fmla="*/ 1529447 w 2679591"/>
                <a:gd name="connsiteY0" fmla="*/ 0 h 1436940"/>
                <a:gd name="connsiteX1" fmla="*/ 1534889 w 2679591"/>
                <a:gd name="connsiteY1" fmla="*/ 9863 h 1436940"/>
                <a:gd name="connsiteX2" fmla="*/ 2641763 w 2679591"/>
                <a:gd name="connsiteY2" fmla="*/ 1433477 h 1436940"/>
                <a:gd name="connsiteX3" fmla="*/ 2679591 w 2679591"/>
                <a:gd name="connsiteY3" fmla="*/ 1434363 h 1436940"/>
                <a:gd name="connsiteX4" fmla="*/ 0 w 2679591"/>
                <a:gd name="connsiteY4" fmla="*/ 1436940 h 1436940"/>
                <a:gd name="connsiteX5" fmla="*/ 1483652 w 2679591"/>
                <a:gd name="connsiteY5" fmla="*/ 65131 h 1436940"/>
                <a:gd name="connsiteX6" fmla="*/ 1529447 w 2679591"/>
                <a:gd name="connsiteY6" fmla="*/ 0 h 1436940"/>
                <a:gd name="connsiteX0" fmla="*/ 0 w 2771031"/>
                <a:gd name="connsiteY0" fmla="*/ 1436940 h 1525803"/>
                <a:gd name="connsiteX1" fmla="*/ 1483652 w 2771031"/>
                <a:gd name="connsiteY1" fmla="*/ 65131 h 1525803"/>
                <a:gd name="connsiteX2" fmla="*/ 1529447 w 2771031"/>
                <a:gd name="connsiteY2" fmla="*/ 0 h 1525803"/>
                <a:gd name="connsiteX3" fmla="*/ 1534889 w 2771031"/>
                <a:gd name="connsiteY3" fmla="*/ 9863 h 1525803"/>
                <a:gd name="connsiteX4" fmla="*/ 2641763 w 2771031"/>
                <a:gd name="connsiteY4" fmla="*/ 1433477 h 1525803"/>
                <a:gd name="connsiteX5" fmla="*/ 2771031 w 2771031"/>
                <a:gd name="connsiteY5" fmla="*/ 1525803 h 1525803"/>
                <a:gd name="connsiteX0" fmla="*/ 0 w 2641763"/>
                <a:gd name="connsiteY0" fmla="*/ 1436940 h 1436940"/>
                <a:gd name="connsiteX1" fmla="*/ 1483652 w 2641763"/>
                <a:gd name="connsiteY1" fmla="*/ 65131 h 1436940"/>
                <a:gd name="connsiteX2" fmla="*/ 1529447 w 2641763"/>
                <a:gd name="connsiteY2" fmla="*/ 0 h 1436940"/>
                <a:gd name="connsiteX3" fmla="*/ 1534889 w 2641763"/>
                <a:gd name="connsiteY3" fmla="*/ 9863 h 1436940"/>
                <a:gd name="connsiteX4" fmla="*/ 2641763 w 2641763"/>
                <a:gd name="connsiteY4" fmla="*/ 1433477 h 143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763" h="1436940">
                  <a:moveTo>
                    <a:pt x="0" y="1436940"/>
                  </a:moveTo>
                  <a:cubicBezTo>
                    <a:pt x="555066" y="1434635"/>
                    <a:pt x="1039579" y="704062"/>
                    <a:pt x="1483652" y="65131"/>
                  </a:cubicBezTo>
                  <a:lnTo>
                    <a:pt x="1529447" y="0"/>
                  </a:lnTo>
                  <a:lnTo>
                    <a:pt x="1534889" y="9863"/>
                  </a:lnTo>
                  <a:cubicBezTo>
                    <a:pt x="1742853" y="451800"/>
                    <a:pt x="1813087" y="1377823"/>
                    <a:pt x="2641763" y="1433477"/>
                  </a:cubicBezTo>
                </a:path>
              </a:pathLst>
            </a:cu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3030" y="4110417"/>
              <a:ext cx="263411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400092" y="4110417"/>
              <a:ext cx="1981908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0253" y="1151733"/>
                <a:ext cx="7750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800100" algn="l"/>
                  </a:tabLst>
                </a:pPr>
                <a:r>
                  <a:rPr lang="en-US" sz="3200" dirty="0" smtClean="0"/>
                  <a:t>Lebesgue integral is a map: {functions}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 smtClean="0"/>
                  <a:t>.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53" y="1151733"/>
                <a:ext cx="7750455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965" t="-12500" r="-102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711200" y="5538049"/>
            <a:ext cx="1567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Additive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686093" y="5538050"/>
            <a:ext cx="3388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Euclidean-invariant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0253" y="4876800"/>
            <a:ext cx="3571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Lebesgue</a:t>
            </a:r>
            <a:r>
              <a:rPr lang="en-US" sz="3200" dirty="0" smtClean="0"/>
              <a:t> integral is: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59721" y="5367164"/>
                <a:ext cx="6007670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21" y="5367164"/>
                <a:ext cx="6007670" cy="10610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01160" y="2245081"/>
                <a:ext cx="10709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160" y="2245081"/>
                <a:ext cx="10709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60628" y="3699900"/>
                <a:ext cx="107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628" y="3699900"/>
                <a:ext cx="107099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5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uiExpand="1" build="p"/>
      <p:bldP spid="2" grpId="0"/>
      <p:bldP spid="11" grpId="0"/>
      <p:bldP spid="14" grpId="0"/>
      <p:bldP spid="42" grpId="0"/>
      <p:bldP spid="43" grpId="0"/>
      <p:bldP spid="44" grpId="0"/>
      <p:bldP spid="45" grpId="0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8391" y="4759656"/>
            <a:ext cx="1304009" cy="538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rnd">
            <a:noFill/>
          </a:ln>
        </p:spPr>
        <p:txBody>
          <a:bodyPr wrap="square" rtlCol="0">
            <a:spAutoFit/>
          </a:bodyPr>
          <a:lstStyle/>
          <a:p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533400"/>
                <a:ext cx="8610600" cy="59436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Example: </a:t>
                </a:r>
                <a:r>
                  <a:rPr lang="en-US" dirty="0" smtClean="0"/>
                  <a:t>Euler integral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be a “tame”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be the function with value 1 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0 otherwise.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 smtClean="0"/>
                  <a:t>The Euler Integral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is: 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 smtClean="0"/>
                  <a:t>For a “tame”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 smtClean="0"/>
                  <a:t>, with finite range,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}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533400"/>
                <a:ext cx="8610600" cy="5943600"/>
              </a:xfrm>
              <a:blipFill rotWithShape="0">
                <a:blip r:embed="rId2"/>
                <a:stretch>
                  <a:fillRect l="-1841" t="-1333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7093063" flipH="1">
            <a:off x="5651433" y="5328462"/>
            <a:ext cx="535858" cy="558460"/>
          </a:xfrm>
          <a:custGeom>
            <a:avLst/>
            <a:gdLst>
              <a:gd name="connsiteX0" fmla="*/ 547412 w 1094824"/>
              <a:gd name="connsiteY0" fmla="*/ 0 h 764288"/>
              <a:gd name="connsiteX1" fmla="*/ 916913 w 1094824"/>
              <a:gd name="connsiteY1" fmla="*/ 100190 h 764288"/>
              <a:gd name="connsiteX2" fmla="*/ 1057048 w 1094824"/>
              <a:gd name="connsiteY2" fmla="*/ 521641 h 764288"/>
              <a:gd name="connsiteX3" fmla="*/ 547412 w 1094824"/>
              <a:gd name="connsiteY3" fmla="*/ 382144 h 764288"/>
              <a:gd name="connsiteX4" fmla="*/ 547412 w 1094824"/>
              <a:gd name="connsiteY4" fmla="*/ 0 h 764288"/>
              <a:gd name="connsiteX0" fmla="*/ 547412 w 1094824"/>
              <a:gd name="connsiteY0" fmla="*/ 0 h 764288"/>
              <a:gd name="connsiteX1" fmla="*/ 916913 w 1094824"/>
              <a:gd name="connsiteY1" fmla="*/ 100190 h 764288"/>
              <a:gd name="connsiteX2" fmla="*/ 1057048 w 1094824"/>
              <a:gd name="connsiteY2" fmla="*/ 521641 h 764288"/>
              <a:gd name="connsiteX0" fmla="*/ 0 w 645552"/>
              <a:gd name="connsiteY0" fmla="*/ 0 h 521641"/>
              <a:gd name="connsiteX1" fmla="*/ 369501 w 645552"/>
              <a:gd name="connsiteY1" fmla="*/ 100190 h 521641"/>
              <a:gd name="connsiteX2" fmla="*/ 509636 w 645552"/>
              <a:gd name="connsiteY2" fmla="*/ 521641 h 521641"/>
              <a:gd name="connsiteX3" fmla="*/ 0 w 645552"/>
              <a:gd name="connsiteY3" fmla="*/ 382144 h 521641"/>
              <a:gd name="connsiteX4" fmla="*/ 0 w 645552"/>
              <a:gd name="connsiteY4" fmla="*/ 0 h 521641"/>
              <a:gd name="connsiteX0" fmla="*/ 0 w 645552"/>
              <a:gd name="connsiteY0" fmla="*/ 0 h 521641"/>
              <a:gd name="connsiteX1" fmla="*/ 369501 w 645552"/>
              <a:gd name="connsiteY1" fmla="*/ 100190 h 521641"/>
              <a:gd name="connsiteX2" fmla="*/ 623983 w 645552"/>
              <a:gd name="connsiteY2" fmla="*/ 285932 h 521641"/>
              <a:gd name="connsiteX0" fmla="*/ 0 w 666621"/>
              <a:gd name="connsiteY0" fmla="*/ 72325 h 593966"/>
              <a:gd name="connsiteX1" fmla="*/ 369501 w 666621"/>
              <a:gd name="connsiteY1" fmla="*/ 172515 h 593966"/>
              <a:gd name="connsiteX2" fmla="*/ 509636 w 666621"/>
              <a:gd name="connsiteY2" fmla="*/ 593966 h 593966"/>
              <a:gd name="connsiteX3" fmla="*/ 0 w 666621"/>
              <a:gd name="connsiteY3" fmla="*/ 454469 h 593966"/>
              <a:gd name="connsiteX4" fmla="*/ 0 w 666621"/>
              <a:gd name="connsiteY4" fmla="*/ 72325 h 593966"/>
              <a:gd name="connsiteX0" fmla="*/ 0 w 666621"/>
              <a:gd name="connsiteY0" fmla="*/ 72325 h 593966"/>
              <a:gd name="connsiteX1" fmla="*/ 503384 w 666621"/>
              <a:gd name="connsiteY1" fmla="*/ 19318 h 593966"/>
              <a:gd name="connsiteX2" fmla="*/ 623983 w 666621"/>
              <a:gd name="connsiteY2" fmla="*/ 358257 h 593966"/>
              <a:gd name="connsiteX0" fmla="*/ 0 w 623983"/>
              <a:gd name="connsiteY0" fmla="*/ 0 h 521641"/>
              <a:gd name="connsiteX1" fmla="*/ 369501 w 623983"/>
              <a:gd name="connsiteY1" fmla="*/ 100190 h 521641"/>
              <a:gd name="connsiteX2" fmla="*/ 509636 w 623983"/>
              <a:gd name="connsiteY2" fmla="*/ 521641 h 521641"/>
              <a:gd name="connsiteX3" fmla="*/ 0 w 623983"/>
              <a:gd name="connsiteY3" fmla="*/ 382144 h 521641"/>
              <a:gd name="connsiteX4" fmla="*/ 0 w 623983"/>
              <a:gd name="connsiteY4" fmla="*/ 0 h 521641"/>
              <a:gd name="connsiteX0" fmla="*/ 0 w 623983"/>
              <a:gd name="connsiteY0" fmla="*/ 0 h 521641"/>
              <a:gd name="connsiteX1" fmla="*/ 623983 w 623983"/>
              <a:gd name="connsiteY1" fmla="*/ 285932 h 521641"/>
              <a:gd name="connsiteX0" fmla="*/ 0 w 648690"/>
              <a:gd name="connsiteY0" fmla="*/ 1711 h 523352"/>
              <a:gd name="connsiteX1" fmla="*/ 369501 w 648690"/>
              <a:gd name="connsiteY1" fmla="*/ 101901 h 523352"/>
              <a:gd name="connsiteX2" fmla="*/ 509636 w 648690"/>
              <a:gd name="connsiteY2" fmla="*/ 523352 h 523352"/>
              <a:gd name="connsiteX3" fmla="*/ 0 w 648690"/>
              <a:gd name="connsiteY3" fmla="*/ 383855 h 523352"/>
              <a:gd name="connsiteX4" fmla="*/ 0 w 648690"/>
              <a:gd name="connsiteY4" fmla="*/ 1711 h 523352"/>
              <a:gd name="connsiteX0" fmla="*/ 0 w 648690"/>
              <a:gd name="connsiteY0" fmla="*/ 1711 h 523352"/>
              <a:gd name="connsiteX1" fmla="*/ 623983 w 648690"/>
              <a:gd name="connsiteY1" fmla="*/ 287643 h 523352"/>
              <a:gd name="connsiteX0" fmla="*/ 0 w 649756"/>
              <a:gd name="connsiteY0" fmla="*/ 49864 h 571505"/>
              <a:gd name="connsiteX1" fmla="*/ 369501 w 649756"/>
              <a:gd name="connsiteY1" fmla="*/ 150054 h 571505"/>
              <a:gd name="connsiteX2" fmla="*/ 509636 w 649756"/>
              <a:gd name="connsiteY2" fmla="*/ 571505 h 571505"/>
              <a:gd name="connsiteX3" fmla="*/ 0 w 649756"/>
              <a:gd name="connsiteY3" fmla="*/ 432008 h 571505"/>
              <a:gd name="connsiteX4" fmla="*/ 0 w 649756"/>
              <a:gd name="connsiteY4" fmla="*/ 49864 h 571505"/>
              <a:gd name="connsiteX0" fmla="*/ 28327 w 649756"/>
              <a:gd name="connsiteY0" fmla="*/ 0 h 571505"/>
              <a:gd name="connsiteX1" fmla="*/ 623983 w 649756"/>
              <a:gd name="connsiteY1" fmla="*/ 335796 h 571505"/>
              <a:gd name="connsiteX0" fmla="*/ 0 w 657705"/>
              <a:gd name="connsiteY0" fmla="*/ 101100 h 622741"/>
              <a:gd name="connsiteX1" fmla="*/ 369501 w 657705"/>
              <a:gd name="connsiteY1" fmla="*/ 201290 h 622741"/>
              <a:gd name="connsiteX2" fmla="*/ 509636 w 657705"/>
              <a:gd name="connsiteY2" fmla="*/ 622741 h 622741"/>
              <a:gd name="connsiteX3" fmla="*/ 0 w 657705"/>
              <a:gd name="connsiteY3" fmla="*/ 483244 h 622741"/>
              <a:gd name="connsiteX4" fmla="*/ 0 w 657705"/>
              <a:gd name="connsiteY4" fmla="*/ 101100 h 622741"/>
              <a:gd name="connsiteX0" fmla="*/ 28327 w 657705"/>
              <a:gd name="connsiteY0" fmla="*/ 51236 h 622741"/>
              <a:gd name="connsiteX1" fmla="*/ 623983 w 657705"/>
              <a:gd name="connsiteY1" fmla="*/ 387032 h 622741"/>
              <a:gd name="connsiteX0" fmla="*/ 0 w 640901"/>
              <a:gd name="connsiteY0" fmla="*/ 79542 h 601183"/>
              <a:gd name="connsiteX1" fmla="*/ 369501 w 640901"/>
              <a:gd name="connsiteY1" fmla="*/ 179732 h 601183"/>
              <a:gd name="connsiteX2" fmla="*/ 509636 w 640901"/>
              <a:gd name="connsiteY2" fmla="*/ 601183 h 601183"/>
              <a:gd name="connsiteX3" fmla="*/ 0 w 640901"/>
              <a:gd name="connsiteY3" fmla="*/ 461686 h 601183"/>
              <a:gd name="connsiteX4" fmla="*/ 0 w 640901"/>
              <a:gd name="connsiteY4" fmla="*/ 79542 h 601183"/>
              <a:gd name="connsiteX0" fmla="*/ 28327 w 640901"/>
              <a:gd name="connsiteY0" fmla="*/ 29678 h 601183"/>
              <a:gd name="connsiteX1" fmla="*/ 623983 w 640901"/>
              <a:gd name="connsiteY1" fmla="*/ 365474 h 60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901" h="601183" stroke="0" extrusionOk="0">
                <a:moveTo>
                  <a:pt x="0" y="79542"/>
                </a:moveTo>
                <a:cubicBezTo>
                  <a:pt x="136772" y="79542"/>
                  <a:pt x="268589" y="115284"/>
                  <a:pt x="369501" y="179732"/>
                </a:cubicBezTo>
                <a:cubicBezTo>
                  <a:pt x="536603" y="286452"/>
                  <a:pt x="592310" y="453989"/>
                  <a:pt x="509636" y="601183"/>
                </a:cubicBezTo>
                <a:lnTo>
                  <a:pt x="0" y="461686"/>
                </a:lnTo>
                <a:lnTo>
                  <a:pt x="0" y="79542"/>
                </a:lnTo>
                <a:close/>
              </a:path>
              <a:path w="640901" h="601183" fill="none">
                <a:moveTo>
                  <a:pt x="28327" y="29678"/>
                </a:moveTo>
                <a:cubicBezTo>
                  <a:pt x="401816" y="-39815"/>
                  <a:pt x="718650" y="-9582"/>
                  <a:pt x="623983" y="365474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67400" y="5568069"/>
                <a:ext cx="29658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on which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endParaRPr lang="en-US" sz="2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568069"/>
                <a:ext cx="296581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32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6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7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5886995" y="4691711"/>
            <a:ext cx="404159" cy="4894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rnd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310204" y="5049410"/>
            <a:ext cx="795386" cy="524105"/>
          </a:xfrm>
          <a:custGeom>
            <a:avLst/>
            <a:gdLst>
              <a:gd name="connsiteX0" fmla="*/ 0 w 508000"/>
              <a:gd name="connsiteY0" fmla="*/ 844550 h 844550"/>
              <a:gd name="connsiteX1" fmla="*/ 508000 w 508000"/>
              <a:gd name="connsiteY1" fmla="*/ 0 h 844550"/>
              <a:gd name="connsiteX0" fmla="*/ 38100 w 38100"/>
              <a:gd name="connsiteY0" fmla="*/ 857250 h 857250"/>
              <a:gd name="connsiteX1" fmla="*/ 0 w 38100"/>
              <a:gd name="connsiteY1" fmla="*/ 0 h 857250"/>
              <a:gd name="connsiteX0" fmla="*/ 351526 w 351526"/>
              <a:gd name="connsiteY0" fmla="*/ 857250 h 857250"/>
              <a:gd name="connsiteX1" fmla="*/ 313426 w 351526"/>
              <a:gd name="connsiteY1" fmla="*/ 0 h 857250"/>
              <a:gd name="connsiteX0" fmla="*/ 249718 w 738762"/>
              <a:gd name="connsiteY0" fmla="*/ 882650 h 882650"/>
              <a:gd name="connsiteX1" fmla="*/ 738668 w 738762"/>
              <a:gd name="connsiteY1" fmla="*/ 0 h 882650"/>
              <a:gd name="connsiteX0" fmla="*/ 316525 w 805475"/>
              <a:gd name="connsiteY0" fmla="*/ 882650 h 882650"/>
              <a:gd name="connsiteX1" fmla="*/ 805475 w 805475"/>
              <a:gd name="connsiteY1" fmla="*/ 0 h 882650"/>
              <a:gd name="connsiteX0" fmla="*/ 293398 w 782348"/>
              <a:gd name="connsiteY0" fmla="*/ 882650 h 882650"/>
              <a:gd name="connsiteX1" fmla="*/ 782348 w 782348"/>
              <a:gd name="connsiteY1" fmla="*/ 0 h 882650"/>
              <a:gd name="connsiteX0" fmla="*/ 264742 w 753692"/>
              <a:gd name="connsiteY0" fmla="*/ 882650 h 882650"/>
              <a:gd name="connsiteX1" fmla="*/ 753692 w 753692"/>
              <a:gd name="connsiteY1" fmla="*/ 0 h 882650"/>
              <a:gd name="connsiteX0" fmla="*/ 282325 w 771275"/>
              <a:gd name="connsiteY0" fmla="*/ 882650 h 882650"/>
              <a:gd name="connsiteX1" fmla="*/ 771275 w 771275"/>
              <a:gd name="connsiteY1" fmla="*/ 0 h 882650"/>
              <a:gd name="connsiteX0" fmla="*/ 292496 w 724296"/>
              <a:gd name="connsiteY0" fmla="*/ 914400 h 914400"/>
              <a:gd name="connsiteX1" fmla="*/ 724296 w 724296"/>
              <a:gd name="connsiteY1" fmla="*/ 0 h 914400"/>
              <a:gd name="connsiteX0" fmla="*/ 1160450 w 1160450"/>
              <a:gd name="connsiteY0" fmla="*/ 623887 h 623887"/>
              <a:gd name="connsiteX1" fmla="*/ 49200 w 1160450"/>
              <a:gd name="connsiteY1" fmla="*/ 0 h 623887"/>
              <a:gd name="connsiteX0" fmla="*/ 1136134 w 1136156"/>
              <a:gd name="connsiteY0" fmla="*/ 623887 h 623887"/>
              <a:gd name="connsiteX1" fmla="*/ 24884 w 1136156"/>
              <a:gd name="connsiteY1" fmla="*/ 0 h 623887"/>
              <a:gd name="connsiteX0" fmla="*/ 847009 w 847037"/>
              <a:gd name="connsiteY0" fmla="*/ 671512 h 671512"/>
              <a:gd name="connsiteX1" fmla="*/ 31034 w 847037"/>
              <a:gd name="connsiteY1" fmla="*/ 0 h 671512"/>
              <a:gd name="connsiteX0" fmla="*/ 815975 w 816044"/>
              <a:gd name="connsiteY0" fmla="*/ 671512 h 671512"/>
              <a:gd name="connsiteX1" fmla="*/ 0 w 816044"/>
              <a:gd name="connsiteY1" fmla="*/ 0 h 671512"/>
              <a:gd name="connsiteX0" fmla="*/ 749510 w 749591"/>
              <a:gd name="connsiteY0" fmla="*/ 461962 h 461962"/>
              <a:gd name="connsiteX1" fmla="*/ 0 w 749591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925030 w 925030"/>
              <a:gd name="connsiteY0" fmla="*/ 470839 h 470839"/>
              <a:gd name="connsiteX1" fmla="*/ 0 w 925030"/>
              <a:gd name="connsiteY1" fmla="*/ 0 h 470839"/>
              <a:gd name="connsiteX0" fmla="*/ 925030 w 925030"/>
              <a:gd name="connsiteY0" fmla="*/ 524105 h 524105"/>
              <a:gd name="connsiteX1" fmla="*/ 0 w 925030"/>
              <a:gd name="connsiteY1" fmla="*/ 0 h 5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030" h="524105">
                <a:moveTo>
                  <a:pt x="925030" y="524105"/>
                </a:moveTo>
                <a:cubicBezTo>
                  <a:pt x="923995" y="238355"/>
                  <a:pt x="392112" y="141287"/>
                  <a:pt x="0" y="0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0" name="f-graph3"/>
          <p:cNvGrpSpPr/>
          <p:nvPr/>
        </p:nvGrpSpPr>
        <p:grpSpPr>
          <a:xfrm>
            <a:off x="1644569" y="3600438"/>
            <a:ext cx="914400" cy="152400"/>
            <a:chOff x="2057400" y="3581400"/>
            <a:chExt cx="914400" cy="152400"/>
          </a:xfrm>
        </p:grpSpPr>
        <p:cxnSp>
          <p:nvCxnSpPr>
            <p:cNvPr id="28" name="Straight Connector 27"/>
            <p:cNvCxnSpPr>
              <a:stCxn id="32" idx="6"/>
            </p:cNvCxnSpPr>
            <p:nvPr/>
          </p:nvCxnSpPr>
          <p:spPr>
            <a:xfrm>
              <a:off x="2209800" y="3657600"/>
              <a:ext cx="609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057400" y="35814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35814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f-graph5"/>
          <p:cNvGrpSpPr/>
          <p:nvPr/>
        </p:nvGrpSpPr>
        <p:grpSpPr>
          <a:xfrm>
            <a:off x="3016169" y="3600438"/>
            <a:ext cx="762000" cy="152400"/>
            <a:chOff x="3429000" y="3581400"/>
            <a:chExt cx="762000" cy="152400"/>
          </a:xfrm>
        </p:grpSpPr>
        <p:sp>
          <p:nvSpPr>
            <p:cNvPr id="41" name="Oval 40"/>
            <p:cNvSpPr/>
            <p:nvPr/>
          </p:nvSpPr>
          <p:spPr>
            <a:xfrm flipH="1">
              <a:off x="4038600" y="3581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3429000" y="35814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>
              <a:endCxn id="42" idx="2"/>
            </p:cNvCxnSpPr>
            <p:nvPr/>
          </p:nvCxnSpPr>
          <p:spPr>
            <a:xfrm flipH="1">
              <a:off x="3581400" y="3657600"/>
              <a:ext cx="4572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-graph2"/>
          <p:cNvSpPr/>
          <p:nvPr/>
        </p:nvSpPr>
        <p:spPr>
          <a:xfrm>
            <a:off x="1644569" y="2686038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f-graph4"/>
          <p:cNvGrpSpPr/>
          <p:nvPr/>
        </p:nvGrpSpPr>
        <p:grpSpPr>
          <a:xfrm>
            <a:off x="2406569" y="2686038"/>
            <a:ext cx="762000" cy="152400"/>
            <a:chOff x="2819400" y="2667000"/>
            <a:chExt cx="762000" cy="152400"/>
          </a:xfrm>
          <a:solidFill>
            <a:schemeClr val="accent1"/>
          </a:solidFill>
        </p:grpSpPr>
        <p:sp>
          <p:nvSpPr>
            <p:cNvPr id="38" name="Oval 37"/>
            <p:cNvSpPr/>
            <p:nvPr/>
          </p:nvSpPr>
          <p:spPr>
            <a:xfrm>
              <a:off x="2819400" y="2667000"/>
              <a:ext cx="152400" cy="152400"/>
            </a:xfrm>
            <a:prstGeom prst="ellipse">
              <a:avLst/>
            </a:prstGeom>
            <a:grp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2667000"/>
              <a:ext cx="152400" cy="152400"/>
            </a:xfrm>
            <a:prstGeom prst="ellipse">
              <a:avLst/>
            </a:prstGeom>
            <a:grp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2971800" y="2743200"/>
              <a:ext cx="45720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f-graph1"/>
          <p:cNvGrpSpPr/>
          <p:nvPr/>
        </p:nvGrpSpPr>
        <p:grpSpPr>
          <a:xfrm>
            <a:off x="1034969" y="4514838"/>
            <a:ext cx="762000" cy="152400"/>
            <a:chOff x="1447800" y="4495800"/>
            <a:chExt cx="762000" cy="152400"/>
          </a:xfrm>
        </p:grpSpPr>
        <p:sp>
          <p:nvSpPr>
            <p:cNvPr id="29" name="Oval 28"/>
            <p:cNvSpPr/>
            <p:nvPr/>
          </p:nvSpPr>
          <p:spPr>
            <a:xfrm>
              <a:off x="14478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057400" y="44958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>
              <a:endCxn id="30" idx="2"/>
            </p:cNvCxnSpPr>
            <p:nvPr/>
          </p:nvCxnSpPr>
          <p:spPr>
            <a:xfrm>
              <a:off x="1600200" y="4572000"/>
              <a:ext cx="4572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f-graph6"/>
          <p:cNvGrpSpPr/>
          <p:nvPr/>
        </p:nvGrpSpPr>
        <p:grpSpPr>
          <a:xfrm>
            <a:off x="3625769" y="4514838"/>
            <a:ext cx="609600" cy="152400"/>
            <a:chOff x="4038600" y="4495800"/>
            <a:chExt cx="609600" cy="152400"/>
          </a:xfrm>
        </p:grpSpPr>
        <p:sp>
          <p:nvSpPr>
            <p:cNvPr id="46" name="Oval 45"/>
            <p:cNvSpPr/>
            <p:nvPr/>
          </p:nvSpPr>
          <p:spPr>
            <a:xfrm flipH="1">
              <a:off x="44958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4038600" y="44958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8" name="Straight Connector 47"/>
            <p:cNvCxnSpPr>
              <a:endCxn id="47" idx="2"/>
            </p:cNvCxnSpPr>
            <p:nvPr/>
          </p:nvCxnSpPr>
          <p:spPr>
            <a:xfrm rot="10800000">
              <a:off x="4191000" y="4572000"/>
              <a:ext cx="3048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43355" y="2431475"/>
                <a:ext cx="11068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355" y="2431475"/>
                <a:ext cx="110684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axes"/>
          <p:cNvGrpSpPr/>
          <p:nvPr/>
        </p:nvGrpSpPr>
        <p:grpSpPr>
          <a:xfrm>
            <a:off x="355680" y="2228838"/>
            <a:ext cx="4257856" cy="3714762"/>
            <a:chOff x="768511" y="2209800"/>
            <a:chExt cx="4257856" cy="3714762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571500" y="4000500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" y="5486400"/>
              <a:ext cx="40386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143000" y="45720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143000" y="3657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1143000" y="27432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68511" y="426663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1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76629" y="3358989"/>
              <a:ext cx="337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2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1211" y="245053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3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508661" y="5339787"/>
                  <a:ext cx="51770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661" y="5339787"/>
                  <a:ext cx="517706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4800" y="685800"/>
                <a:ext cx="67699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Concrete example: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consider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: 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85800"/>
                <a:ext cx="6769995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250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415742" y="2667000"/>
                <a:ext cx="14604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=1⋅0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742" y="2667000"/>
                <a:ext cx="146046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619622" y="3322577"/>
                <a:ext cx="20822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+ 2⋅(−1)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622" y="3322577"/>
                <a:ext cx="208223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623007" y="3978154"/>
                <a:ext cx="14362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+ 3⋅2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07" y="3978154"/>
                <a:ext cx="143622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10200" y="4633731"/>
                <a:ext cx="9350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633731"/>
                <a:ext cx="935063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36907" y="2713659"/>
                <a:ext cx="1326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07" y="2713659"/>
                <a:ext cx="132606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36907" y="3428034"/>
                <a:ext cx="1326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07" y="3428034"/>
                <a:ext cx="132606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536907" y="4075734"/>
                <a:ext cx="1326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07" y="4075734"/>
                <a:ext cx="132606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>
          <a:xfrm>
            <a:off x="958769" y="4438638"/>
            <a:ext cx="33528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568369" y="3524238"/>
            <a:ext cx="22860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568369" y="2609838"/>
            <a:ext cx="16764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4400" y="1524000"/>
                <a:ext cx="404944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{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24000"/>
                <a:ext cx="4049442" cy="11378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96893" y="5573515"/>
                <a:ext cx="2417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Euler integral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4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93" y="5573515"/>
                <a:ext cx="2417393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3526" t="-10526" r="-100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8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animBg="1"/>
      <p:bldP spid="31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126554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4000" dirty="0" smtClean="0"/>
                  <a:t>What is the Euler integral of a continuous function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𝑓</m:t>
                    </m:r>
                    <m:r>
                      <a:rPr lang="en-US" sz="4000" b="0" i="1" smtClean="0">
                        <a:latin typeface="Cambria Math"/>
                      </a:rPr>
                      <m:t>: 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4000" dirty="0" smtClean="0">
                    <a:cs typeface="Times New Roman" pitchFamily="18" charset="0"/>
                  </a:rPr>
                  <a:t>?</a:t>
                </a:r>
                <a:endParaRPr lang="en-US" sz="4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1265544"/>
              </a:xfrm>
              <a:blipFill rotWithShape="0">
                <a:blip r:embed="rId2"/>
                <a:stretch>
                  <a:fillRect t="-8696" b="-24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nction graph"/>
          <p:cNvSpPr/>
          <p:nvPr/>
        </p:nvSpPr>
        <p:spPr>
          <a:xfrm>
            <a:off x="833437" y="2815558"/>
            <a:ext cx="3457575" cy="2684462"/>
          </a:xfrm>
          <a:custGeom>
            <a:avLst/>
            <a:gdLst>
              <a:gd name="connsiteX0" fmla="*/ 0 w 3295650"/>
              <a:gd name="connsiteY0" fmla="*/ 2695575 h 2705100"/>
              <a:gd name="connsiteX1" fmla="*/ 581025 w 3295650"/>
              <a:gd name="connsiteY1" fmla="*/ 1609725 h 2705100"/>
              <a:gd name="connsiteX2" fmla="*/ 866775 w 3295650"/>
              <a:gd name="connsiteY2" fmla="*/ 0 h 2705100"/>
              <a:gd name="connsiteX3" fmla="*/ 1838325 w 3295650"/>
              <a:gd name="connsiteY3" fmla="*/ 2085975 h 2705100"/>
              <a:gd name="connsiteX4" fmla="*/ 2495550 w 3295650"/>
              <a:gd name="connsiteY4" fmla="*/ 800100 h 2705100"/>
              <a:gd name="connsiteX5" fmla="*/ 3295650 w 3295650"/>
              <a:gd name="connsiteY5" fmla="*/ 2705100 h 2705100"/>
              <a:gd name="connsiteX0" fmla="*/ 0 w 3295650"/>
              <a:gd name="connsiteY0" fmla="*/ 2695575 h 2705100"/>
              <a:gd name="connsiteX1" fmla="*/ 581025 w 3295650"/>
              <a:gd name="connsiteY1" fmla="*/ 1609725 h 2705100"/>
              <a:gd name="connsiteX2" fmla="*/ 866775 w 3295650"/>
              <a:gd name="connsiteY2" fmla="*/ 0 h 2705100"/>
              <a:gd name="connsiteX3" fmla="*/ 1838325 w 3295650"/>
              <a:gd name="connsiteY3" fmla="*/ 2085975 h 2705100"/>
              <a:gd name="connsiteX4" fmla="*/ 2495550 w 3295650"/>
              <a:gd name="connsiteY4" fmla="*/ 800100 h 2705100"/>
              <a:gd name="connsiteX5" fmla="*/ 3295650 w 3295650"/>
              <a:gd name="connsiteY5" fmla="*/ 2705100 h 2705100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97175 h 2806700"/>
              <a:gd name="connsiteX1" fmla="*/ 866775 w 3295650"/>
              <a:gd name="connsiteY1" fmla="*/ 101600 h 2806700"/>
              <a:gd name="connsiteX2" fmla="*/ 1838325 w 3295650"/>
              <a:gd name="connsiteY2" fmla="*/ 2187575 h 2806700"/>
              <a:gd name="connsiteX3" fmla="*/ 2495550 w 3295650"/>
              <a:gd name="connsiteY3" fmla="*/ 901700 h 2806700"/>
              <a:gd name="connsiteX4" fmla="*/ 3295650 w 3295650"/>
              <a:gd name="connsiteY4" fmla="*/ 2806700 h 2806700"/>
              <a:gd name="connsiteX0" fmla="*/ 0 w 3295650"/>
              <a:gd name="connsiteY0" fmla="*/ 2797175 h 2816622"/>
              <a:gd name="connsiteX1" fmla="*/ 866775 w 3295650"/>
              <a:gd name="connsiteY1" fmla="*/ 101600 h 2816622"/>
              <a:gd name="connsiteX2" fmla="*/ 1838325 w 3295650"/>
              <a:gd name="connsiteY2" fmla="*/ 2187575 h 2816622"/>
              <a:gd name="connsiteX3" fmla="*/ 2495550 w 3295650"/>
              <a:gd name="connsiteY3" fmla="*/ 901700 h 2816622"/>
              <a:gd name="connsiteX4" fmla="*/ 3295650 w 3295650"/>
              <a:gd name="connsiteY4" fmla="*/ 2806700 h 2816622"/>
              <a:gd name="connsiteX0" fmla="*/ 0 w 3295650"/>
              <a:gd name="connsiteY0" fmla="*/ 2695575 h 2715022"/>
              <a:gd name="connsiteX1" fmla="*/ 866775 w 3295650"/>
              <a:gd name="connsiteY1" fmla="*/ 0 h 2715022"/>
              <a:gd name="connsiteX2" fmla="*/ 1838325 w 3295650"/>
              <a:gd name="connsiteY2" fmla="*/ 2085975 h 2715022"/>
              <a:gd name="connsiteX3" fmla="*/ 2495550 w 3295650"/>
              <a:gd name="connsiteY3" fmla="*/ 800100 h 2715022"/>
              <a:gd name="connsiteX4" fmla="*/ 3295650 w 3295650"/>
              <a:gd name="connsiteY4" fmla="*/ 2705100 h 2715022"/>
              <a:gd name="connsiteX0" fmla="*/ 0 w 3295650"/>
              <a:gd name="connsiteY0" fmla="*/ 2695575 h 2715022"/>
              <a:gd name="connsiteX1" fmla="*/ 866775 w 3295650"/>
              <a:gd name="connsiteY1" fmla="*/ 0 h 2715022"/>
              <a:gd name="connsiteX2" fmla="*/ 1838325 w 3295650"/>
              <a:gd name="connsiteY2" fmla="*/ 2085975 h 2715022"/>
              <a:gd name="connsiteX3" fmla="*/ 2495550 w 3295650"/>
              <a:gd name="connsiteY3" fmla="*/ 800100 h 2715022"/>
              <a:gd name="connsiteX4" fmla="*/ 3295650 w 3295650"/>
              <a:gd name="connsiteY4" fmla="*/ 2705100 h 2715022"/>
              <a:gd name="connsiteX0" fmla="*/ 0 w 3295650"/>
              <a:gd name="connsiteY0" fmla="*/ 2708275 h 2727722"/>
              <a:gd name="connsiteX1" fmla="*/ 866775 w 3295650"/>
              <a:gd name="connsiteY1" fmla="*/ 12700 h 2727722"/>
              <a:gd name="connsiteX2" fmla="*/ 1838325 w 3295650"/>
              <a:gd name="connsiteY2" fmla="*/ 2098675 h 2727722"/>
              <a:gd name="connsiteX3" fmla="*/ 2495550 w 3295650"/>
              <a:gd name="connsiteY3" fmla="*/ 812800 h 2727722"/>
              <a:gd name="connsiteX4" fmla="*/ 3295650 w 3295650"/>
              <a:gd name="connsiteY4" fmla="*/ 2717800 h 2727722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10318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846387 h 2865834"/>
              <a:gd name="connsiteX1" fmla="*/ 866775 w 3295650"/>
              <a:gd name="connsiteY1" fmla="*/ 150812 h 2865834"/>
              <a:gd name="connsiteX2" fmla="*/ 1600200 w 3295650"/>
              <a:gd name="connsiteY2" fmla="*/ 1941513 h 2865834"/>
              <a:gd name="connsiteX3" fmla="*/ 2514600 w 3295650"/>
              <a:gd name="connsiteY3" fmla="*/ 1027113 h 2865834"/>
              <a:gd name="connsiteX4" fmla="*/ 3295650 w 3295650"/>
              <a:gd name="connsiteY4" fmla="*/ 2855912 h 2865834"/>
              <a:gd name="connsiteX0" fmla="*/ 0 w 3295650"/>
              <a:gd name="connsiteY0" fmla="*/ 2884486 h 2903933"/>
              <a:gd name="connsiteX1" fmla="*/ 914400 w 3295650"/>
              <a:gd name="connsiteY1" fmla="*/ 150812 h 2903933"/>
              <a:gd name="connsiteX2" fmla="*/ 1600200 w 3295650"/>
              <a:gd name="connsiteY2" fmla="*/ 1979612 h 2903933"/>
              <a:gd name="connsiteX3" fmla="*/ 2514600 w 3295650"/>
              <a:gd name="connsiteY3" fmla="*/ 1065212 h 2903933"/>
              <a:gd name="connsiteX4" fmla="*/ 3295650 w 3295650"/>
              <a:gd name="connsiteY4" fmla="*/ 2894011 h 2903933"/>
              <a:gd name="connsiteX0" fmla="*/ 0 w 3295650"/>
              <a:gd name="connsiteY0" fmla="*/ 2733674 h 2753121"/>
              <a:gd name="connsiteX1" fmla="*/ 914400 w 3295650"/>
              <a:gd name="connsiteY1" fmla="*/ 0 h 2753121"/>
              <a:gd name="connsiteX2" fmla="*/ 1600200 w 3295650"/>
              <a:gd name="connsiteY2" fmla="*/ 1828800 h 2753121"/>
              <a:gd name="connsiteX3" fmla="*/ 2514600 w 3295650"/>
              <a:gd name="connsiteY3" fmla="*/ 914400 h 2753121"/>
              <a:gd name="connsiteX4" fmla="*/ 3295650 w 3295650"/>
              <a:gd name="connsiteY4" fmla="*/ 2743199 h 2753121"/>
              <a:gd name="connsiteX0" fmla="*/ 0 w 3295650"/>
              <a:gd name="connsiteY0" fmla="*/ 2733674 h 2753121"/>
              <a:gd name="connsiteX1" fmla="*/ 914400 w 3295650"/>
              <a:gd name="connsiteY1" fmla="*/ 0 h 2753121"/>
              <a:gd name="connsiteX2" fmla="*/ 1600200 w 3295650"/>
              <a:gd name="connsiteY2" fmla="*/ 1828800 h 2753121"/>
              <a:gd name="connsiteX3" fmla="*/ 2514600 w 3295650"/>
              <a:gd name="connsiteY3" fmla="*/ 914400 h 2753121"/>
              <a:gd name="connsiteX4" fmla="*/ 3295650 w 3295650"/>
              <a:gd name="connsiteY4" fmla="*/ 2743199 h 2753121"/>
              <a:gd name="connsiteX0" fmla="*/ 0 w 3295650"/>
              <a:gd name="connsiteY0" fmla="*/ 2735262 h 2754709"/>
              <a:gd name="connsiteX1" fmla="*/ 914400 w 3295650"/>
              <a:gd name="connsiteY1" fmla="*/ 1588 h 2754709"/>
              <a:gd name="connsiteX2" fmla="*/ 1600200 w 3295650"/>
              <a:gd name="connsiteY2" fmla="*/ 1830388 h 2754709"/>
              <a:gd name="connsiteX3" fmla="*/ 2514600 w 3295650"/>
              <a:gd name="connsiteY3" fmla="*/ 915988 h 2754709"/>
              <a:gd name="connsiteX4" fmla="*/ 3295650 w 3295650"/>
              <a:gd name="connsiteY4" fmla="*/ 2744787 h 2754709"/>
              <a:gd name="connsiteX0" fmla="*/ 0 w 3295650"/>
              <a:gd name="connsiteY0" fmla="*/ 2895601 h 2915048"/>
              <a:gd name="connsiteX1" fmla="*/ 914400 w 3295650"/>
              <a:gd name="connsiteY1" fmla="*/ 152400 h 2915048"/>
              <a:gd name="connsiteX2" fmla="*/ 1600200 w 3295650"/>
              <a:gd name="connsiteY2" fmla="*/ 1981200 h 2915048"/>
              <a:gd name="connsiteX3" fmla="*/ 2514600 w 3295650"/>
              <a:gd name="connsiteY3" fmla="*/ 1066800 h 2915048"/>
              <a:gd name="connsiteX4" fmla="*/ 3295650 w 3295650"/>
              <a:gd name="connsiteY4" fmla="*/ 2895599 h 2915048"/>
              <a:gd name="connsiteX0" fmla="*/ 0 w 3295650"/>
              <a:gd name="connsiteY0" fmla="*/ 2813195 h 2813309"/>
              <a:gd name="connsiteX1" fmla="*/ 914400 w 3295650"/>
              <a:gd name="connsiteY1" fmla="*/ 69994 h 2813309"/>
              <a:gd name="connsiteX2" fmla="*/ 2514600 w 3295650"/>
              <a:gd name="connsiteY2" fmla="*/ 984394 h 2813309"/>
              <a:gd name="connsiteX3" fmla="*/ 3295650 w 3295650"/>
              <a:gd name="connsiteY3" fmla="*/ 2813193 h 2813309"/>
              <a:gd name="connsiteX0" fmla="*/ 0 w 3295650"/>
              <a:gd name="connsiteY0" fmla="*/ 2743201 h 2743303"/>
              <a:gd name="connsiteX1" fmla="*/ 914400 w 3295650"/>
              <a:gd name="connsiteY1" fmla="*/ 0 h 2743303"/>
              <a:gd name="connsiteX2" fmla="*/ 3295650 w 3295650"/>
              <a:gd name="connsiteY2" fmla="*/ 2743199 h 2743303"/>
              <a:gd name="connsiteX0" fmla="*/ 0 w 3295650"/>
              <a:gd name="connsiteY0" fmla="*/ 2882901 h 2882998"/>
              <a:gd name="connsiteX1" fmla="*/ 1441450 w 3295650"/>
              <a:gd name="connsiteY1" fmla="*/ 0 h 2882998"/>
              <a:gd name="connsiteX2" fmla="*/ 3295650 w 3295650"/>
              <a:gd name="connsiteY2" fmla="*/ 2882899 h 2882998"/>
              <a:gd name="connsiteX0" fmla="*/ 0 w 3295650"/>
              <a:gd name="connsiteY0" fmla="*/ 2679701 h 2679805"/>
              <a:gd name="connsiteX1" fmla="*/ 1460500 w 3295650"/>
              <a:gd name="connsiteY1" fmla="*/ 0 h 2679805"/>
              <a:gd name="connsiteX2" fmla="*/ 3295650 w 3295650"/>
              <a:gd name="connsiteY2" fmla="*/ 2679699 h 2679805"/>
              <a:gd name="connsiteX0" fmla="*/ 0 w 3295650"/>
              <a:gd name="connsiteY0" fmla="*/ 2679701 h 2679855"/>
              <a:gd name="connsiteX1" fmla="*/ 1460500 w 3295650"/>
              <a:gd name="connsiteY1" fmla="*/ 0 h 2679855"/>
              <a:gd name="connsiteX2" fmla="*/ 3295650 w 3295650"/>
              <a:gd name="connsiteY2" fmla="*/ 2679699 h 2679855"/>
              <a:gd name="connsiteX0" fmla="*/ 0 w 3457575"/>
              <a:gd name="connsiteY0" fmla="*/ 2679701 h 2684618"/>
              <a:gd name="connsiteX1" fmla="*/ 1460500 w 3457575"/>
              <a:gd name="connsiteY1" fmla="*/ 0 h 2684618"/>
              <a:gd name="connsiteX2" fmla="*/ 3457575 w 3457575"/>
              <a:gd name="connsiteY2" fmla="*/ 2684462 h 2684618"/>
              <a:gd name="connsiteX0" fmla="*/ 0 w 3457575"/>
              <a:gd name="connsiteY0" fmla="*/ 2679701 h 2684462"/>
              <a:gd name="connsiteX1" fmla="*/ 1460500 w 3457575"/>
              <a:gd name="connsiteY1" fmla="*/ 0 h 2684462"/>
              <a:gd name="connsiteX2" fmla="*/ 3457575 w 3457575"/>
              <a:gd name="connsiteY2" fmla="*/ 2684462 h 26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575" h="2684462">
                <a:moveTo>
                  <a:pt x="0" y="2679701"/>
                </a:moveTo>
                <a:cubicBezTo>
                  <a:pt x="428228" y="2699148"/>
                  <a:pt x="884238" y="-793"/>
                  <a:pt x="1460500" y="0"/>
                </a:cubicBezTo>
                <a:cubicBezTo>
                  <a:pt x="2036762" y="793"/>
                  <a:pt x="2656681" y="2679699"/>
                  <a:pt x="3457575" y="2684462"/>
                </a:cubicBez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124200" y="1828800"/>
                <a:ext cx="60229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Idea: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Approximate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by step functions.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828800"/>
                <a:ext cx="602299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12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949716" y="2815558"/>
                <a:ext cx="88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28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16" y="2815558"/>
                <a:ext cx="88017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axes"/>
          <p:cNvGrpSpPr/>
          <p:nvPr/>
        </p:nvGrpSpPr>
        <p:grpSpPr>
          <a:xfrm>
            <a:off x="304800" y="2447270"/>
            <a:ext cx="4259604" cy="3486150"/>
            <a:chOff x="304800" y="2829065"/>
            <a:chExt cx="4259604" cy="348615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57237" y="2829065"/>
              <a:ext cx="0" cy="3352788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2437" y="5877053"/>
              <a:ext cx="40386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681037" y="5107115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06548" y="4801752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1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046698" y="5730440"/>
                  <a:ext cx="51770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698" y="5730440"/>
                  <a:ext cx="517706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/>
            <p:cNvCxnSpPr/>
            <p:nvPr/>
          </p:nvCxnSpPr>
          <p:spPr>
            <a:xfrm rot="10800000">
              <a:off x="679289" y="4347392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04800" y="404202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2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0800000">
              <a:off x="679289" y="3591628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04800" y="328626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3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teps 1"/>
          <p:cNvGrpSpPr/>
          <p:nvPr/>
        </p:nvGrpSpPr>
        <p:grpSpPr>
          <a:xfrm>
            <a:off x="452437" y="3119909"/>
            <a:ext cx="3961669" cy="2449383"/>
            <a:chOff x="533400" y="3796839"/>
            <a:chExt cx="3961669" cy="2449383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195637" y="5411571"/>
              <a:ext cx="42650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rit point 2 - min"/>
            <p:cNvSpPr/>
            <p:nvPr/>
          </p:nvSpPr>
          <p:spPr>
            <a:xfrm>
              <a:off x="1303916" y="532765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400178" y="5406231"/>
              <a:ext cx="206327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rit point 2 - min"/>
            <p:cNvSpPr/>
            <p:nvPr/>
          </p:nvSpPr>
          <p:spPr>
            <a:xfrm>
              <a:off x="1588077" y="456898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crit point 2 - min"/>
            <p:cNvSpPr/>
            <p:nvPr/>
          </p:nvSpPr>
          <p:spPr>
            <a:xfrm>
              <a:off x="1920874" y="3796839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crit point 2 - min"/>
            <p:cNvSpPr/>
            <p:nvPr/>
          </p:nvSpPr>
          <p:spPr>
            <a:xfrm>
              <a:off x="2705096" y="3796839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crit point 2 - min"/>
            <p:cNvSpPr/>
            <p:nvPr/>
          </p:nvSpPr>
          <p:spPr>
            <a:xfrm>
              <a:off x="3119437" y="456898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crit point 2 - min"/>
            <p:cNvSpPr/>
            <p:nvPr/>
          </p:nvSpPr>
          <p:spPr>
            <a:xfrm>
              <a:off x="3505200" y="532765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crit point 3"/>
            <p:cNvSpPr/>
            <p:nvPr/>
          </p:nvSpPr>
          <p:spPr>
            <a:xfrm>
              <a:off x="3126364" y="5341505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crit point 3"/>
            <p:cNvSpPr/>
            <p:nvPr/>
          </p:nvSpPr>
          <p:spPr>
            <a:xfrm>
              <a:off x="1574485" y="5334578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713030" y="4642526"/>
              <a:ext cx="302084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830116" y="4642526"/>
              <a:ext cx="365521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15114" y="3871911"/>
              <a:ext cx="766182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rit point 3"/>
            <p:cNvSpPr/>
            <p:nvPr/>
          </p:nvSpPr>
          <p:spPr>
            <a:xfrm>
              <a:off x="1927801" y="4560278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crit point 3"/>
            <p:cNvSpPr/>
            <p:nvPr/>
          </p:nvSpPr>
          <p:spPr>
            <a:xfrm>
              <a:off x="2711736" y="4573254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33400" y="6176950"/>
              <a:ext cx="78105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rit point 3"/>
            <p:cNvSpPr/>
            <p:nvPr/>
          </p:nvSpPr>
          <p:spPr>
            <a:xfrm>
              <a:off x="1303916" y="6107677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618958" y="6172185"/>
              <a:ext cx="876111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rit point 3"/>
            <p:cNvSpPr/>
            <p:nvPr/>
          </p:nvSpPr>
          <p:spPr>
            <a:xfrm>
              <a:off x="3512705" y="6102913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652478" y="2448580"/>
            <a:ext cx="4103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Make the step size smaller.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52478" y="3073737"/>
                <a:ext cx="3878453" cy="2946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Consider the limit of the Euler integrals of the approximations as the step size goes to zero: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78" y="3073737"/>
                <a:ext cx="3878453" cy="2946063"/>
              </a:xfrm>
              <a:prstGeom prst="rect">
                <a:avLst/>
              </a:prstGeom>
              <a:blipFill rotWithShape="0">
                <a:blip r:embed="rId6"/>
                <a:stretch>
                  <a:fillRect l="-3145" t="-1860" r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teps 2"/>
          <p:cNvGrpSpPr/>
          <p:nvPr/>
        </p:nvGrpSpPr>
        <p:grpSpPr>
          <a:xfrm>
            <a:off x="452437" y="2750611"/>
            <a:ext cx="3962400" cy="2820859"/>
            <a:chOff x="533400" y="3427541"/>
            <a:chExt cx="3962400" cy="2820859"/>
          </a:xfrm>
        </p:grpSpPr>
        <p:sp>
          <p:nvSpPr>
            <p:cNvPr id="32" name="crit point 2 - min"/>
            <p:cNvSpPr/>
            <p:nvPr/>
          </p:nvSpPr>
          <p:spPr>
            <a:xfrm>
              <a:off x="3314704" y="496741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crit point 2 - min"/>
            <p:cNvSpPr/>
            <p:nvPr/>
          </p:nvSpPr>
          <p:spPr>
            <a:xfrm>
              <a:off x="3748094" y="5728581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581400" y="5804781"/>
              <a:ext cx="264405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362538" y="5413749"/>
              <a:ext cx="218862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rit point 2 - min"/>
            <p:cNvSpPr/>
            <p:nvPr/>
          </p:nvSpPr>
          <p:spPr>
            <a:xfrm>
              <a:off x="1299884" y="532982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crit point 2 - min"/>
            <p:cNvSpPr/>
            <p:nvPr/>
          </p:nvSpPr>
          <p:spPr>
            <a:xfrm>
              <a:off x="1584045" y="4571166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crit point 2 - min"/>
            <p:cNvSpPr/>
            <p:nvPr/>
          </p:nvSpPr>
          <p:spPr>
            <a:xfrm>
              <a:off x="1916842" y="3799017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crit point 2 - min"/>
            <p:cNvSpPr/>
            <p:nvPr/>
          </p:nvSpPr>
          <p:spPr>
            <a:xfrm>
              <a:off x="2701064" y="3799017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crit point 2 - min"/>
            <p:cNvSpPr/>
            <p:nvPr/>
          </p:nvSpPr>
          <p:spPr>
            <a:xfrm>
              <a:off x="3115405" y="4571166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crit point 2 - min"/>
            <p:cNvSpPr/>
            <p:nvPr/>
          </p:nvSpPr>
          <p:spPr>
            <a:xfrm>
              <a:off x="3501168" y="532982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crit point 3"/>
            <p:cNvSpPr/>
            <p:nvPr/>
          </p:nvSpPr>
          <p:spPr>
            <a:xfrm>
              <a:off x="3321631" y="5344621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crit point 3"/>
            <p:cNvSpPr/>
            <p:nvPr/>
          </p:nvSpPr>
          <p:spPr>
            <a:xfrm>
              <a:off x="1449173" y="5339136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658282" y="4644704"/>
              <a:ext cx="170518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012830" y="4644704"/>
              <a:ext cx="18757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776976" y="4271962"/>
              <a:ext cx="221935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crit point 3"/>
            <p:cNvSpPr/>
            <p:nvPr/>
          </p:nvSpPr>
          <p:spPr>
            <a:xfrm>
              <a:off x="1754864" y="4582085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crit point 3"/>
            <p:cNvSpPr/>
            <p:nvPr/>
          </p:nvSpPr>
          <p:spPr>
            <a:xfrm>
              <a:off x="2932644" y="4577882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533400" y="6179128"/>
              <a:ext cx="710045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rit point 3"/>
            <p:cNvSpPr/>
            <p:nvPr/>
          </p:nvSpPr>
          <p:spPr>
            <a:xfrm>
              <a:off x="1155423" y="6109855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3837565" y="6174363"/>
              <a:ext cx="658235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rit point 3"/>
            <p:cNvSpPr/>
            <p:nvPr/>
          </p:nvSpPr>
          <p:spPr>
            <a:xfrm>
              <a:off x="3755021" y="6109855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crit point 2 - min"/>
            <p:cNvSpPr/>
            <p:nvPr/>
          </p:nvSpPr>
          <p:spPr>
            <a:xfrm>
              <a:off x="2205047" y="3427541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crit point 2 - min"/>
            <p:cNvSpPr/>
            <p:nvPr/>
          </p:nvSpPr>
          <p:spPr>
            <a:xfrm>
              <a:off x="2400304" y="3427541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2024640" y="3875217"/>
              <a:ext cx="206327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483744" y="3871593"/>
              <a:ext cx="249656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rit point 3"/>
            <p:cNvSpPr/>
            <p:nvPr/>
          </p:nvSpPr>
          <p:spPr>
            <a:xfrm>
              <a:off x="2204615" y="3802638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crit point 3"/>
            <p:cNvSpPr/>
            <p:nvPr/>
          </p:nvSpPr>
          <p:spPr>
            <a:xfrm>
              <a:off x="2400304" y="3799017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267536" y="3503741"/>
              <a:ext cx="206327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crit point 2 - min"/>
            <p:cNvSpPr/>
            <p:nvPr/>
          </p:nvSpPr>
          <p:spPr>
            <a:xfrm>
              <a:off x="1745398" y="4192163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1828800" y="4268363"/>
              <a:ext cx="18757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crit point 3"/>
            <p:cNvSpPr/>
            <p:nvPr/>
          </p:nvSpPr>
          <p:spPr>
            <a:xfrm>
              <a:off x="1920456" y="4196492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crit point 2 - min"/>
            <p:cNvSpPr/>
            <p:nvPr/>
          </p:nvSpPr>
          <p:spPr>
            <a:xfrm>
              <a:off x="1442246" y="4953555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crit point 3"/>
            <p:cNvSpPr/>
            <p:nvPr/>
          </p:nvSpPr>
          <p:spPr>
            <a:xfrm>
              <a:off x="1594646" y="4967410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crit point 2 - min"/>
            <p:cNvSpPr/>
            <p:nvPr/>
          </p:nvSpPr>
          <p:spPr>
            <a:xfrm>
              <a:off x="1155423" y="5717662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24898" y="5800724"/>
              <a:ext cx="170518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crit point 3"/>
            <p:cNvSpPr/>
            <p:nvPr/>
          </p:nvSpPr>
          <p:spPr>
            <a:xfrm>
              <a:off x="1310418" y="5728581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crit point 2 - min"/>
            <p:cNvSpPr/>
            <p:nvPr/>
          </p:nvSpPr>
          <p:spPr>
            <a:xfrm>
              <a:off x="2932644" y="4192163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crit point 3"/>
            <p:cNvSpPr/>
            <p:nvPr/>
          </p:nvSpPr>
          <p:spPr>
            <a:xfrm>
              <a:off x="2712023" y="4199090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3203334" y="5043610"/>
              <a:ext cx="18757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rit point 3"/>
            <p:cNvSpPr/>
            <p:nvPr/>
          </p:nvSpPr>
          <p:spPr>
            <a:xfrm>
              <a:off x="3126364" y="4967409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crit point 3"/>
            <p:cNvSpPr/>
            <p:nvPr/>
          </p:nvSpPr>
          <p:spPr>
            <a:xfrm>
              <a:off x="3512127" y="5731451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3286305" y="3511941"/>
                <a:ext cx="1203984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9BBB59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∙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2</m:t>
                        </m:r>
                        <m:r>
                          <a:rPr lang="en-US" sz="28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8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3200" i="1" dirty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305" y="3511941"/>
                <a:ext cx="1203984" cy="624082"/>
              </a:xfrm>
              <a:prstGeom prst="rect">
                <a:avLst/>
              </a:prstGeom>
              <a:blipFill rotWithShape="0">
                <a:blip r:embed="rId7"/>
                <a:stretch>
                  <a:fillRect t="-588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41490" y="2604741"/>
                <a:ext cx="4917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490" y="2604741"/>
                <a:ext cx="49173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/>
          <p:cNvSpPr txBox="1"/>
          <p:nvPr/>
        </p:nvSpPr>
        <p:spPr>
          <a:xfrm>
            <a:off x="304800" y="593342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Does it matter if we use lower or upper approximations?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60" grpId="0"/>
      <p:bldP spid="61" grpId="0"/>
      <p:bldP spid="61" grpId="1"/>
      <p:bldP spid="68" grpId="0"/>
      <p:bldP spid="70" grpId="0"/>
      <p:bldP spid="123" grpId="0"/>
      <p:bldP spid="15" grpId="0"/>
      <p:bldP spid="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81000"/>
                <a:ext cx="8534400" cy="13335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chemeClr val="accent1"/>
                    </a:solidFill>
                  </a:rPr>
                  <a:t>Definition:</a:t>
                </a:r>
                <a:r>
                  <a:rPr lang="en-US" sz="3000" dirty="0" smtClean="0"/>
                  <a:t> For a function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𝑓</m:t>
                    </m:r>
                    <m:r>
                      <a:rPr lang="en-US" sz="3000" i="1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30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3000" dirty="0" smtClean="0">
                    <a:cs typeface="Times New Roman" pitchFamily="18" charset="0"/>
                  </a:rPr>
                  <a:t>, we define two “dual” Euler integrals:</a:t>
                </a:r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81000"/>
                <a:ext cx="8534400" cy="1333500"/>
              </a:xfrm>
              <a:blipFill rotWithShape="0">
                <a:blip r:embed="rId2"/>
                <a:stretch>
                  <a:fillRect l="-1643" t="-5505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4800" y="5869329"/>
            <a:ext cx="820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</a:rPr>
              <a:t>These limits exist, but are not equal in general.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395773"/>
            <a:ext cx="34070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8064A2"/>
                </a:solidFill>
              </a:rPr>
              <a:t>Lower Euler integral:</a:t>
            </a:r>
            <a:endParaRPr lang="en-US" sz="3000" dirty="0">
              <a:solidFill>
                <a:srgbClr val="8064A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568231"/>
            <a:ext cx="25319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8064A2"/>
                </a:solidFill>
              </a:rPr>
              <a:t>Upper integral:</a:t>
            </a:r>
            <a:endParaRPr lang="en-US" sz="3000" dirty="0">
              <a:solidFill>
                <a:srgbClr val="8064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5800" y="1913291"/>
                <a:ext cx="4867743" cy="12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13291"/>
                <a:ext cx="4867743" cy="12109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0" y="4127619"/>
                <a:ext cx="4867743" cy="12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⌈"/>
                              <m:endChr m:val="⌉"/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3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27619"/>
                <a:ext cx="4867743" cy="12109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791200" y="1219200"/>
            <a:ext cx="3347316" cy="2232581"/>
            <a:chOff x="5791200" y="1219200"/>
            <a:chExt cx="3347316" cy="2232581"/>
          </a:xfrm>
        </p:grpSpPr>
        <p:sp>
          <p:nvSpPr>
            <p:cNvPr id="9" name="function graph"/>
            <p:cNvSpPr/>
            <p:nvPr/>
          </p:nvSpPr>
          <p:spPr>
            <a:xfrm>
              <a:off x="6048465" y="1455057"/>
              <a:ext cx="2334682" cy="1719168"/>
            </a:xfrm>
            <a:custGeom>
              <a:avLst/>
              <a:gdLst>
                <a:gd name="connsiteX0" fmla="*/ 0 w 3295650"/>
                <a:gd name="connsiteY0" fmla="*/ 2695575 h 2705100"/>
                <a:gd name="connsiteX1" fmla="*/ 581025 w 3295650"/>
                <a:gd name="connsiteY1" fmla="*/ 1609725 h 2705100"/>
                <a:gd name="connsiteX2" fmla="*/ 866775 w 3295650"/>
                <a:gd name="connsiteY2" fmla="*/ 0 h 2705100"/>
                <a:gd name="connsiteX3" fmla="*/ 1838325 w 3295650"/>
                <a:gd name="connsiteY3" fmla="*/ 2085975 h 2705100"/>
                <a:gd name="connsiteX4" fmla="*/ 2495550 w 3295650"/>
                <a:gd name="connsiteY4" fmla="*/ 800100 h 2705100"/>
                <a:gd name="connsiteX5" fmla="*/ 3295650 w 3295650"/>
                <a:gd name="connsiteY5" fmla="*/ 2705100 h 2705100"/>
                <a:gd name="connsiteX0" fmla="*/ 0 w 3295650"/>
                <a:gd name="connsiteY0" fmla="*/ 2695575 h 2705100"/>
                <a:gd name="connsiteX1" fmla="*/ 581025 w 3295650"/>
                <a:gd name="connsiteY1" fmla="*/ 1609725 h 2705100"/>
                <a:gd name="connsiteX2" fmla="*/ 866775 w 3295650"/>
                <a:gd name="connsiteY2" fmla="*/ 0 h 2705100"/>
                <a:gd name="connsiteX3" fmla="*/ 1838325 w 3295650"/>
                <a:gd name="connsiteY3" fmla="*/ 2085975 h 2705100"/>
                <a:gd name="connsiteX4" fmla="*/ 2495550 w 3295650"/>
                <a:gd name="connsiteY4" fmla="*/ 800100 h 2705100"/>
                <a:gd name="connsiteX5" fmla="*/ 3295650 w 3295650"/>
                <a:gd name="connsiteY5" fmla="*/ 2705100 h 2705100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97175 h 2806700"/>
                <a:gd name="connsiteX1" fmla="*/ 866775 w 3295650"/>
                <a:gd name="connsiteY1" fmla="*/ 101600 h 2806700"/>
                <a:gd name="connsiteX2" fmla="*/ 1838325 w 3295650"/>
                <a:gd name="connsiteY2" fmla="*/ 2187575 h 2806700"/>
                <a:gd name="connsiteX3" fmla="*/ 2495550 w 3295650"/>
                <a:gd name="connsiteY3" fmla="*/ 901700 h 2806700"/>
                <a:gd name="connsiteX4" fmla="*/ 3295650 w 3295650"/>
                <a:gd name="connsiteY4" fmla="*/ 2806700 h 2806700"/>
                <a:gd name="connsiteX0" fmla="*/ 0 w 3295650"/>
                <a:gd name="connsiteY0" fmla="*/ 2797175 h 2816622"/>
                <a:gd name="connsiteX1" fmla="*/ 866775 w 3295650"/>
                <a:gd name="connsiteY1" fmla="*/ 101600 h 2816622"/>
                <a:gd name="connsiteX2" fmla="*/ 1838325 w 3295650"/>
                <a:gd name="connsiteY2" fmla="*/ 2187575 h 2816622"/>
                <a:gd name="connsiteX3" fmla="*/ 2495550 w 3295650"/>
                <a:gd name="connsiteY3" fmla="*/ 901700 h 2816622"/>
                <a:gd name="connsiteX4" fmla="*/ 3295650 w 3295650"/>
                <a:gd name="connsiteY4" fmla="*/ 2806700 h 2816622"/>
                <a:gd name="connsiteX0" fmla="*/ 0 w 3295650"/>
                <a:gd name="connsiteY0" fmla="*/ 2695575 h 2715022"/>
                <a:gd name="connsiteX1" fmla="*/ 866775 w 3295650"/>
                <a:gd name="connsiteY1" fmla="*/ 0 h 2715022"/>
                <a:gd name="connsiteX2" fmla="*/ 1838325 w 3295650"/>
                <a:gd name="connsiteY2" fmla="*/ 2085975 h 2715022"/>
                <a:gd name="connsiteX3" fmla="*/ 2495550 w 3295650"/>
                <a:gd name="connsiteY3" fmla="*/ 800100 h 2715022"/>
                <a:gd name="connsiteX4" fmla="*/ 3295650 w 3295650"/>
                <a:gd name="connsiteY4" fmla="*/ 2705100 h 2715022"/>
                <a:gd name="connsiteX0" fmla="*/ 0 w 3295650"/>
                <a:gd name="connsiteY0" fmla="*/ 2695575 h 2715022"/>
                <a:gd name="connsiteX1" fmla="*/ 866775 w 3295650"/>
                <a:gd name="connsiteY1" fmla="*/ 0 h 2715022"/>
                <a:gd name="connsiteX2" fmla="*/ 1838325 w 3295650"/>
                <a:gd name="connsiteY2" fmla="*/ 2085975 h 2715022"/>
                <a:gd name="connsiteX3" fmla="*/ 2495550 w 3295650"/>
                <a:gd name="connsiteY3" fmla="*/ 800100 h 2715022"/>
                <a:gd name="connsiteX4" fmla="*/ 3295650 w 3295650"/>
                <a:gd name="connsiteY4" fmla="*/ 2705100 h 2715022"/>
                <a:gd name="connsiteX0" fmla="*/ 0 w 3295650"/>
                <a:gd name="connsiteY0" fmla="*/ 2708275 h 2727722"/>
                <a:gd name="connsiteX1" fmla="*/ 866775 w 3295650"/>
                <a:gd name="connsiteY1" fmla="*/ 12700 h 2727722"/>
                <a:gd name="connsiteX2" fmla="*/ 1838325 w 3295650"/>
                <a:gd name="connsiteY2" fmla="*/ 2098675 h 2727722"/>
                <a:gd name="connsiteX3" fmla="*/ 2495550 w 3295650"/>
                <a:gd name="connsiteY3" fmla="*/ 812800 h 2727722"/>
                <a:gd name="connsiteX4" fmla="*/ 3295650 w 3295650"/>
                <a:gd name="connsiteY4" fmla="*/ 2717800 h 2727722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10318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846387 h 2865834"/>
                <a:gd name="connsiteX1" fmla="*/ 866775 w 3295650"/>
                <a:gd name="connsiteY1" fmla="*/ 150812 h 2865834"/>
                <a:gd name="connsiteX2" fmla="*/ 1600200 w 3295650"/>
                <a:gd name="connsiteY2" fmla="*/ 1941513 h 2865834"/>
                <a:gd name="connsiteX3" fmla="*/ 2514600 w 3295650"/>
                <a:gd name="connsiteY3" fmla="*/ 1027113 h 2865834"/>
                <a:gd name="connsiteX4" fmla="*/ 3295650 w 3295650"/>
                <a:gd name="connsiteY4" fmla="*/ 2855912 h 2865834"/>
                <a:gd name="connsiteX0" fmla="*/ 0 w 3295650"/>
                <a:gd name="connsiteY0" fmla="*/ 2884486 h 2903933"/>
                <a:gd name="connsiteX1" fmla="*/ 914400 w 3295650"/>
                <a:gd name="connsiteY1" fmla="*/ 150812 h 2903933"/>
                <a:gd name="connsiteX2" fmla="*/ 1600200 w 3295650"/>
                <a:gd name="connsiteY2" fmla="*/ 1979612 h 2903933"/>
                <a:gd name="connsiteX3" fmla="*/ 2514600 w 3295650"/>
                <a:gd name="connsiteY3" fmla="*/ 1065212 h 2903933"/>
                <a:gd name="connsiteX4" fmla="*/ 3295650 w 3295650"/>
                <a:gd name="connsiteY4" fmla="*/ 2894011 h 2903933"/>
                <a:gd name="connsiteX0" fmla="*/ 0 w 3295650"/>
                <a:gd name="connsiteY0" fmla="*/ 2733674 h 2753121"/>
                <a:gd name="connsiteX1" fmla="*/ 914400 w 3295650"/>
                <a:gd name="connsiteY1" fmla="*/ 0 h 2753121"/>
                <a:gd name="connsiteX2" fmla="*/ 1600200 w 3295650"/>
                <a:gd name="connsiteY2" fmla="*/ 1828800 h 2753121"/>
                <a:gd name="connsiteX3" fmla="*/ 2514600 w 3295650"/>
                <a:gd name="connsiteY3" fmla="*/ 914400 h 2753121"/>
                <a:gd name="connsiteX4" fmla="*/ 3295650 w 3295650"/>
                <a:gd name="connsiteY4" fmla="*/ 2743199 h 2753121"/>
                <a:gd name="connsiteX0" fmla="*/ 0 w 3295650"/>
                <a:gd name="connsiteY0" fmla="*/ 2733674 h 2753121"/>
                <a:gd name="connsiteX1" fmla="*/ 914400 w 3295650"/>
                <a:gd name="connsiteY1" fmla="*/ 0 h 2753121"/>
                <a:gd name="connsiteX2" fmla="*/ 1600200 w 3295650"/>
                <a:gd name="connsiteY2" fmla="*/ 1828800 h 2753121"/>
                <a:gd name="connsiteX3" fmla="*/ 2514600 w 3295650"/>
                <a:gd name="connsiteY3" fmla="*/ 914400 h 2753121"/>
                <a:gd name="connsiteX4" fmla="*/ 3295650 w 3295650"/>
                <a:gd name="connsiteY4" fmla="*/ 2743199 h 2753121"/>
                <a:gd name="connsiteX0" fmla="*/ 0 w 3295650"/>
                <a:gd name="connsiteY0" fmla="*/ 2735262 h 2754709"/>
                <a:gd name="connsiteX1" fmla="*/ 914400 w 3295650"/>
                <a:gd name="connsiteY1" fmla="*/ 1588 h 2754709"/>
                <a:gd name="connsiteX2" fmla="*/ 1600200 w 3295650"/>
                <a:gd name="connsiteY2" fmla="*/ 1830388 h 2754709"/>
                <a:gd name="connsiteX3" fmla="*/ 2514600 w 3295650"/>
                <a:gd name="connsiteY3" fmla="*/ 915988 h 2754709"/>
                <a:gd name="connsiteX4" fmla="*/ 3295650 w 3295650"/>
                <a:gd name="connsiteY4" fmla="*/ 2744787 h 2754709"/>
                <a:gd name="connsiteX0" fmla="*/ 0 w 3295650"/>
                <a:gd name="connsiteY0" fmla="*/ 2895601 h 2915048"/>
                <a:gd name="connsiteX1" fmla="*/ 914400 w 3295650"/>
                <a:gd name="connsiteY1" fmla="*/ 152400 h 2915048"/>
                <a:gd name="connsiteX2" fmla="*/ 1600200 w 3295650"/>
                <a:gd name="connsiteY2" fmla="*/ 1981200 h 2915048"/>
                <a:gd name="connsiteX3" fmla="*/ 2514600 w 3295650"/>
                <a:gd name="connsiteY3" fmla="*/ 1066800 h 2915048"/>
                <a:gd name="connsiteX4" fmla="*/ 3295650 w 3295650"/>
                <a:gd name="connsiteY4" fmla="*/ 2895599 h 2915048"/>
                <a:gd name="connsiteX0" fmla="*/ 0 w 3295650"/>
                <a:gd name="connsiteY0" fmla="*/ 2813195 h 2813309"/>
                <a:gd name="connsiteX1" fmla="*/ 914400 w 3295650"/>
                <a:gd name="connsiteY1" fmla="*/ 69994 h 2813309"/>
                <a:gd name="connsiteX2" fmla="*/ 2514600 w 3295650"/>
                <a:gd name="connsiteY2" fmla="*/ 984394 h 2813309"/>
                <a:gd name="connsiteX3" fmla="*/ 3295650 w 3295650"/>
                <a:gd name="connsiteY3" fmla="*/ 2813193 h 2813309"/>
                <a:gd name="connsiteX0" fmla="*/ 0 w 3295650"/>
                <a:gd name="connsiteY0" fmla="*/ 2743201 h 2743303"/>
                <a:gd name="connsiteX1" fmla="*/ 914400 w 3295650"/>
                <a:gd name="connsiteY1" fmla="*/ 0 h 2743303"/>
                <a:gd name="connsiteX2" fmla="*/ 3295650 w 3295650"/>
                <a:gd name="connsiteY2" fmla="*/ 2743199 h 2743303"/>
                <a:gd name="connsiteX0" fmla="*/ 0 w 3295650"/>
                <a:gd name="connsiteY0" fmla="*/ 2882901 h 2882998"/>
                <a:gd name="connsiteX1" fmla="*/ 1441450 w 3295650"/>
                <a:gd name="connsiteY1" fmla="*/ 0 h 2882998"/>
                <a:gd name="connsiteX2" fmla="*/ 3295650 w 3295650"/>
                <a:gd name="connsiteY2" fmla="*/ 2882899 h 2882998"/>
                <a:gd name="connsiteX0" fmla="*/ 0 w 3295650"/>
                <a:gd name="connsiteY0" fmla="*/ 2679701 h 2679805"/>
                <a:gd name="connsiteX1" fmla="*/ 1460500 w 3295650"/>
                <a:gd name="connsiteY1" fmla="*/ 0 h 2679805"/>
                <a:gd name="connsiteX2" fmla="*/ 3295650 w 3295650"/>
                <a:gd name="connsiteY2" fmla="*/ 2679699 h 2679805"/>
                <a:gd name="connsiteX0" fmla="*/ 0 w 3295650"/>
                <a:gd name="connsiteY0" fmla="*/ 2679701 h 2679855"/>
                <a:gd name="connsiteX1" fmla="*/ 1460500 w 3295650"/>
                <a:gd name="connsiteY1" fmla="*/ 0 h 2679855"/>
                <a:gd name="connsiteX2" fmla="*/ 3295650 w 3295650"/>
                <a:gd name="connsiteY2" fmla="*/ 2679699 h 2679855"/>
                <a:gd name="connsiteX0" fmla="*/ 0 w 3457575"/>
                <a:gd name="connsiteY0" fmla="*/ 2679701 h 2684618"/>
                <a:gd name="connsiteX1" fmla="*/ 1460500 w 3457575"/>
                <a:gd name="connsiteY1" fmla="*/ 0 h 2684618"/>
                <a:gd name="connsiteX2" fmla="*/ 3457575 w 3457575"/>
                <a:gd name="connsiteY2" fmla="*/ 2684462 h 2684618"/>
                <a:gd name="connsiteX0" fmla="*/ 0 w 3457575"/>
                <a:gd name="connsiteY0" fmla="*/ 2679701 h 2684462"/>
                <a:gd name="connsiteX1" fmla="*/ 1460500 w 3457575"/>
                <a:gd name="connsiteY1" fmla="*/ 0 h 2684462"/>
                <a:gd name="connsiteX2" fmla="*/ 3457575 w 3457575"/>
                <a:gd name="connsiteY2" fmla="*/ 2684462 h 26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7575" h="2684462">
                  <a:moveTo>
                    <a:pt x="0" y="2679701"/>
                  </a:moveTo>
                  <a:cubicBezTo>
                    <a:pt x="428228" y="2699148"/>
                    <a:pt x="884238" y="-793"/>
                    <a:pt x="1460500" y="0"/>
                  </a:cubicBezTo>
                  <a:cubicBezTo>
                    <a:pt x="2036762" y="793"/>
                    <a:pt x="2656681" y="2679699"/>
                    <a:pt x="3457575" y="2684462"/>
                  </a:cubicBez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axes"/>
            <p:cNvGrpSpPr/>
            <p:nvPr/>
          </p:nvGrpSpPr>
          <p:grpSpPr>
            <a:xfrm>
              <a:off x="5791200" y="1219200"/>
              <a:ext cx="2776551" cy="2232581"/>
              <a:chOff x="452437" y="2829065"/>
              <a:chExt cx="4111967" cy="34861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57237" y="2829065"/>
                <a:ext cx="0" cy="3352788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52437" y="5877053"/>
                <a:ext cx="4038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046698" y="5730440"/>
                    <a:ext cx="517706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3200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6698" y="5730440"/>
                    <a:ext cx="517706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steps 2"/>
            <p:cNvGrpSpPr/>
            <p:nvPr/>
          </p:nvGrpSpPr>
          <p:grpSpPr>
            <a:xfrm>
              <a:off x="5791200" y="1413464"/>
              <a:ext cx="2675558" cy="1806519"/>
              <a:chOff x="533399" y="3427547"/>
              <a:chExt cx="3962387" cy="2820865"/>
            </a:xfrm>
          </p:grpSpPr>
          <p:sp>
            <p:nvSpPr>
              <p:cNvPr id="44" name="crit point 2 - min"/>
              <p:cNvSpPr/>
              <p:nvPr/>
            </p:nvSpPr>
            <p:spPr>
              <a:xfrm>
                <a:off x="3314694" y="4967419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crit point 2 - min"/>
              <p:cNvSpPr/>
              <p:nvPr/>
            </p:nvSpPr>
            <p:spPr>
              <a:xfrm>
                <a:off x="3748082" y="5728591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3581390" y="5801074"/>
                <a:ext cx="264404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362528" y="5410041"/>
                <a:ext cx="218862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crit point 2 - min"/>
              <p:cNvSpPr/>
              <p:nvPr/>
            </p:nvSpPr>
            <p:spPr>
              <a:xfrm>
                <a:off x="1299880" y="5329838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crit point 2 - min"/>
              <p:cNvSpPr/>
              <p:nvPr/>
            </p:nvSpPr>
            <p:spPr>
              <a:xfrm>
                <a:off x="1584040" y="4571174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crit point 2 - min"/>
              <p:cNvSpPr/>
              <p:nvPr/>
            </p:nvSpPr>
            <p:spPr>
              <a:xfrm>
                <a:off x="1916837" y="3799024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crit point 2 - min"/>
              <p:cNvSpPr/>
              <p:nvPr/>
            </p:nvSpPr>
            <p:spPr>
              <a:xfrm>
                <a:off x="2701055" y="3799024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crit point 2 - min"/>
              <p:cNvSpPr/>
              <p:nvPr/>
            </p:nvSpPr>
            <p:spPr>
              <a:xfrm>
                <a:off x="3115396" y="4571174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crit point 2 - min"/>
              <p:cNvSpPr/>
              <p:nvPr/>
            </p:nvSpPr>
            <p:spPr>
              <a:xfrm>
                <a:off x="3501157" y="5329838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crit point 3"/>
              <p:cNvSpPr/>
              <p:nvPr/>
            </p:nvSpPr>
            <p:spPr>
              <a:xfrm>
                <a:off x="3321621" y="5344631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crit point 3"/>
              <p:cNvSpPr/>
              <p:nvPr/>
            </p:nvSpPr>
            <p:spPr>
              <a:xfrm>
                <a:off x="1449170" y="5339146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1658278" y="4640995"/>
                <a:ext cx="170517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012821" y="4640995"/>
                <a:ext cx="187569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776968" y="4268251"/>
                <a:ext cx="221935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rit point 3"/>
              <p:cNvSpPr/>
              <p:nvPr/>
            </p:nvSpPr>
            <p:spPr>
              <a:xfrm>
                <a:off x="1754858" y="4582094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crit point 3"/>
              <p:cNvSpPr/>
              <p:nvPr/>
            </p:nvSpPr>
            <p:spPr>
              <a:xfrm>
                <a:off x="2932636" y="4577890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533399" y="6175422"/>
                <a:ext cx="710042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crit point 3"/>
              <p:cNvSpPr/>
              <p:nvPr/>
            </p:nvSpPr>
            <p:spPr>
              <a:xfrm>
                <a:off x="1155420" y="6109867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3837554" y="6170658"/>
                <a:ext cx="658232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crit point 3"/>
              <p:cNvSpPr/>
              <p:nvPr/>
            </p:nvSpPr>
            <p:spPr>
              <a:xfrm>
                <a:off x="3755010" y="6109867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crit point 2 - min"/>
              <p:cNvSpPr/>
              <p:nvPr/>
            </p:nvSpPr>
            <p:spPr>
              <a:xfrm>
                <a:off x="2205040" y="3427547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crit point 2 - min"/>
              <p:cNvSpPr/>
              <p:nvPr/>
            </p:nvSpPr>
            <p:spPr>
              <a:xfrm>
                <a:off x="2400297" y="3427547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2024634" y="3871506"/>
                <a:ext cx="206327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483737" y="3867882"/>
                <a:ext cx="249655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crit point 3"/>
              <p:cNvSpPr/>
              <p:nvPr/>
            </p:nvSpPr>
            <p:spPr>
              <a:xfrm>
                <a:off x="2204609" y="3802646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crit point 3"/>
              <p:cNvSpPr/>
              <p:nvPr/>
            </p:nvSpPr>
            <p:spPr>
              <a:xfrm>
                <a:off x="2400297" y="3799025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267529" y="3500030"/>
                <a:ext cx="206327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crit point 2 - min"/>
              <p:cNvSpPr/>
              <p:nvPr/>
            </p:nvSpPr>
            <p:spPr>
              <a:xfrm>
                <a:off x="1745393" y="4192171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1828795" y="4264654"/>
                <a:ext cx="187569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crit point 3"/>
              <p:cNvSpPr/>
              <p:nvPr/>
            </p:nvSpPr>
            <p:spPr>
              <a:xfrm>
                <a:off x="1920450" y="4196499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crit point 2 - min"/>
              <p:cNvSpPr/>
              <p:nvPr/>
            </p:nvSpPr>
            <p:spPr>
              <a:xfrm>
                <a:off x="1442241" y="4953564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crit point 3"/>
              <p:cNvSpPr/>
              <p:nvPr/>
            </p:nvSpPr>
            <p:spPr>
              <a:xfrm>
                <a:off x="1594641" y="4967419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crit point 2 - min"/>
              <p:cNvSpPr/>
              <p:nvPr/>
            </p:nvSpPr>
            <p:spPr>
              <a:xfrm>
                <a:off x="1155420" y="5717672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1224895" y="5797014"/>
                <a:ext cx="170517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crit point 3"/>
              <p:cNvSpPr/>
              <p:nvPr/>
            </p:nvSpPr>
            <p:spPr>
              <a:xfrm>
                <a:off x="1310414" y="5728589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crit point 2 - min"/>
              <p:cNvSpPr/>
              <p:nvPr/>
            </p:nvSpPr>
            <p:spPr>
              <a:xfrm>
                <a:off x="2932636" y="4192171"/>
                <a:ext cx="152399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crit point 3"/>
              <p:cNvSpPr/>
              <p:nvPr/>
            </p:nvSpPr>
            <p:spPr>
              <a:xfrm>
                <a:off x="2712013" y="4199099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3203322" y="5039903"/>
                <a:ext cx="187569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crit point 3"/>
              <p:cNvSpPr/>
              <p:nvPr/>
            </p:nvSpPr>
            <p:spPr>
              <a:xfrm>
                <a:off x="3126354" y="4967423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crit point 3"/>
              <p:cNvSpPr/>
              <p:nvPr/>
            </p:nvSpPr>
            <p:spPr>
              <a:xfrm>
                <a:off x="3512127" y="5731450"/>
                <a:ext cx="138545" cy="13854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7717665" y="1572906"/>
                  <a:ext cx="1420851" cy="615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⌊"/>
                          <m:endChr m:val="⌋"/>
                          <m:ctrlPr>
                            <a:rPr lang="en-US" sz="24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𝑚𝑓</m:t>
                          </m:r>
                        </m:e>
                      </m:d>
                    </m:oMath>
                  </a14:m>
                  <a:r>
                    <a:rPr lang="en-US" sz="2400" i="1" dirty="0" smtClean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i="1" dirty="0">
                    <a:solidFill>
                      <a:srgbClr val="9BBB59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665" y="1572906"/>
                  <a:ext cx="1420851" cy="61587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6264131" y="1288615"/>
                  <a:ext cx="432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400" dirty="0">
                    <a:solidFill>
                      <a:srgbClr val="4F81BD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4131" y="1288615"/>
                  <a:ext cx="43255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22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5791200" y="3593476"/>
            <a:ext cx="3057273" cy="2273924"/>
            <a:chOff x="5791200" y="3593476"/>
            <a:chExt cx="3057273" cy="2273924"/>
          </a:xfrm>
        </p:grpSpPr>
        <p:sp>
          <p:nvSpPr>
            <p:cNvPr id="88" name="function graph"/>
            <p:cNvSpPr/>
            <p:nvPr/>
          </p:nvSpPr>
          <p:spPr>
            <a:xfrm>
              <a:off x="6048465" y="3870676"/>
              <a:ext cx="2334682" cy="1719168"/>
            </a:xfrm>
            <a:custGeom>
              <a:avLst/>
              <a:gdLst>
                <a:gd name="connsiteX0" fmla="*/ 0 w 3295650"/>
                <a:gd name="connsiteY0" fmla="*/ 2695575 h 2705100"/>
                <a:gd name="connsiteX1" fmla="*/ 581025 w 3295650"/>
                <a:gd name="connsiteY1" fmla="*/ 1609725 h 2705100"/>
                <a:gd name="connsiteX2" fmla="*/ 866775 w 3295650"/>
                <a:gd name="connsiteY2" fmla="*/ 0 h 2705100"/>
                <a:gd name="connsiteX3" fmla="*/ 1838325 w 3295650"/>
                <a:gd name="connsiteY3" fmla="*/ 2085975 h 2705100"/>
                <a:gd name="connsiteX4" fmla="*/ 2495550 w 3295650"/>
                <a:gd name="connsiteY4" fmla="*/ 800100 h 2705100"/>
                <a:gd name="connsiteX5" fmla="*/ 3295650 w 3295650"/>
                <a:gd name="connsiteY5" fmla="*/ 2705100 h 2705100"/>
                <a:gd name="connsiteX0" fmla="*/ 0 w 3295650"/>
                <a:gd name="connsiteY0" fmla="*/ 2695575 h 2705100"/>
                <a:gd name="connsiteX1" fmla="*/ 581025 w 3295650"/>
                <a:gd name="connsiteY1" fmla="*/ 1609725 h 2705100"/>
                <a:gd name="connsiteX2" fmla="*/ 866775 w 3295650"/>
                <a:gd name="connsiteY2" fmla="*/ 0 h 2705100"/>
                <a:gd name="connsiteX3" fmla="*/ 1838325 w 3295650"/>
                <a:gd name="connsiteY3" fmla="*/ 2085975 h 2705100"/>
                <a:gd name="connsiteX4" fmla="*/ 2495550 w 3295650"/>
                <a:gd name="connsiteY4" fmla="*/ 800100 h 2705100"/>
                <a:gd name="connsiteX5" fmla="*/ 3295650 w 3295650"/>
                <a:gd name="connsiteY5" fmla="*/ 2705100 h 2705100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74950 h 2784475"/>
                <a:gd name="connsiteX1" fmla="*/ 581025 w 3295650"/>
                <a:gd name="connsiteY1" fmla="*/ 1689100 h 2784475"/>
                <a:gd name="connsiteX2" fmla="*/ 866775 w 3295650"/>
                <a:gd name="connsiteY2" fmla="*/ 79375 h 2784475"/>
                <a:gd name="connsiteX3" fmla="*/ 1838325 w 3295650"/>
                <a:gd name="connsiteY3" fmla="*/ 2165350 h 2784475"/>
                <a:gd name="connsiteX4" fmla="*/ 2495550 w 3295650"/>
                <a:gd name="connsiteY4" fmla="*/ 879475 h 2784475"/>
                <a:gd name="connsiteX5" fmla="*/ 3295650 w 3295650"/>
                <a:gd name="connsiteY5" fmla="*/ 2784475 h 2784475"/>
                <a:gd name="connsiteX0" fmla="*/ 0 w 3295650"/>
                <a:gd name="connsiteY0" fmla="*/ 2797175 h 2806700"/>
                <a:gd name="connsiteX1" fmla="*/ 866775 w 3295650"/>
                <a:gd name="connsiteY1" fmla="*/ 101600 h 2806700"/>
                <a:gd name="connsiteX2" fmla="*/ 1838325 w 3295650"/>
                <a:gd name="connsiteY2" fmla="*/ 2187575 h 2806700"/>
                <a:gd name="connsiteX3" fmla="*/ 2495550 w 3295650"/>
                <a:gd name="connsiteY3" fmla="*/ 901700 h 2806700"/>
                <a:gd name="connsiteX4" fmla="*/ 3295650 w 3295650"/>
                <a:gd name="connsiteY4" fmla="*/ 2806700 h 2806700"/>
                <a:gd name="connsiteX0" fmla="*/ 0 w 3295650"/>
                <a:gd name="connsiteY0" fmla="*/ 2797175 h 2816622"/>
                <a:gd name="connsiteX1" fmla="*/ 866775 w 3295650"/>
                <a:gd name="connsiteY1" fmla="*/ 101600 h 2816622"/>
                <a:gd name="connsiteX2" fmla="*/ 1838325 w 3295650"/>
                <a:gd name="connsiteY2" fmla="*/ 2187575 h 2816622"/>
                <a:gd name="connsiteX3" fmla="*/ 2495550 w 3295650"/>
                <a:gd name="connsiteY3" fmla="*/ 901700 h 2816622"/>
                <a:gd name="connsiteX4" fmla="*/ 3295650 w 3295650"/>
                <a:gd name="connsiteY4" fmla="*/ 2806700 h 2816622"/>
                <a:gd name="connsiteX0" fmla="*/ 0 w 3295650"/>
                <a:gd name="connsiteY0" fmla="*/ 2695575 h 2715022"/>
                <a:gd name="connsiteX1" fmla="*/ 866775 w 3295650"/>
                <a:gd name="connsiteY1" fmla="*/ 0 h 2715022"/>
                <a:gd name="connsiteX2" fmla="*/ 1838325 w 3295650"/>
                <a:gd name="connsiteY2" fmla="*/ 2085975 h 2715022"/>
                <a:gd name="connsiteX3" fmla="*/ 2495550 w 3295650"/>
                <a:gd name="connsiteY3" fmla="*/ 800100 h 2715022"/>
                <a:gd name="connsiteX4" fmla="*/ 3295650 w 3295650"/>
                <a:gd name="connsiteY4" fmla="*/ 2705100 h 2715022"/>
                <a:gd name="connsiteX0" fmla="*/ 0 w 3295650"/>
                <a:gd name="connsiteY0" fmla="*/ 2695575 h 2715022"/>
                <a:gd name="connsiteX1" fmla="*/ 866775 w 3295650"/>
                <a:gd name="connsiteY1" fmla="*/ 0 h 2715022"/>
                <a:gd name="connsiteX2" fmla="*/ 1838325 w 3295650"/>
                <a:gd name="connsiteY2" fmla="*/ 2085975 h 2715022"/>
                <a:gd name="connsiteX3" fmla="*/ 2495550 w 3295650"/>
                <a:gd name="connsiteY3" fmla="*/ 800100 h 2715022"/>
                <a:gd name="connsiteX4" fmla="*/ 3295650 w 3295650"/>
                <a:gd name="connsiteY4" fmla="*/ 2705100 h 2715022"/>
                <a:gd name="connsiteX0" fmla="*/ 0 w 3295650"/>
                <a:gd name="connsiteY0" fmla="*/ 2708275 h 2727722"/>
                <a:gd name="connsiteX1" fmla="*/ 866775 w 3295650"/>
                <a:gd name="connsiteY1" fmla="*/ 12700 h 2727722"/>
                <a:gd name="connsiteX2" fmla="*/ 1838325 w 3295650"/>
                <a:gd name="connsiteY2" fmla="*/ 2098675 h 2727722"/>
                <a:gd name="connsiteX3" fmla="*/ 2495550 w 3295650"/>
                <a:gd name="connsiteY3" fmla="*/ 812800 h 2727722"/>
                <a:gd name="connsiteX4" fmla="*/ 3295650 w 3295650"/>
                <a:gd name="connsiteY4" fmla="*/ 2717800 h 2727722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495550 w 3295650"/>
                <a:gd name="connsiteY3" fmla="*/ 803275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10318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698750 h 2718197"/>
                <a:gd name="connsiteX1" fmla="*/ 866775 w 3295650"/>
                <a:gd name="connsiteY1" fmla="*/ 3175 h 2718197"/>
                <a:gd name="connsiteX2" fmla="*/ 1838325 w 3295650"/>
                <a:gd name="connsiteY2" fmla="*/ 2089150 h 2718197"/>
                <a:gd name="connsiteX3" fmla="*/ 2514600 w 3295650"/>
                <a:gd name="connsiteY3" fmla="*/ 879476 h 2718197"/>
                <a:gd name="connsiteX4" fmla="*/ 3295650 w 3295650"/>
                <a:gd name="connsiteY4" fmla="*/ 2708275 h 2718197"/>
                <a:gd name="connsiteX0" fmla="*/ 0 w 3295650"/>
                <a:gd name="connsiteY0" fmla="*/ 2846387 h 2865834"/>
                <a:gd name="connsiteX1" fmla="*/ 866775 w 3295650"/>
                <a:gd name="connsiteY1" fmla="*/ 150812 h 2865834"/>
                <a:gd name="connsiteX2" fmla="*/ 1600200 w 3295650"/>
                <a:gd name="connsiteY2" fmla="*/ 1941513 h 2865834"/>
                <a:gd name="connsiteX3" fmla="*/ 2514600 w 3295650"/>
                <a:gd name="connsiteY3" fmla="*/ 1027113 h 2865834"/>
                <a:gd name="connsiteX4" fmla="*/ 3295650 w 3295650"/>
                <a:gd name="connsiteY4" fmla="*/ 2855912 h 2865834"/>
                <a:gd name="connsiteX0" fmla="*/ 0 w 3295650"/>
                <a:gd name="connsiteY0" fmla="*/ 2884486 h 2903933"/>
                <a:gd name="connsiteX1" fmla="*/ 914400 w 3295650"/>
                <a:gd name="connsiteY1" fmla="*/ 150812 h 2903933"/>
                <a:gd name="connsiteX2" fmla="*/ 1600200 w 3295650"/>
                <a:gd name="connsiteY2" fmla="*/ 1979612 h 2903933"/>
                <a:gd name="connsiteX3" fmla="*/ 2514600 w 3295650"/>
                <a:gd name="connsiteY3" fmla="*/ 1065212 h 2903933"/>
                <a:gd name="connsiteX4" fmla="*/ 3295650 w 3295650"/>
                <a:gd name="connsiteY4" fmla="*/ 2894011 h 2903933"/>
                <a:gd name="connsiteX0" fmla="*/ 0 w 3295650"/>
                <a:gd name="connsiteY0" fmla="*/ 2733674 h 2753121"/>
                <a:gd name="connsiteX1" fmla="*/ 914400 w 3295650"/>
                <a:gd name="connsiteY1" fmla="*/ 0 h 2753121"/>
                <a:gd name="connsiteX2" fmla="*/ 1600200 w 3295650"/>
                <a:gd name="connsiteY2" fmla="*/ 1828800 h 2753121"/>
                <a:gd name="connsiteX3" fmla="*/ 2514600 w 3295650"/>
                <a:gd name="connsiteY3" fmla="*/ 914400 h 2753121"/>
                <a:gd name="connsiteX4" fmla="*/ 3295650 w 3295650"/>
                <a:gd name="connsiteY4" fmla="*/ 2743199 h 2753121"/>
                <a:gd name="connsiteX0" fmla="*/ 0 w 3295650"/>
                <a:gd name="connsiteY0" fmla="*/ 2733674 h 2753121"/>
                <a:gd name="connsiteX1" fmla="*/ 914400 w 3295650"/>
                <a:gd name="connsiteY1" fmla="*/ 0 h 2753121"/>
                <a:gd name="connsiteX2" fmla="*/ 1600200 w 3295650"/>
                <a:gd name="connsiteY2" fmla="*/ 1828800 h 2753121"/>
                <a:gd name="connsiteX3" fmla="*/ 2514600 w 3295650"/>
                <a:gd name="connsiteY3" fmla="*/ 914400 h 2753121"/>
                <a:gd name="connsiteX4" fmla="*/ 3295650 w 3295650"/>
                <a:gd name="connsiteY4" fmla="*/ 2743199 h 2753121"/>
                <a:gd name="connsiteX0" fmla="*/ 0 w 3295650"/>
                <a:gd name="connsiteY0" fmla="*/ 2735262 h 2754709"/>
                <a:gd name="connsiteX1" fmla="*/ 914400 w 3295650"/>
                <a:gd name="connsiteY1" fmla="*/ 1588 h 2754709"/>
                <a:gd name="connsiteX2" fmla="*/ 1600200 w 3295650"/>
                <a:gd name="connsiteY2" fmla="*/ 1830388 h 2754709"/>
                <a:gd name="connsiteX3" fmla="*/ 2514600 w 3295650"/>
                <a:gd name="connsiteY3" fmla="*/ 915988 h 2754709"/>
                <a:gd name="connsiteX4" fmla="*/ 3295650 w 3295650"/>
                <a:gd name="connsiteY4" fmla="*/ 2744787 h 2754709"/>
                <a:gd name="connsiteX0" fmla="*/ 0 w 3295650"/>
                <a:gd name="connsiteY0" fmla="*/ 2895601 h 2915048"/>
                <a:gd name="connsiteX1" fmla="*/ 914400 w 3295650"/>
                <a:gd name="connsiteY1" fmla="*/ 152400 h 2915048"/>
                <a:gd name="connsiteX2" fmla="*/ 1600200 w 3295650"/>
                <a:gd name="connsiteY2" fmla="*/ 1981200 h 2915048"/>
                <a:gd name="connsiteX3" fmla="*/ 2514600 w 3295650"/>
                <a:gd name="connsiteY3" fmla="*/ 1066800 h 2915048"/>
                <a:gd name="connsiteX4" fmla="*/ 3295650 w 3295650"/>
                <a:gd name="connsiteY4" fmla="*/ 2895599 h 2915048"/>
                <a:gd name="connsiteX0" fmla="*/ 0 w 3295650"/>
                <a:gd name="connsiteY0" fmla="*/ 2813195 h 2813309"/>
                <a:gd name="connsiteX1" fmla="*/ 914400 w 3295650"/>
                <a:gd name="connsiteY1" fmla="*/ 69994 h 2813309"/>
                <a:gd name="connsiteX2" fmla="*/ 2514600 w 3295650"/>
                <a:gd name="connsiteY2" fmla="*/ 984394 h 2813309"/>
                <a:gd name="connsiteX3" fmla="*/ 3295650 w 3295650"/>
                <a:gd name="connsiteY3" fmla="*/ 2813193 h 2813309"/>
                <a:gd name="connsiteX0" fmla="*/ 0 w 3295650"/>
                <a:gd name="connsiteY0" fmla="*/ 2743201 h 2743303"/>
                <a:gd name="connsiteX1" fmla="*/ 914400 w 3295650"/>
                <a:gd name="connsiteY1" fmla="*/ 0 h 2743303"/>
                <a:gd name="connsiteX2" fmla="*/ 3295650 w 3295650"/>
                <a:gd name="connsiteY2" fmla="*/ 2743199 h 2743303"/>
                <a:gd name="connsiteX0" fmla="*/ 0 w 3295650"/>
                <a:gd name="connsiteY0" fmla="*/ 2882901 h 2882998"/>
                <a:gd name="connsiteX1" fmla="*/ 1441450 w 3295650"/>
                <a:gd name="connsiteY1" fmla="*/ 0 h 2882998"/>
                <a:gd name="connsiteX2" fmla="*/ 3295650 w 3295650"/>
                <a:gd name="connsiteY2" fmla="*/ 2882899 h 2882998"/>
                <a:gd name="connsiteX0" fmla="*/ 0 w 3295650"/>
                <a:gd name="connsiteY0" fmla="*/ 2679701 h 2679805"/>
                <a:gd name="connsiteX1" fmla="*/ 1460500 w 3295650"/>
                <a:gd name="connsiteY1" fmla="*/ 0 h 2679805"/>
                <a:gd name="connsiteX2" fmla="*/ 3295650 w 3295650"/>
                <a:gd name="connsiteY2" fmla="*/ 2679699 h 2679805"/>
                <a:gd name="connsiteX0" fmla="*/ 0 w 3295650"/>
                <a:gd name="connsiteY0" fmla="*/ 2679701 h 2679855"/>
                <a:gd name="connsiteX1" fmla="*/ 1460500 w 3295650"/>
                <a:gd name="connsiteY1" fmla="*/ 0 h 2679855"/>
                <a:gd name="connsiteX2" fmla="*/ 3295650 w 3295650"/>
                <a:gd name="connsiteY2" fmla="*/ 2679699 h 2679855"/>
                <a:gd name="connsiteX0" fmla="*/ 0 w 3457575"/>
                <a:gd name="connsiteY0" fmla="*/ 2679701 h 2684618"/>
                <a:gd name="connsiteX1" fmla="*/ 1460500 w 3457575"/>
                <a:gd name="connsiteY1" fmla="*/ 0 h 2684618"/>
                <a:gd name="connsiteX2" fmla="*/ 3457575 w 3457575"/>
                <a:gd name="connsiteY2" fmla="*/ 2684462 h 2684618"/>
                <a:gd name="connsiteX0" fmla="*/ 0 w 3457575"/>
                <a:gd name="connsiteY0" fmla="*/ 2679701 h 2684462"/>
                <a:gd name="connsiteX1" fmla="*/ 1460500 w 3457575"/>
                <a:gd name="connsiteY1" fmla="*/ 0 h 2684462"/>
                <a:gd name="connsiteX2" fmla="*/ 3457575 w 3457575"/>
                <a:gd name="connsiteY2" fmla="*/ 2684462 h 26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7575" h="2684462">
                  <a:moveTo>
                    <a:pt x="0" y="2679701"/>
                  </a:moveTo>
                  <a:cubicBezTo>
                    <a:pt x="428228" y="2699148"/>
                    <a:pt x="884238" y="-793"/>
                    <a:pt x="1460500" y="0"/>
                  </a:cubicBezTo>
                  <a:cubicBezTo>
                    <a:pt x="2036762" y="793"/>
                    <a:pt x="2656681" y="2679699"/>
                    <a:pt x="3457575" y="2684462"/>
                  </a:cubicBez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9" name="axes"/>
            <p:cNvGrpSpPr/>
            <p:nvPr/>
          </p:nvGrpSpPr>
          <p:grpSpPr>
            <a:xfrm>
              <a:off x="5791200" y="3634819"/>
              <a:ext cx="2776551" cy="2232581"/>
              <a:chOff x="452437" y="2829065"/>
              <a:chExt cx="4111967" cy="348615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757237" y="2829065"/>
                <a:ext cx="0" cy="3352788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452437" y="5877053"/>
                <a:ext cx="4038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4046698" y="5730440"/>
                    <a:ext cx="517706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3200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6698" y="5730440"/>
                    <a:ext cx="517706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669239" y="3870004"/>
                  <a:ext cx="1179234" cy="6158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en-US" sz="24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𝑚𝑓</m:t>
                          </m:r>
                        </m:e>
                      </m:d>
                    </m:oMath>
                  </a14:m>
                  <a:r>
                    <a:rPr lang="en-US" sz="2400" i="1" dirty="0" smtClean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i="1" dirty="0">
                    <a:solidFill>
                      <a:srgbClr val="9BBB59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239" y="3870004"/>
                  <a:ext cx="1179234" cy="61587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6271868" y="3716956"/>
                  <a:ext cx="432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4F81BD">
                                <a:lumMod val="75000"/>
                              </a:srgbClr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400" dirty="0">
                    <a:solidFill>
                      <a:srgbClr val="4F81BD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868" y="3716956"/>
                  <a:ext cx="43255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22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Group 144"/>
            <p:cNvGrpSpPr/>
            <p:nvPr/>
          </p:nvGrpSpPr>
          <p:grpSpPr>
            <a:xfrm>
              <a:off x="5791200" y="3593476"/>
              <a:ext cx="2742914" cy="2046562"/>
              <a:chOff x="5791200" y="3463857"/>
              <a:chExt cx="2742914" cy="2046562"/>
            </a:xfrm>
          </p:grpSpPr>
          <p:sp>
            <p:nvSpPr>
              <p:cNvPr id="93" name="crit point 2 - min"/>
              <p:cNvSpPr/>
              <p:nvPr/>
            </p:nvSpPr>
            <p:spPr>
              <a:xfrm>
                <a:off x="7669239" y="4685618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crit point 2 - min"/>
              <p:cNvSpPr/>
              <p:nvPr/>
            </p:nvSpPr>
            <p:spPr>
              <a:xfrm>
                <a:off x="7961879" y="5173083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843758" y="4964134"/>
                <a:ext cx="178536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721254" y="4734417"/>
                <a:ext cx="147784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crit point 2 - min"/>
              <p:cNvSpPr/>
              <p:nvPr/>
            </p:nvSpPr>
            <p:spPr>
              <a:xfrm>
                <a:off x="6308758" y="4917716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crit point 2 - min"/>
              <p:cNvSpPr/>
              <p:nvPr/>
            </p:nvSpPr>
            <p:spPr>
              <a:xfrm>
                <a:off x="6500634" y="4431858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crit point 2 - min"/>
              <p:cNvSpPr/>
              <p:nvPr/>
            </p:nvSpPr>
            <p:spPr>
              <a:xfrm>
                <a:off x="6725351" y="3937363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crit point 2 - min"/>
              <p:cNvSpPr/>
              <p:nvPr/>
            </p:nvSpPr>
            <p:spPr>
              <a:xfrm>
                <a:off x="7254886" y="3937363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crit point 2 - min"/>
              <p:cNvSpPr/>
              <p:nvPr/>
            </p:nvSpPr>
            <p:spPr>
              <a:xfrm>
                <a:off x="7534665" y="4431858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crit point 2 - min"/>
              <p:cNvSpPr/>
              <p:nvPr/>
            </p:nvSpPr>
            <p:spPr>
              <a:xfrm>
                <a:off x="7795146" y="4917716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crit point 3"/>
              <p:cNvSpPr/>
              <p:nvPr/>
            </p:nvSpPr>
            <p:spPr>
              <a:xfrm>
                <a:off x="7802546" y="4691384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crit point 3"/>
              <p:cNvSpPr/>
              <p:nvPr/>
            </p:nvSpPr>
            <p:spPr>
              <a:xfrm>
                <a:off x="6217355" y="4920683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6546929" y="4236274"/>
                <a:ext cx="115140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7460879" y="4236274"/>
                <a:ext cx="126654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7302963" y="3984045"/>
                <a:ext cx="149859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crit point 3"/>
              <p:cNvSpPr/>
              <p:nvPr/>
            </p:nvSpPr>
            <p:spPr>
              <a:xfrm>
                <a:off x="6408750" y="4436212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crit point 3"/>
              <p:cNvSpPr/>
              <p:nvPr/>
            </p:nvSpPr>
            <p:spPr>
              <a:xfrm>
                <a:off x="7539987" y="4195627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5791200" y="5461620"/>
                <a:ext cx="250848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8001000" y="5217271"/>
                <a:ext cx="367325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crit point 3"/>
              <p:cNvSpPr/>
              <p:nvPr/>
            </p:nvSpPr>
            <p:spPr>
              <a:xfrm>
                <a:off x="8322836" y="5176572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crit point 2 - min"/>
              <p:cNvSpPr/>
              <p:nvPr/>
            </p:nvSpPr>
            <p:spPr>
              <a:xfrm>
                <a:off x="6919957" y="3699464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crit point 2 - min"/>
              <p:cNvSpPr/>
              <p:nvPr/>
            </p:nvSpPr>
            <p:spPr>
              <a:xfrm>
                <a:off x="7051802" y="3699464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8365537" y="5455004"/>
                <a:ext cx="168577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6774566" y="3747600"/>
                <a:ext cx="194403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crit point 2 - min"/>
              <p:cNvSpPr/>
              <p:nvPr/>
            </p:nvSpPr>
            <p:spPr>
              <a:xfrm>
                <a:off x="6609586" y="4189139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>
                <a:off x="6641095" y="3986426"/>
                <a:ext cx="126654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crit point 3"/>
              <p:cNvSpPr/>
              <p:nvPr/>
            </p:nvSpPr>
            <p:spPr>
              <a:xfrm>
                <a:off x="6501855" y="4193642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crit point 2 - min"/>
              <p:cNvSpPr/>
              <p:nvPr/>
            </p:nvSpPr>
            <p:spPr>
              <a:xfrm>
                <a:off x="6404886" y="4676745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crit point 3"/>
              <p:cNvSpPr/>
              <p:nvPr/>
            </p:nvSpPr>
            <p:spPr>
              <a:xfrm>
                <a:off x="6313435" y="4681181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crit point 2 - min"/>
              <p:cNvSpPr/>
              <p:nvPr/>
            </p:nvSpPr>
            <p:spPr>
              <a:xfrm>
                <a:off x="6211213" y="5166091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6048465" y="5213403"/>
                <a:ext cx="219213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crit point 3"/>
              <p:cNvSpPr/>
              <p:nvPr/>
            </p:nvSpPr>
            <p:spPr>
              <a:xfrm>
                <a:off x="5997012" y="5169040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crit point 2 - min"/>
              <p:cNvSpPr/>
              <p:nvPr/>
            </p:nvSpPr>
            <p:spPr>
              <a:xfrm>
                <a:off x="7411258" y="4189139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crit point 3"/>
              <p:cNvSpPr/>
              <p:nvPr/>
            </p:nvSpPr>
            <p:spPr>
              <a:xfrm>
                <a:off x="7414104" y="3941628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7619463" y="4478953"/>
                <a:ext cx="126654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crit point 3"/>
              <p:cNvSpPr/>
              <p:nvPr/>
            </p:nvSpPr>
            <p:spPr>
              <a:xfrm>
                <a:off x="7674521" y="4434883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crit point 3"/>
              <p:cNvSpPr/>
              <p:nvPr/>
            </p:nvSpPr>
            <p:spPr>
              <a:xfrm>
                <a:off x="7966557" y="4922152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7108144" y="3748263"/>
                <a:ext cx="168577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6962152" y="3512686"/>
                <a:ext cx="139320" cy="0"/>
              </a:xfrm>
              <a:prstGeom prst="line">
                <a:avLst/>
              </a:prstGeom>
              <a:ln w="50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crit point 3"/>
              <p:cNvSpPr/>
              <p:nvPr/>
            </p:nvSpPr>
            <p:spPr>
              <a:xfrm>
                <a:off x="6919666" y="3466176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crit point 3"/>
              <p:cNvSpPr/>
              <p:nvPr/>
            </p:nvSpPr>
            <p:spPr>
              <a:xfrm>
                <a:off x="7051802" y="3463857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crit point 3"/>
              <p:cNvSpPr/>
              <p:nvPr/>
            </p:nvSpPr>
            <p:spPr>
              <a:xfrm>
                <a:off x="7257150" y="3703237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crit point 2 - min"/>
              <p:cNvSpPr/>
              <p:nvPr/>
            </p:nvSpPr>
            <p:spPr>
              <a:xfrm>
                <a:off x="8321090" y="5408376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crit point 2 - min"/>
              <p:cNvSpPr/>
              <p:nvPr/>
            </p:nvSpPr>
            <p:spPr>
              <a:xfrm>
                <a:off x="5987322" y="5412820"/>
                <a:ext cx="102906" cy="9759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crit point 3"/>
              <p:cNvSpPr/>
              <p:nvPr/>
            </p:nvSpPr>
            <p:spPr>
              <a:xfrm>
                <a:off x="6610871" y="3944383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crit point 3"/>
              <p:cNvSpPr/>
              <p:nvPr/>
            </p:nvSpPr>
            <p:spPr>
              <a:xfrm>
                <a:off x="6734706" y="3704569"/>
                <a:ext cx="93551" cy="88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49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88720" y="3076262"/>
            <a:ext cx="6766560" cy="754380"/>
          </a:xfrm>
          <a:prstGeom prst="roundRect">
            <a:avLst>
              <a:gd name="adj" fmla="val 2462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32004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/>
                  <a:t> be a collection of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A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valuation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3200400"/>
              </a:xfrm>
              <a:blipFill rotWithShape="0">
                <a:blip r:embed="rId2"/>
                <a:stretch>
                  <a:fillRect l="-1852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233313" y="41148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additive property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 </a:t>
            </a:r>
            <a:r>
              <a:rPr lang="en-US" sz="4800" i="1" dirty="0">
                <a:solidFill>
                  <a:schemeClr val="accent4"/>
                </a:solidFill>
              </a:rPr>
              <a:t>valuation</a:t>
            </a:r>
            <a:r>
              <a:rPr lang="en-US" sz="4800" dirty="0">
                <a:solidFill>
                  <a:schemeClr val="accent4"/>
                </a:solidFill>
              </a:rPr>
              <a:t> </a:t>
            </a:r>
            <a:r>
              <a:rPr lang="en-US" sz="4800" dirty="0"/>
              <a:t>is a notion of size.</a:t>
            </a:r>
          </a:p>
        </p:txBody>
      </p:sp>
      <p:sp>
        <p:nvSpPr>
          <p:cNvPr id="2" name="Freeform 1"/>
          <p:cNvSpPr/>
          <p:nvPr/>
        </p:nvSpPr>
        <p:spPr>
          <a:xfrm>
            <a:off x="1791669" y="4682511"/>
            <a:ext cx="3382882" cy="1565889"/>
          </a:xfrm>
          <a:custGeom>
            <a:avLst/>
            <a:gdLst>
              <a:gd name="connsiteX0" fmla="*/ 1488558 w 3391786"/>
              <a:gd name="connsiteY0" fmla="*/ 0 h 1467293"/>
              <a:gd name="connsiteX1" fmla="*/ 0 w 3391786"/>
              <a:gd name="connsiteY1" fmla="*/ 808074 h 1467293"/>
              <a:gd name="connsiteX2" fmla="*/ 1998921 w 3391786"/>
              <a:gd name="connsiteY2" fmla="*/ 1467293 h 1467293"/>
              <a:gd name="connsiteX3" fmla="*/ 3391786 w 3391786"/>
              <a:gd name="connsiteY3" fmla="*/ 329609 h 1467293"/>
              <a:gd name="connsiteX4" fmla="*/ 1488558 w 3391786"/>
              <a:gd name="connsiteY4" fmla="*/ 0 h 1467293"/>
              <a:gd name="connsiteX0" fmla="*/ 1493615 w 3396843"/>
              <a:gd name="connsiteY0" fmla="*/ 20283 h 1487576"/>
              <a:gd name="connsiteX1" fmla="*/ 5057 w 3396843"/>
              <a:gd name="connsiteY1" fmla="*/ 828357 h 1487576"/>
              <a:gd name="connsiteX2" fmla="*/ 2003978 w 3396843"/>
              <a:gd name="connsiteY2" fmla="*/ 1487576 h 1487576"/>
              <a:gd name="connsiteX3" fmla="*/ 3396843 w 3396843"/>
              <a:gd name="connsiteY3" fmla="*/ 349892 h 1487576"/>
              <a:gd name="connsiteX4" fmla="*/ 1493615 w 3396843"/>
              <a:gd name="connsiteY4" fmla="*/ 20283 h 1487576"/>
              <a:gd name="connsiteX0" fmla="*/ 1648920 w 3552148"/>
              <a:gd name="connsiteY0" fmla="*/ 20283 h 1487576"/>
              <a:gd name="connsiteX1" fmla="*/ 160362 w 3552148"/>
              <a:gd name="connsiteY1" fmla="*/ 828357 h 1487576"/>
              <a:gd name="connsiteX2" fmla="*/ 2159283 w 3552148"/>
              <a:gd name="connsiteY2" fmla="*/ 1487576 h 1487576"/>
              <a:gd name="connsiteX3" fmla="*/ 3552148 w 3552148"/>
              <a:gd name="connsiteY3" fmla="*/ 349892 h 1487576"/>
              <a:gd name="connsiteX4" fmla="*/ 1648920 w 3552148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57695"/>
              <a:gd name="connsiteY0" fmla="*/ 20283 h 1487576"/>
              <a:gd name="connsiteX1" fmla="*/ 160362 w 3557695"/>
              <a:gd name="connsiteY1" fmla="*/ 828357 h 1487576"/>
              <a:gd name="connsiteX2" fmla="*/ 2159283 w 3557695"/>
              <a:gd name="connsiteY2" fmla="*/ 1487576 h 1487576"/>
              <a:gd name="connsiteX3" fmla="*/ 3552148 w 3557695"/>
              <a:gd name="connsiteY3" fmla="*/ 349892 h 1487576"/>
              <a:gd name="connsiteX4" fmla="*/ 1648920 w 3557695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60194"/>
              <a:gd name="connsiteY0" fmla="*/ 20283 h 1487705"/>
              <a:gd name="connsiteX1" fmla="*/ 160362 w 3560194"/>
              <a:gd name="connsiteY1" fmla="*/ 828357 h 1487705"/>
              <a:gd name="connsiteX2" fmla="*/ 2159283 w 3560194"/>
              <a:gd name="connsiteY2" fmla="*/ 1487576 h 1487705"/>
              <a:gd name="connsiteX3" fmla="*/ 3552148 w 3560194"/>
              <a:gd name="connsiteY3" fmla="*/ 349892 h 1487705"/>
              <a:gd name="connsiteX4" fmla="*/ 1648920 w 3560194"/>
              <a:gd name="connsiteY4" fmla="*/ 20283 h 1487705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1252 w 3412526"/>
              <a:gd name="connsiteY0" fmla="*/ 6105 h 1474176"/>
              <a:gd name="connsiteX1" fmla="*/ 12694 w 3412526"/>
              <a:gd name="connsiteY1" fmla="*/ 814179 h 1474176"/>
              <a:gd name="connsiteX2" fmla="*/ 2011615 w 3412526"/>
              <a:gd name="connsiteY2" fmla="*/ 1473398 h 1474176"/>
              <a:gd name="connsiteX3" fmla="*/ 3404480 w 3412526"/>
              <a:gd name="connsiteY3" fmla="*/ 335714 h 1474176"/>
              <a:gd name="connsiteX4" fmla="*/ 1501252 w 3412526"/>
              <a:gd name="connsiteY4" fmla="*/ 6105 h 147417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2882"/>
              <a:gd name="connsiteY0" fmla="*/ 11437 h 1489689"/>
              <a:gd name="connsiteX1" fmla="*/ 11802 w 3382882"/>
              <a:gd name="connsiteY1" fmla="*/ 819511 h 1489689"/>
              <a:gd name="connsiteX2" fmla="*/ 2010723 w 3382882"/>
              <a:gd name="connsiteY2" fmla="*/ 1478730 h 1489689"/>
              <a:gd name="connsiteX3" fmla="*/ 3381465 w 3382882"/>
              <a:gd name="connsiteY3" fmla="*/ 525401 h 1489689"/>
              <a:gd name="connsiteX4" fmla="*/ 1500360 w 3382882"/>
              <a:gd name="connsiteY4" fmla="*/ 11437 h 148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882" h="1489689">
                <a:moveTo>
                  <a:pt x="1500360" y="11437"/>
                </a:moveTo>
                <a:cubicBezTo>
                  <a:pt x="938750" y="60455"/>
                  <a:pt x="-123563" y="208938"/>
                  <a:pt x="11802" y="819511"/>
                </a:cubicBezTo>
                <a:cubicBezTo>
                  <a:pt x="147167" y="1430084"/>
                  <a:pt x="1449113" y="1527748"/>
                  <a:pt x="2010723" y="1478730"/>
                </a:cubicBezTo>
                <a:cubicBezTo>
                  <a:pt x="2572333" y="1429712"/>
                  <a:pt x="3422279" y="991175"/>
                  <a:pt x="3381465" y="525401"/>
                </a:cubicBezTo>
                <a:cubicBezTo>
                  <a:pt x="3340651" y="59627"/>
                  <a:pt x="2061970" y="-37581"/>
                  <a:pt x="1500360" y="114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80651" y="4694860"/>
            <a:ext cx="3377349" cy="1553540"/>
          </a:xfrm>
          <a:custGeom>
            <a:avLst/>
            <a:gdLst>
              <a:gd name="connsiteX0" fmla="*/ 1488558 w 3391786"/>
              <a:gd name="connsiteY0" fmla="*/ 0 h 1467293"/>
              <a:gd name="connsiteX1" fmla="*/ 0 w 3391786"/>
              <a:gd name="connsiteY1" fmla="*/ 808074 h 1467293"/>
              <a:gd name="connsiteX2" fmla="*/ 1998921 w 3391786"/>
              <a:gd name="connsiteY2" fmla="*/ 1467293 h 1467293"/>
              <a:gd name="connsiteX3" fmla="*/ 3391786 w 3391786"/>
              <a:gd name="connsiteY3" fmla="*/ 329609 h 1467293"/>
              <a:gd name="connsiteX4" fmla="*/ 1488558 w 3391786"/>
              <a:gd name="connsiteY4" fmla="*/ 0 h 1467293"/>
              <a:gd name="connsiteX0" fmla="*/ 1493615 w 3396843"/>
              <a:gd name="connsiteY0" fmla="*/ 20283 h 1487576"/>
              <a:gd name="connsiteX1" fmla="*/ 5057 w 3396843"/>
              <a:gd name="connsiteY1" fmla="*/ 828357 h 1487576"/>
              <a:gd name="connsiteX2" fmla="*/ 2003978 w 3396843"/>
              <a:gd name="connsiteY2" fmla="*/ 1487576 h 1487576"/>
              <a:gd name="connsiteX3" fmla="*/ 3396843 w 3396843"/>
              <a:gd name="connsiteY3" fmla="*/ 349892 h 1487576"/>
              <a:gd name="connsiteX4" fmla="*/ 1493615 w 3396843"/>
              <a:gd name="connsiteY4" fmla="*/ 20283 h 1487576"/>
              <a:gd name="connsiteX0" fmla="*/ 1648920 w 3552148"/>
              <a:gd name="connsiteY0" fmla="*/ 20283 h 1487576"/>
              <a:gd name="connsiteX1" fmla="*/ 160362 w 3552148"/>
              <a:gd name="connsiteY1" fmla="*/ 828357 h 1487576"/>
              <a:gd name="connsiteX2" fmla="*/ 2159283 w 3552148"/>
              <a:gd name="connsiteY2" fmla="*/ 1487576 h 1487576"/>
              <a:gd name="connsiteX3" fmla="*/ 3552148 w 3552148"/>
              <a:gd name="connsiteY3" fmla="*/ 349892 h 1487576"/>
              <a:gd name="connsiteX4" fmla="*/ 1648920 w 3552148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57695"/>
              <a:gd name="connsiteY0" fmla="*/ 20283 h 1487576"/>
              <a:gd name="connsiteX1" fmla="*/ 160362 w 3557695"/>
              <a:gd name="connsiteY1" fmla="*/ 828357 h 1487576"/>
              <a:gd name="connsiteX2" fmla="*/ 2159283 w 3557695"/>
              <a:gd name="connsiteY2" fmla="*/ 1487576 h 1487576"/>
              <a:gd name="connsiteX3" fmla="*/ 3552148 w 3557695"/>
              <a:gd name="connsiteY3" fmla="*/ 349892 h 1487576"/>
              <a:gd name="connsiteX4" fmla="*/ 1648920 w 3557695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60194"/>
              <a:gd name="connsiteY0" fmla="*/ 20283 h 1487705"/>
              <a:gd name="connsiteX1" fmla="*/ 160362 w 3560194"/>
              <a:gd name="connsiteY1" fmla="*/ 828357 h 1487705"/>
              <a:gd name="connsiteX2" fmla="*/ 2159283 w 3560194"/>
              <a:gd name="connsiteY2" fmla="*/ 1487576 h 1487705"/>
              <a:gd name="connsiteX3" fmla="*/ 3552148 w 3560194"/>
              <a:gd name="connsiteY3" fmla="*/ 349892 h 1487705"/>
              <a:gd name="connsiteX4" fmla="*/ 1648920 w 3560194"/>
              <a:gd name="connsiteY4" fmla="*/ 20283 h 1487705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1252 w 3412526"/>
              <a:gd name="connsiteY0" fmla="*/ 6105 h 1474176"/>
              <a:gd name="connsiteX1" fmla="*/ 12694 w 3412526"/>
              <a:gd name="connsiteY1" fmla="*/ 814179 h 1474176"/>
              <a:gd name="connsiteX2" fmla="*/ 2011615 w 3412526"/>
              <a:gd name="connsiteY2" fmla="*/ 1473398 h 1474176"/>
              <a:gd name="connsiteX3" fmla="*/ 3404480 w 3412526"/>
              <a:gd name="connsiteY3" fmla="*/ 335714 h 1474176"/>
              <a:gd name="connsiteX4" fmla="*/ 1501252 w 3412526"/>
              <a:gd name="connsiteY4" fmla="*/ 6105 h 147417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2882"/>
              <a:gd name="connsiteY0" fmla="*/ 11437 h 1489689"/>
              <a:gd name="connsiteX1" fmla="*/ 11802 w 3382882"/>
              <a:gd name="connsiteY1" fmla="*/ 819511 h 1489689"/>
              <a:gd name="connsiteX2" fmla="*/ 2010723 w 3382882"/>
              <a:gd name="connsiteY2" fmla="*/ 1478730 h 1489689"/>
              <a:gd name="connsiteX3" fmla="*/ 3381465 w 3382882"/>
              <a:gd name="connsiteY3" fmla="*/ 525401 h 1489689"/>
              <a:gd name="connsiteX4" fmla="*/ 1500360 w 3382882"/>
              <a:gd name="connsiteY4" fmla="*/ 11437 h 1489689"/>
              <a:gd name="connsiteX0" fmla="*/ 1495408 w 3377930"/>
              <a:gd name="connsiteY0" fmla="*/ 11437 h 1500137"/>
              <a:gd name="connsiteX1" fmla="*/ 6850 w 3377930"/>
              <a:gd name="connsiteY1" fmla="*/ 819511 h 1500137"/>
              <a:gd name="connsiteX2" fmla="*/ 2005771 w 3377930"/>
              <a:gd name="connsiteY2" fmla="*/ 1478730 h 1500137"/>
              <a:gd name="connsiteX3" fmla="*/ 3376513 w 3377930"/>
              <a:gd name="connsiteY3" fmla="*/ 525401 h 1500137"/>
              <a:gd name="connsiteX4" fmla="*/ 1495408 w 3377930"/>
              <a:gd name="connsiteY4" fmla="*/ 11437 h 1500137"/>
              <a:gd name="connsiteX0" fmla="*/ 1696611 w 3373377"/>
              <a:gd name="connsiteY0" fmla="*/ 4374 h 1541712"/>
              <a:gd name="connsiteX1" fmla="*/ 1575 w 3373377"/>
              <a:gd name="connsiteY1" fmla="*/ 878815 h 1541712"/>
              <a:gd name="connsiteX2" fmla="*/ 2000496 w 3373377"/>
              <a:gd name="connsiteY2" fmla="*/ 1538034 h 1541712"/>
              <a:gd name="connsiteX3" fmla="*/ 3371238 w 3373377"/>
              <a:gd name="connsiteY3" fmla="*/ 584705 h 1541712"/>
              <a:gd name="connsiteX4" fmla="*/ 1696611 w 3373377"/>
              <a:gd name="connsiteY4" fmla="*/ 4374 h 1541712"/>
              <a:gd name="connsiteX0" fmla="*/ 1698092 w 3374858"/>
              <a:gd name="connsiteY0" fmla="*/ 320 h 1537658"/>
              <a:gd name="connsiteX1" fmla="*/ 3056 w 3374858"/>
              <a:gd name="connsiteY1" fmla="*/ 874761 h 1537658"/>
              <a:gd name="connsiteX2" fmla="*/ 2001977 w 3374858"/>
              <a:gd name="connsiteY2" fmla="*/ 1533980 h 1537658"/>
              <a:gd name="connsiteX3" fmla="*/ 3372719 w 3374858"/>
              <a:gd name="connsiteY3" fmla="*/ 580651 h 1537658"/>
              <a:gd name="connsiteX4" fmla="*/ 1698092 w 3374858"/>
              <a:gd name="connsiteY4" fmla="*/ 320 h 1537658"/>
              <a:gd name="connsiteX0" fmla="*/ 1697313 w 3375321"/>
              <a:gd name="connsiteY0" fmla="*/ 311 h 1479062"/>
              <a:gd name="connsiteX1" fmla="*/ 2277 w 3375321"/>
              <a:gd name="connsiteY1" fmla="*/ 874752 h 1479062"/>
              <a:gd name="connsiteX2" fmla="*/ 1381766 w 3375321"/>
              <a:gd name="connsiteY2" fmla="*/ 1474977 h 1479062"/>
              <a:gd name="connsiteX3" fmla="*/ 3371940 w 3375321"/>
              <a:gd name="connsiteY3" fmla="*/ 580642 h 1479062"/>
              <a:gd name="connsiteX4" fmla="*/ 1697313 w 3375321"/>
              <a:gd name="connsiteY4" fmla="*/ 311 h 1479062"/>
              <a:gd name="connsiteX0" fmla="*/ 1700222 w 3378230"/>
              <a:gd name="connsiteY0" fmla="*/ 311 h 1477098"/>
              <a:gd name="connsiteX1" fmla="*/ 5186 w 3378230"/>
              <a:gd name="connsiteY1" fmla="*/ 874752 h 1477098"/>
              <a:gd name="connsiteX2" fmla="*/ 1384675 w 3378230"/>
              <a:gd name="connsiteY2" fmla="*/ 1474977 h 1477098"/>
              <a:gd name="connsiteX3" fmla="*/ 3374849 w 3378230"/>
              <a:gd name="connsiteY3" fmla="*/ 580642 h 1477098"/>
              <a:gd name="connsiteX4" fmla="*/ 1700222 w 3378230"/>
              <a:gd name="connsiteY4" fmla="*/ 311 h 1477098"/>
              <a:gd name="connsiteX0" fmla="*/ 1700222 w 3377349"/>
              <a:gd name="connsiteY0" fmla="*/ 553 h 1477340"/>
              <a:gd name="connsiteX1" fmla="*/ 5186 w 3377349"/>
              <a:gd name="connsiteY1" fmla="*/ 874994 h 1477340"/>
              <a:gd name="connsiteX2" fmla="*/ 1384675 w 3377349"/>
              <a:gd name="connsiteY2" fmla="*/ 1475219 h 1477340"/>
              <a:gd name="connsiteX3" fmla="*/ 3374849 w 3377349"/>
              <a:gd name="connsiteY3" fmla="*/ 580884 h 1477340"/>
              <a:gd name="connsiteX4" fmla="*/ 1700222 w 3377349"/>
              <a:gd name="connsiteY4" fmla="*/ 553 h 14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349" h="1477340">
                <a:moveTo>
                  <a:pt x="1700222" y="553"/>
                </a:moveTo>
                <a:cubicBezTo>
                  <a:pt x="533928" y="12700"/>
                  <a:pt x="57777" y="629216"/>
                  <a:pt x="5186" y="874994"/>
                </a:cubicBezTo>
                <a:cubicBezTo>
                  <a:pt x="-47405" y="1120772"/>
                  <a:pt x="292123" y="1509489"/>
                  <a:pt x="1384675" y="1475219"/>
                </a:cubicBezTo>
                <a:cubicBezTo>
                  <a:pt x="2477227" y="1440949"/>
                  <a:pt x="3330209" y="985688"/>
                  <a:pt x="3374849" y="580884"/>
                </a:cubicBezTo>
                <a:cubicBezTo>
                  <a:pt x="3419489" y="176080"/>
                  <a:pt x="2866516" y="-11594"/>
                  <a:pt x="1700222" y="5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965605" y="3476580"/>
            <a:ext cx="491725" cy="673094"/>
          </a:xfrm>
          <a:custGeom>
            <a:avLst/>
            <a:gdLst>
              <a:gd name="connsiteX0" fmla="*/ 232012 w 232012"/>
              <a:gd name="connsiteY0" fmla="*/ 409433 h 409433"/>
              <a:gd name="connsiteX1" fmla="*/ 0 w 232012"/>
              <a:gd name="connsiteY1" fmla="*/ 0 h 409433"/>
              <a:gd name="connsiteX0" fmla="*/ 226402 w 226402"/>
              <a:gd name="connsiteY0" fmla="*/ 437482 h 437482"/>
              <a:gd name="connsiteX1" fmla="*/ 0 w 226402"/>
              <a:gd name="connsiteY1" fmla="*/ 0 h 437482"/>
              <a:gd name="connsiteX0" fmla="*/ 226402 w 269450"/>
              <a:gd name="connsiteY0" fmla="*/ 437482 h 437482"/>
              <a:gd name="connsiteX1" fmla="*/ 0 w 269450"/>
              <a:gd name="connsiteY1" fmla="*/ 0 h 437482"/>
              <a:gd name="connsiteX0" fmla="*/ 299330 w 336056"/>
              <a:gd name="connsiteY0" fmla="*/ 673094 h 673094"/>
              <a:gd name="connsiteX1" fmla="*/ 0 w 336056"/>
              <a:gd name="connsiteY1" fmla="*/ 0 h 673094"/>
              <a:gd name="connsiteX0" fmla="*/ 299330 w 378241"/>
              <a:gd name="connsiteY0" fmla="*/ 674734 h 674734"/>
              <a:gd name="connsiteX1" fmla="*/ 0 w 378241"/>
              <a:gd name="connsiteY1" fmla="*/ 1640 h 674734"/>
              <a:gd name="connsiteX0" fmla="*/ 299330 w 390160"/>
              <a:gd name="connsiteY0" fmla="*/ 673094 h 673094"/>
              <a:gd name="connsiteX1" fmla="*/ 0 w 390160"/>
              <a:gd name="connsiteY1" fmla="*/ 0 h 673094"/>
              <a:gd name="connsiteX0" fmla="*/ 400306 w 466505"/>
              <a:gd name="connsiteY0" fmla="*/ 673094 h 673094"/>
              <a:gd name="connsiteX1" fmla="*/ 0 w 466505"/>
              <a:gd name="connsiteY1" fmla="*/ 0 h 673094"/>
              <a:gd name="connsiteX0" fmla="*/ 400306 w 466505"/>
              <a:gd name="connsiteY0" fmla="*/ 673094 h 673094"/>
              <a:gd name="connsiteX1" fmla="*/ 0 w 466505"/>
              <a:gd name="connsiteY1" fmla="*/ 0 h 673094"/>
              <a:gd name="connsiteX0" fmla="*/ 400306 w 471402"/>
              <a:gd name="connsiteY0" fmla="*/ 673094 h 673094"/>
              <a:gd name="connsiteX1" fmla="*/ 0 w 471402"/>
              <a:gd name="connsiteY1" fmla="*/ 0 h 673094"/>
              <a:gd name="connsiteX0" fmla="*/ 400306 w 475429"/>
              <a:gd name="connsiteY0" fmla="*/ 673094 h 673094"/>
              <a:gd name="connsiteX1" fmla="*/ 0 w 475429"/>
              <a:gd name="connsiteY1" fmla="*/ 0 h 673094"/>
              <a:gd name="connsiteX0" fmla="*/ 400306 w 491725"/>
              <a:gd name="connsiteY0" fmla="*/ 673094 h 673094"/>
              <a:gd name="connsiteX1" fmla="*/ 0 w 491725"/>
              <a:gd name="connsiteY1" fmla="*/ 0 h 6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725" h="673094">
                <a:moveTo>
                  <a:pt x="400306" y="673094"/>
                </a:moveTo>
                <a:cubicBezTo>
                  <a:pt x="566062" y="168238"/>
                  <a:pt x="546691" y="89729"/>
                  <a:pt x="0" y="0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72299" y="5146357"/>
                <a:ext cx="3567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99" y="5146357"/>
                <a:ext cx="35670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9293" y="5146357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93" y="5146357"/>
                <a:ext cx="37330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3478827" y="4786297"/>
            <a:ext cx="1693900" cy="1392577"/>
          </a:xfrm>
          <a:custGeom>
            <a:avLst/>
            <a:gdLst>
              <a:gd name="connsiteX0" fmla="*/ 1035472 w 1693900"/>
              <a:gd name="connsiteY0" fmla="*/ 0 h 1392577"/>
              <a:gd name="connsiteX1" fmla="*/ 1227435 w 1693900"/>
              <a:gd name="connsiteY1" fmla="*/ 50262 h 1392577"/>
              <a:gd name="connsiteX2" fmla="*/ 1692483 w 1693900"/>
              <a:gd name="connsiteY2" fmla="*/ 449943 h 1392577"/>
              <a:gd name="connsiteX3" fmla="*/ 660285 w 1693900"/>
              <a:gd name="connsiteY3" fmla="*/ 1382380 h 1392577"/>
              <a:gd name="connsiteX4" fmla="*/ 622956 w 1693900"/>
              <a:gd name="connsiteY4" fmla="*/ 1392577 h 1392577"/>
              <a:gd name="connsiteX5" fmla="*/ 454204 w 1693900"/>
              <a:gd name="connsiteY5" fmla="*/ 1345599 h 1392577"/>
              <a:gd name="connsiteX6" fmla="*/ 5186 w 1693900"/>
              <a:gd name="connsiteY6" fmla="*/ 830142 h 1392577"/>
              <a:gd name="connsiteX7" fmla="*/ 950738 w 1693900"/>
              <a:gd name="connsiteY7" fmla="*/ 23320 h 139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3900" h="1392577">
                <a:moveTo>
                  <a:pt x="1035472" y="0"/>
                </a:moveTo>
                <a:lnTo>
                  <a:pt x="1227435" y="50262"/>
                </a:lnTo>
                <a:cubicBezTo>
                  <a:pt x="1487798" y="137225"/>
                  <a:pt x="1677178" y="266344"/>
                  <a:pt x="1692483" y="449943"/>
                </a:cubicBezTo>
                <a:cubicBezTo>
                  <a:pt x="1725645" y="847742"/>
                  <a:pt x="1170765" y="1226641"/>
                  <a:pt x="660285" y="1382380"/>
                </a:cubicBezTo>
                <a:lnTo>
                  <a:pt x="622956" y="1392577"/>
                </a:lnTo>
                <a:lnTo>
                  <a:pt x="454204" y="1345599"/>
                </a:lnTo>
                <a:cubicBezTo>
                  <a:pt x="92619" y="1211926"/>
                  <a:pt x="-27683" y="991676"/>
                  <a:pt x="5186" y="830142"/>
                </a:cubicBezTo>
                <a:cubicBezTo>
                  <a:pt x="44629" y="636301"/>
                  <a:pt x="322325" y="223163"/>
                  <a:pt x="950738" y="233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8426" y="5219233"/>
                <a:ext cx="10983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426" y="5219233"/>
                <a:ext cx="109831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1792611" y="4682510"/>
            <a:ext cx="5066331" cy="1565890"/>
          </a:xfrm>
          <a:custGeom>
            <a:avLst/>
            <a:gdLst>
              <a:gd name="connsiteX0" fmla="*/ 1740758 w 5066331"/>
              <a:gd name="connsiteY0" fmla="*/ 362 h 1565890"/>
              <a:gd name="connsiteX1" fmla="*/ 2636211 w 5066331"/>
              <a:gd name="connsiteY1" fmla="*/ 79228 h 1565890"/>
              <a:gd name="connsiteX2" fmla="*/ 2724454 w 5066331"/>
              <a:gd name="connsiteY2" fmla="*/ 102333 h 1565890"/>
              <a:gd name="connsiteX3" fmla="*/ 2804195 w 5066331"/>
              <a:gd name="connsiteY3" fmla="*/ 80386 h 1565890"/>
              <a:gd name="connsiteX4" fmla="*/ 3389204 w 5066331"/>
              <a:gd name="connsiteY4" fmla="*/ 12931 h 1565890"/>
              <a:gd name="connsiteX5" fmla="*/ 5063831 w 5066331"/>
              <a:gd name="connsiteY5" fmla="*/ 623195 h 1565890"/>
              <a:gd name="connsiteX6" fmla="*/ 3073657 w 5066331"/>
              <a:gd name="connsiteY6" fmla="*/ 1563659 h 1565890"/>
              <a:gd name="connsiteX7" fmla="*/ 2389796 w 5066331"/>
              <a:gd name="connsiteY7" fmla="*/ 1516585 h 1565890"/>
              <a:gd name="connsiteX8" fmla="*/ 2311938 w 5066331"/>
              <a:gd name="connsiteY8" fmla="*/ 1494910 h 1565890"/>
              <a:gd name="connsiteX9" fmla="*/ 2232540 w 5066331"/>
              <a:gd name="connsiteY9" fmla="*/ 1516599 h 1565890"/>
              <a:gd name="connsiteX10" fmla="*/ 2010723 w 5066331"/>
              <a:gd name="connsiteY10" fmla="*/ 1554370 h 1565890"/>
              <a:gd name="connsiteX11" fmla="*/ 11802 w 5066331"/>
              <a:gd name="connsiteY11" fmla="*/ 861431 h 1565890"/>
              <a:gd name="connsiteX12" fmla="*/ 1500360 w 5066331"/>
              <a:gd name="connsiteY12" fmla="*/ 12022 h 1565890"/>
              <a:gd name="connsiteX13" fmla="*/ 1740758 w 5066331"/>
              <a:gd name="connsiteY13" fmla="*/ 362 h 156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66331" h="1565890">
                <a:moveTo>
                  <a:pt x="1740758" y="362"/>
                </a:moveTo>
                <a:cubicBezTo>
                  <a:pt x="2007133" y="-3182"/>
                  <a:pt x="2339981" y="18999"/>
                  <a:pt x="2636211" y="79228"/>
                </a:cubicBezTo>
                <a:lnTo>
                  <a:pt x="2724454" y="102333"/>
                </a:lnTo>
                <a:lnTo>
                  <a:pt x="2804195" y="80386"/>
                </a:lnTo>
                <a:cubicBezTo>
                  <a:pt x="2976107" y="40064"/>
                  <a:pt x="3170524" y="15326"/>
                  <a:pt x="3389204" y="12931"/>
                </a:cubicBezTo>
                <a:cubicBezTo>
                  <a:pt x="4555498" y="157"/>
                  <a:pt x="5108471" y="197511"/>
                  <a:pt x="5063831" y="623195"/>
                </a:cubicBezTo>
                <a:cubicBezTo>
                  <a:pt x="5019191" y="1048878"/>
                  <a:pt x="4166209" y="1527621"/>
                  <a:pt x="3073657" y="1563659"/>
                </a:cubicBezTo>
                <a:cubicBezTo>
                  <a:pt x="2800519" y="1572668"/>
                  <a:pt x="2574445" y="1553877"/>
                  <a:pt x="2389796" y="1516585"/>
                </a:cubicBezTo>
                <a:lnTo>
                  <a:pt x="2311938" y="1494910"/>
                </a:lnTo>
                <a:lnTo>
                  <a:pt x="2232540" y="1516599"/>
                </a:lnTo>
                <a:cubicBezTo>
                  <a:pt x="2155631" y="1535091"/>
                  <a:pt x="2080924" y="1547929"/>
                  <a:pt x="2010723" y="1554370"/>
                </a:cubicBezTo>
                <a:cubicBezTo>
                  <a:pt x="1449113" y="1605895"/>
                  <a:pt x="147167" y="1503235"/>
                  <a:pt x="11802" y="861431"/>
                </a:cubicBezTo>
                <a:cubicBezTo>
                  <a:pt x="-123563" y="219626"/>
                  <a:pt x="938750" y="63548"/>
                  <a:pt x="1500360" y="12022"/>
                </a:cubicBezTo>
                <a:cubicBezTo>
                  <a:pt x="1570561" y="5582"/>
                  <a:pt x="1651967" y="1543"/>
                  <a:pt x="1740758" y="36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76619" y="5219232"/>
                <a:ext cx="10983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19" y="5219232"/>
                <a:ext cx="1098314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4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4" grpId="0"/>
      <p:bldP spid="12" grpId="0"/>
      <p:bldP spid="2" grpId="0" animBg="1"/>
      <p:bldP spid="2" grpId="1" animBg="1"/>
      <p:bldP spid="6" grpId="0" animBg="1"/>
      <p:bldP spid="6" grpId="1" animBg="1"/>
      <p:bldP spid="7" grpId="0" animBg="1"/>
      <p:bldP spid="8" grpId="0"/>
      <p:bldP spid="10" grpId="0"/>
      <p:bldP spid="14" grpId="0" animBg="1"/>
      <p:bldP spid="15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408420" y="5563794"/>
            <a:ext cx="1419224" cy="5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50847" y="5563794"/>
            <a:ext cx="1189249" cy="582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43228" y="1644461"/>
            <a:ext cx="1189248" cy="5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8448" y="1644461"/>
            <a:ext cx="1411577" cy="582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1200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accent1"/>
                </a:solidFill>
              </a:rPr>
              <a:t>Theorem: </a:t>
            </a:r>
            <a:r>
              <a:rPr lang="en-US" sz="3000" dirty="0" smtClean="0"/>
              <a:t>The lower and upper Euler integrals can be expressed in terms of Riemann integrals: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43089" y="1371600"/>
                <a:ext cx="6919912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≥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&lt;−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089" y="1371600"/>
                <a:ext cx="6919912" cy="12225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43089" y="5289153"/>
                <a:ext cx="6996111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&gt;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≤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089" y="5289153"/>
                <a:ext cx="6996111" cy="12225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xes"/>
          <p:cNvGrpSpPr/>
          <p:nvPr/>
        </p:nvGrpSpPr>
        <p:grpSpPr>
          <a:xfrm>
            <a:off x="2057400" y="2468423"/>
            <a:ext cx="5181599" cy="2462815"/>
            <a:chOff x="525804" y="2829065"/>
            <a:chExt cx="4142959" cy="33527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86670" y="2829065"/>
              <a:ext cx="0" cy="3352788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804" y="4862912"/>
              <a:ext cx="40386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63803" y="4705233"/>
                  <a:ext cx="404960" cy="712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3803" y="4705233"/>
                  <a:ext cx="404960" cy="7122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function graph"/>
          <p:cNvSpPr/>
          <p:nvPr/>
        </p:nvSpPr>
        <p:spPr>
          <a:xfrm>
            <a:off x="2057399" y="2593962"/>
            <a:ext cx="4914901" cy="2224182"/>
          </a:xfrm>
          <a:custGeom>
            <a:avLst/>
            <a:gdLst>
              <a:gd name="connsiteX0" fmla="*/ 0 w 3295650"/>
              <a:gd name="connsiteY0" fmla="*/ 2695575 h 2705100"/>
              <a:gd name="connsiteX1" fmla="*/ 581025 w 3295650"/>
              <a:gd name="connsiteY1" fmla="*/ 1609725 h 2705100"/>
              <a:gd name="connsiteX2" fmla="*/ 866775 w 3295650"/>
              <a:gd name="connsiteY2" fmla="*/ 0 h 2705100"/>
              <a:gd name="connsiteX3" fmla="*/ 1838325 w 3295650"/>
              <a:gd name="connsiteY3" fmla="*/ 2085975 h 2705100"/>
              <a:gd name="connsiteX4" fmla="*/ 2495550 w 3295650"/>
              <a:gd name="connsiteY4" fmla="*/ 800100 h 2705100"/>
              <a:gd name="connsiteX5" fmla="*/ 3295650 w 3295650"/>
              <a:gd name="connsiteY5" fmla="*/ 2705100 h 2705100"/>
              <a:gd name="connsiteX0" fmla="*/ 0 w 3295650"/>
              <a:gd name="connsiteY0" fmla="*/ 2695575 h 2705100"/>
              <a:gd name="connsiteX1" fmla="*/ 581025 w 3295650"/>
              <a:gd name="connsiteY1" fmla="*/ 1609725 h 2705100"/>
              <a:gd name="connsiteX2" fmla="*/ 866775 w 3295650"/>
              <a:gd name="connsiteY2" fmla="*/ 0 h 2705100"/>
              <a:gd name="connsiteX3" fmla="*/ 1838325 w 3295650"/>
              <a:gd name="connsiteY3" fmla="*/ 2085975 h 2705100"/>
              <a:gd name="connsiteX4" fmla="*/ 2495550 w 3295650"/>
              <a:gd name="connsiteY4" fmla="*/ 800100 h 2705100"/>
              <a:gd name="connsiteX5" fmla="*/ 3295650 w 3295650"/>
              <a:gd name="connsiteY5" fmla="*/ 2705100 h 2705100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97175 h 2806700"/>
              <a:gd name="connsiteX1" fmla="*/ 866775 w 3295650"/>
              <a:gd name="connsiteY1" fmla="*/ 101600 h 2806700"/>
              <a:gd name="connsiteX2" fmla="*/ 1838325 w 3295650"/>
              <a:gd name="connsiteY2" fmla="*/ 2187575 h 2806700"/>
              <a:gd name="connsiteX3" fmla="*/ 2495550 w 3295650"/>
              <a:gd name="connsiteY3" fmla="*/ 901700 h 2806700"/>
              <a:gd name="connsiteX4" fmla="*/ 3295650 w 3295650"/>
              <a:gd name="connsiteY4" fmla="*/ 2806700 h 2806700"/>
              <a:gd name="connsiteX0" fmla="*/ 0 w 3295650"/>
              <a:gd name="connsiteY0" fmla="*/ 2797175 h 2816622"/>
              <a:gd name="connsiteX1" fmla="*/ 866775 w 3295650"/>
              <a:gd name="connsiteY1" fmla="*/ 101600 h 2816622"/>
              <a:gd name="connsiteX2" fmla="*/ 1838325 w 3295650"/>
              <a:gd name="connsiteY2" fmla="*/ 2187575 h 2816622"/>
              <a:gd name="connsiteX3" fmla="*/ 2495550 w 3295650"/>
              <a:gd name="connsiteY3" fmla="*/ 901700 h 2816622"/>
              <a:gd name="connsiteX4" fmla="*/ 3295650 w 3295650"/>
              <a:gd name="connsiteY4" fmla="*/ 2806700 h 2816622"/>
              <a:gd name="connsiteX0" fmla="*/ 0 w 3295650"/>
              <a:gd name="connsiteY0" fmla="*/ 2695575 h 2715022"/>
              <a:gd name="connsiteX1" fmla="*/ 866775 w 3295650"/>
              <a:gd name="connsiteY1" fmla="*/ 0 h 2715022"/>
              <a:gd name="connsiteX2" fmla="*/ 1838325 w 3295650"/>
              <a:gd name="connsiteY2" fmla="*/ 2085975 h 2715022"/>
              <a:gd name="connsiteX3" fmla="*/ 2495550 w 3295650"/>
              <a:gd name="connsiteY3" fmla="*/ 800100 h 2715022"/>
              <a:gd name="connsiteX4" fmla="*/ 3295650 w 3295650"/>
              <a:gd name="connsiteY4" fmla="*/ 2705100 h 2715022"/>
              <a:gd name="connsiteX0" fmla="*/ 0 w 3295650"/>
              <a:gd name="connsiteY0" fmla="*/ 2695575 h 2715022"/>
              <a:gd name="connsiteX1" fmla="*/ 866775 w 3295650"/>
              <a:gd name="connsiteY1" fmla="*/ 0 h 2715022"/>
              <a:gd name="connsiteX2" fmla="*/ 1838325 w 3295650"/>
              <a:gd name="connsiteY2" fmla="*/ 2085975 h 2715022"/>
              <a:gd name="connsiteX3" fmla="*/ 2495550 w 3295650"/>
              <a:gd name="connsiteY3" fmla="*/ 800100 h 2715022"/>
              <a:gd name="connsiteX4" fmla="*/ 3295650 w 3295650"/>
              <a:gd name="connsiteY4" fmla="*/ 2705100 h 2715022"/>
              <a:gd name="connsiteX0" fmla="*/ 0 w 3295650"/>
              <a:gd name="connsiteY0" fmla="*/ 2708275 h 2727722"/>
              <a:gd name="connsiteX1" fmla="*/ 866775 w 3295650"/>
              <a:gd name="connsiteY1" fmla="*/ 12700 h 2727722"/>
              <a:gd name="connsiteX2" fmla="*/ 1838325 w 3295650"/>
              <a:gd name="connsiteY2" fmla="*/ 2098675 h 2727722"/>
              <a:gd name="connsiteX3" fmla="*/ 2495550 w 3295650"/>
              <a:gd name="connsiteY3" fmla="*/ 812800 h 2727722"/>
              <a:gd name="connsiteX4" fmla="*/ 3295650 w 3295650"/>
              <a:gd name="connsiteY4" fmla="*/ 2717800 h 2727722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10318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846387 h 2865834"/>
              <a:gd name="connsiteX1" fmla="*/ 866775 w 3295650"/>
              <a:gd name="connsiteY1" fmla="*/ 150812 h 2865834"/>
              <a:gd name="connsiteX2" fmla="*/ 1600200 w 3295650"/>
              <a:gd name="connsiteY2" fmla="*/ 1941513 h 2865834"/>
              <a:gd name="connsiteX3" fmla="*/ 2514600 w 3295650"/>
              <a:gd name="connsiteY3" fmla="*/ 1027113 h 2865834"/>
              <a:gd name="connsiteX4" fmla="*/ 3295650 w 3295650"/>
              <a:gd name="connsiteY4" fmla="*/ 2855912 h 2865834"/>
              <a:gd name="connsiteX0" fmla="*/ 0 w 3295650"/>
              <a:gd name="connsiteY0" fmla="*/ 2884486 h 2903933"/>
              <a:gd name="connsiteX1" fmla="*/ 914400 w 3295650"/>
              <a:gd name="connsiteY1" fmla="*/ 150812 h 2903933"/>
              <a:gd name="connsiteX2" fmla="*/ 1600200 w 3295650"/>
              <a:gd name="connsiteY2" fmla="*/ 1979612 h 2903933"/>
              <a:gd name="connsiteX3" fmla="*/ 2514600 w 3295650"/>
              <a:gd name="connsiteY3" fmla="*/ 1065212 h 2903933"/>
              <a:gd name="connsiteX4" fmla="*/ 3295650 w 3295650"/>
              <a:gd name="connsiteY4" fmla="*/ 2894011 h 2903933"/>
              <a:gd name="connsiteX0" fmla="*/ 0 w 3295650"/>
              <a:gd name="connsiteY0" fmla="*/ 2733674 h 2753121"/>
              <a:gd name="connsiteX1" fmla="*/ 914400 w 3295650"/>
              <a:gd name="connsiteY1" fmla="*/ 0 h 2753121"/>
              <a:gd name="connsiteX2" fmla="*/ 1600200 w 3295650"/>
              <a:gd name="connsiteY2" fmla="*/ 1828800 h 2753121"/>
              <a:gd name="connsiteX3" fmla="*/ 2514600 w 3295650"/>
              <a:gd name="connsiteY3" fmla="*/ 914400 h 2753121"/>
              <a:gd name="connsiteX4" fmla="*/ 3295650 w 3295650"/>
              <a:gd name="connsiteY4" fmla="*/ 2743199 h 2753121"/>
              <a:gd name="connsiteX0" fmla="*/ 0 w 3295650"/>
              <a:gd name="connsiteY0" fmla="*/ 2733674 h 2753121"/>
              <a:gd name="connsiteX1" fmla="*/ 914400 w 3295650"/>
              <a:gd name="connsiteY1" fmla="*/ 0 h 2753121"/>
              <a:gd name="connsiteX2" fmla="*/ 1600200 w 3295650"/>
              <a:gd name="connsiteY2" fmla="*/ 1828800 h 2753121"/>
              <a:gd name="connsiteX3" fmla="*/ 2514600 w 3295650"/>
              <a:gd name="connsiteY3" fmla="*/ 914400 h 2753121"/>
              <a:gd name="connsiteX4" fmla="*/ 3295650 w 3295650"/>
              <a:gd name="connsiteY4" fmla="*/ 2743199 h 2753121"/>
              <a:gd name="connsiteX0" fmla="*/ 0 w 3295650"/>
              <a:gd name="connsiteY0" fmla="*/ 2735262 h 2754709"/>
              <a:gd name="connsiteX1" fmla="*/ 914400 w 3295650"/>
              <a:gd name="connsiteY1" fmla="*/ 1588 h 2754709"/>
              <a:gd name="connsiteX2" fmla="*/ 1600200 w 3295650"/>
              <a:gd name="connsiteY2" fmla="*/ 1830388 h 2754709"/>
              <a:gd name="connsiteX3" fmla="*/ 2514600 w 3295650"/>
              <a:gd name="connsiteY3" fmla="*/ 915988 h 2754709"/>
              <a:gd name="connsiteX4" fmla="*/ 3295650 w 3295650"/>
              <a:gd name="connsiteY4" fmla="*/ 2744787 h 2754709"/>
              <a:gd name="connsiteX0" fmla="*/ 0 w 3295650"/>
              <a:gd name="connsiteY0" fmla="*/ 2895601 h 2915048"/>
              <a:gd name="connsiteX1" fmla="*/ 914400 w 3295650"/>
              <a:gd name="connsiteY1" fmla="*/ 152400 h 2915048"/>
              <a:gd name="connsiteX2" fmla="*/ 1600200 w 3295650"/>
              <a:gd name="connsiteY2" fmla="*/ 1981200 h 2915048"/>
              <a:gd name="connsiteX3" fmla="*/ 2514600 w 3295650"/>
              <a:gd name="connsiteY3" fmla="*/ 1066800 h 2915048"/>
              <a:gd name="connsiteX4" fmla="*/ 3295650 w 3295650"/>
              <a:gd name="connsiteY4" fmla="*/ 2895599 h 2915048"/>
              <a:gd name="connsiteX0" fmla="*/ 0 w 3295650"/>
              <a:gd name="connsiteY0" fmla="*/ 2813195 h 2813309"/>
              <a:gd name="connsiteX1" fmla="*/ 914400 w 3295650"/>
              <a:gd name="connsiteY1" fmla="*/ 69994 h 2813309"/>
              <a:gd name="connsiteX2" fmla="*/ 2514600 w 3295650"/>
              <a:gd name="connsiteY2" fmla="*/ 984394 h 2813309"/>
              <a:gd name="connsiteX3" fmla="*/ 3295650 w 3295650"/>
              <a:gd name="connsiteY3" fmla="*/ 2813193 h 2813309"/>
              <a:gd name="connsiteX0" fmla="*/ 0 w 3295650"/>
              <a:gd name="connsiteY0" fmla="*/ 2743201 h 2743303"/>
              <a:gd name="connsiteX1" fmla="*/ 914400 w 3295650"/>
              <a:gd name="connsiteY1" fmla="*/ 0 h 2743303"/>
              <a:gd name="connsiteX2" fmla="*/ 3295650 w 3295650"/>
              <a:gd name="connsiteY2" fmla="*/ 2743199 h 2743303"/>
              <a:gd name="connsiteX0" fmla="*/ 0 w 3295650"/>
              <a:gd name="connsiteY0" fmla="*/ 2882901 h 2882998"/>
              <a:gd name="connsiteX1" fmla="*/ 1441450 w 3295650"/>
              <a:gd name="connsiteY1" fmla="*/ 0 h 2882998"/>
              <a:gd name="connsiteX2" fmla="*/ 3295650 w 3295650"/>
              <a:gd name="connsiteY2" fmla="*/ 2882899 h 2882998"/>
              <a:gd name="connsiteX0" fmla="*/ 0 w 3295650"/>
              <a:gd name="connsiteY0" fmla="*/ 2679701 h 2679805"/>
              <a:gd name="connsiteX1" fmla="*/ 1460500 w 3295650"/>
              <a:gd name="connsiteY1" fmla="*/ 0 h 2679805"/>
              <a:gd name="connsiteX2" fmla="*/ 3295650 w 3295650"/>
              <a:gd name="connsiteY2" fmla="*/ 2679699 h 2679805"/>
              <a:gd name="connsiteX0" fmla="*/ 0 w 3295650"/>
              <a:gd name="connsiteY0" fmla="*/ 2679701 h 2679855"/>
              <a:gd name="connsiteX1" fmla="*/ 1460500 w 3295650"/>
              <a:gd name="connsiteY1" fmla="*/ 0 h 2679855"/>
              <a:gd name="connsiteX2" fmla="*/ 3295650 w 3295650"/>
              <a:gd name="connsiteY2" fmla="*/ 2679699 h 2679855"/>
              <a:gd name="connsiteX0" fmla="*/ 0 w 3457575"/>
              <a:gd name="connsiteY0" fmla="*/ 2679701 h 2684618"/>
              <a:gd name="connsiteX1" fmla="*/ 1460500 w 3457575"/>
              <a:gd name="connsiteY1" fmla="*/ 0 h 2684618"/>
              <a:gd name="connsiteX2" fmla="*/ 3457575 w 3457575"/>
              <a:gd name="connsiteY2" fmla="*/ 2684462 h 2684618"/>
              <a:gd name="connsiteX0" fmla="*/ 0 w 3457575"/>
              <a:gd name="connsiteY0" fmla="*/ 2679701 h 2684462"/>
              <a:gd name="connsiteX1" fmla="*/ 1460500 w 3457575"/>
              <a:gd name="connsiteY1" fmla="*/ 0 h 2684462"/>
              <a:gd name="connsiteX2" fmla="*/ 3457575 w 3457575"/>
              <a:gd name="connsiteY2" fmla="*/ 2684462 h 2684462"/>
              <a:gd name="connsiteX0" fmla="*/ 0 w 3887814"/>
              <a:gd name="connsiteY0" fmla="*/ 2597899 h 2684462"/>
              <a:gd name="connsiteX1" fmla="*/ 1890739 w 3887814"/>
              <a:gd name="connsiteY1" fmla="*/ 0 h 2684462"/>
              <a:gd name="connsiteX2" fmla="*/ 3887814 w 3887814"/>
              <a:gd name="connsiteY2" fmla="*/ 2684462 h 2684462"/>
              <a:gd name="connsiteX0" fmla="*/ 0 w 3887814"/>
              <a:gd name="connsiteY0" fmla="*/ 2612772 h 2684462"/>
              <a:gd name="connsiteX1" fmla="*/ 1890739 w 3887814"/>
              <a:gd name="connsiteY1" fmla="*/ 0 h 2684462"/>
              <a:gd name="connsiteX2" fmla="*/ 3887814 w 3887814"/>
              <a:gd name="connsiteY2" fmla="*/ 2684462 h 2684462"/>
              <a:gd name="connsiteX0" fmla="*/ 0 w 3887814"/>
              <a:gd name="connsiteY0" fmla="*/ 2233508 h 2305198"/>
              <a:gd name="connsiteX1" fmla="*/ 1834315 w 3887814"/>
              <a:gd name="connsiteY1" fmla="*/ 1 h 2305198"/>
              <a:gd name="connsiteX2" fmla="*/ 3887814 w 3887814"/>
              <a:gd name="connsiteY2" fmla="*/ 2305198 h 2305198"/>
              <a:gd name="connsiteX0" fmla="*/ 0 w 3887814"/>
              <a:gd name="connsiteY0" fmla="*/ 2244231 h 2315921"/>
              <a:gd name="connsiteX1" fmla="*/ 1834315 w 3887814"/>
              <a:gd name="connsiteY1" fmla="*/ 10724 h 2315921"/>
              <a:gd name="connsiteX2" fmla="*/ 2958185 w 3887814"/>
              <a:gd name="connsiteY2" fmla="*/ 1434955 h 2315921"/>
              <a:gd name="connsiteX3" fmla="*/ 3887814 w 3887814"/>
              <a:gd name="connsiteY3" fmla="*/ 2315921 h 2315921"/>
              <a:gd name="connsiteX0" fmla="*/ 0 w 6659676"/>
              <a:gd name="connsiteY0" fmla="*/ 2244231 h 2256428"/>
              <a:gd name="connsiteX1" fmla="*/ 1834315 w 6659676"/>
              <a:gd name="connsiteY1" fmla="*/ 10724 h 2256428"/>
              <a:gd name="connsiteX2" fmla="*/ 2958185 w 6659676"/>
              <a:gd name="connsiteY2" fmla="*/ 1434955 h 2256428"/>
              <a:gd name="connsiteX3" fmla="*/ 6659676 w 6659676"/>
              <a:gd name="connsiteY3" fmla="*/ 2256428 h 2256428"/>
              <a:gd name="connsiteX0" fmla="*/ 0 w 6659676"/>
              <a:gd name="connsiteY0" fmla="*/ 2244231 h 2256428"/>
              <a:gd name="connsiteX1" fmla="*/ 1834315 w 6659676"/>
              <a:gd name="connsiteY1" fmla="*/ 10724 h 2256428"/>
              <a:gd name="connsiteX2" fmla="*/ 2958185 w 6659676"/>
              <a:gd name="connsiteY2" fmla="*/ 1434955 h 2256428"/>
              <a:gd name="connsiteX3" fmla="*/ 6659676 w 6659676"/>
              <a:gd name="connsiteY3" fmla="*/ 2256428 h 2256428"/>
              <a:gd name="connsiteX0" fmla="*/ 0 w 6659676"/>
              <a:gd name="connsiteY0" fmla="*/ 2237334 h 3777730"/>
              <a:gd name="connsiteX1" fmla="*/ 1834315 w 6659676"/>
              <a:gd name="connsiteY1" fmla="*/ 3827 h 3777730"/>
              <a:gd name="connsiteX2" fmla="*/ 4333536 w 6659676"/>
              <a:gd name="connsiteY2" fmla="*/ 3725964 h 3777730"/>
              <a:gd name="connsiteX3" fmla="*/ 6659676 w 6659676"/>
              <a:gd name="connsiteY3" fmla="*/ 2249531 h 3777730"/>
              <a:gd name="connsiteX0" fmla="*/ 0 w 6659676"/>
              <a:gd name="connsiteY0" fmla="*/ 2237692 h 3481789"/>
              <a:gd name="connsiteX1" fmla="*/ 1834315 w 6659676"/>
              <a:gd name="connsiteY1" fmla="*/ 4185 h 3481789"/>
              <a:gd name="connsiteX2" fmla="*/ 5081163 w 6659676"/>
              <a:gd name="connsiteY2" fmla="*/ 3421422 h 3481789"/>
              <a:gd name="connsiteX3" fmla="*/ 6659676 w 6659676"/>
              <a:gd name="connsiteY3" fmla="*/ 2249889 h 3481789"/>
              <a:gd name="connsiteX0" fmla="*/ 0 w 6659676"/>
              <a:gd name="connsiteY0" fmla="*/ 2237214 h 3481311"/>
              <a:gd name="connsiteX1" fmla="*/ 1834315 w 6659676"/>
              <a:gd name="connsiteY1" fmla="*/ 3707 h 3481311"/>
              <a:gd name="connsiteX2" fmla="*/ 5081163 w 6659676"/>
              <a:gd name="connsiteY2" fmla="*/ 3420944 h 3481311"/>
              <a:gd name="connsiteX3" fmla="*/ 6659676 w 6659676"/>
              <a:gd name="connsiteY3" fmla="*/ 2249411 h 3481311"/>
              <a:gd name="connsiteX0" fmla="*/ 0 w 6659676"/>
              <a:gd name="connsiteY0" fmla="*/ 2237690 h 3481787"/>
              <a:gd name="connsiteX1" fmla="*/ 1834315 w 6659676"/>
              <a:gd name="connsiteY1" fmla="*/ 4183 h 3481787"/>
              <a:gd name="connsiteX2" fmla="*/ 5081163 w 6659676"/>
              <a:gd name="connsiteY2" fmla="*/ 3421420 h 3481787"/>
              <a:gd name="connsiteX3" fmla="*/ 6659676 w 6659676"/>
              <a:gd name="connsiteY3" fmla="*/ 2249887 h 3481787"/>
              <a:gd name="connsiteX0" fmla="*/ 0 w 6659676"/>
              <a:gd name="connsiteY0" fmla="*/ 2237190 h 3421709"/>
              <a:gd name="connsiteX1" fmla="*/ 1834315 w 6659676"/>
              <a:gd name="connsiteY1" fmla="*/ 3683 h 3421709"/>
              <a:gd name="connsiteX2" fmla="*/ 5081163 w 6659676"/>
              <a:gd name="connsiteY2" fmla="*/ 3420920 h 3421709"/>
              <a:gd name="connsiteX3" fmla="*/ 6659676 w 6659676"/>
              <a:gd name="connsiteY3" fmla="*/ 2249387 h 3421709"/>
              <a:gd name="connsiteX0" fmla="*/ 0 w 6659676"/>
              <a:gd name="connsiteY0" fmla="*/ 2237249 h 3420980"/>
              <a:gd name="connsiteX1" fmla="*/ 1834315 w 6659676"/>
              <a:gd name="connsiteY1" fmla="*/ 3742 h 3420980"/>
              <a:gd name="connsiteX2" fmla="*/ 5081163 w 6659676"/>
              <a:gd name="connsiteY2" fmla="*/ 3420979 h 3420980"/>
              <a:gd name="connsiteX3" fmla="*/ 6659676 w 6659676"/>
              <a:gd name="connsiteY3" fmla="*/ 2249446 h 3420980"/>
              <a:gd name="connsiteX0" fmla="*/ 0 w 6659676"/>
              <a:gd name="connsiteY0" fmla="*/ 2237162 h 3510132"/>
              <a:gd name="connsiteX1" fmla="*/ 1834315 w 6659676"/>
              <a:gd name="connsiteY1" fmla="*/ 3655 h 3510132"/>
              <a:gd name="connsiteX2" fmla="*/ 5088215 w 6659676"/>
              <a:gd name="connsiteY2" fmla="*/ 3510131 h 3510132"/>
              <a:gd name="connsiteX3" fmla="*/ 6659676 w 6659676"/>
              <a:gd name="connsiteY3" fmla="*/ 2249359 h 3510132"/>
              <a:gd name="connsiteX0" fmla="*/ 0 w 6687888"/>
              <a:gd name="connsiteY0" fmla="*/ 2237563 h 3564102"/>
              <a:gd name="connsiteX1" fmla="*/ 1834315 w 6687888"/>
              <a:gd name="connsiteY1" fmla="*/ 4056 h 3564102"/>
              <a:gd name="connsiteX2" fmla="*/ 5088215 w 6687888"/>
              <a:gd name="connsiteY2" fmla="*/ 3510532 h 3564102"/>
              <a:gd name="connsiteX3" fmla="*/ 6687888 w 6687888"/>
              <a:gd name="connsiteY3" fmla="*/ 2227450 h 3564102"/>
              <a:gd name="connsiteX0" fmla="*/ 0 w 6687888"/>
              <a:gd name="connsiteY0" fmla="*/ 2237148 h 3510170"/>
              <a:gd name="connsiteX1" fmla="*/ 1834315 w 6687888"/>
              <a:gd name="connsiteY1" fmla="*/ 3641 h 3510170"/>
              <a:gd name="connsiteX2" fmla="*/ 5088215 w 6687888"/>
              <a:gd name="connsiteY2" fmla="*/ 3510117 h 3510170"/>
              <a:gd name="connsiteX3" fmla="*/ 6687888 w 6687888"/>
              <a:gd name="connsiteY3" fmla="*/ 2227035 h 3510170"/>
              <a:gd name="connsiteX0" fmla="*/ 0 w 6687888"/>
              <a:gd name="connsiteY0" fmla="*/ 2140987 h 3463667"/>
              <a:gd name="connsiteX1" fmla="*/ 1947164 w 6687888"/>
              <a:gd name="connsiteY1" fmla="*/ 4157 h 3463667"/>
              <a:gd name="connsiteX2" fmla="*/ 5088215 w 6687888"/>
              <a:gd name="connsiteY2" fmla="*/ 3413956 h 3463667"/>
              <a:gd name="connsiteX3" fmla="*/ 6687888 w 6687888"/>
              <a:gd name="connsiteY3" fmla="*/ 2130874 h 3463667"/>
              <a:gd name="connsiteX0" fmla="*/ 0 w 6687888"/>
              <a:gd name="connsiteY0" fmla="*/ 2140987 h 3463667"/>
              <a:gd name="connsiteX1" fmla="*/ 1947164 w 6687888"/>
              <a:gd name="connsiteY1" fmla="*/ 4157 h 3463667"/>
              <a:gd name="connsiteX2" fmla="*/ 5088215 w 6687888"/>
              <a:gd name="connsiteY2" fmla="*/ 3413956 h 3463667"/>
              <a:gd name="connsiteX3" fmla="*/ 6687888 w 6687888"/>
              <a:gd name="connsiteY3" fmla="*/ 2130874 h 3463667"/>
              <a:gd name="connsiteX0" fmla="*/ 0 w 6687888"/>
              <a:gd name="connsiteY0" fmla="*/ 2136893 h 3459573"/>
              <a:gd name="connsiteX1" fmla="*/ 1947164 w 6687888"/>
              <a:gd name="connsiteY1" fmla="*/ 63 h 3459573"/>
              <a:gd name="connsiteX2" fmla="*/ 5088215 w 6687888"/>
              <a:gd name="connsiteY2" fmla="*/ 3409862 h 3459573"/>
              <a:gd name="connsiteX3" fmla="*/ 6687888 w 6687888"/>
              <a:gd name="connsiteY3" fmla="*/ 2126780 h 3459573"/>
              <a:gd name="connsiteX0" fmla="*/ 0 w 6687888"/>
              <a:gd name="connsiteY0" fmla="*/ 2136891 h 3459571"/>
              <a:gd name="connsiteX1" fmla="*/ 1947164 w 6687888"/>
              <a:gd name="connsiteY1" fmla="*/ 61 h 3459571"/>
              <a:gd name="connsiteX2" fmla="*/ 5088215 w 6687888"/>
              <a:gd name="connsiteY2" fmla="*/ 3409860 h 3459571"/>
              <a:gd name="connsiteX3" fmla="*/ 6687888 w 6687888"/>
              <a:gd name="connsiteY3" fmla="*/ 2126778 h 3459571"/>
              <a:gd name="connsiteX0" fmla="*/ 0 w 6687888"/>
              <a:gd name="connsiteY0" fmla="*/ 2136896 h 3459576"/>
              <a:gd name="connsiteX1" fmla="*/ 1947164 w 6687888"/>
              <a:gd name="connsiteY1" fmla="*/ 66 h 3459576"/>
              <a:gd name="connsiteX2" fmla="*/ 5088215 w 6687888"/>
              <a:gd name="connsiteY2" fmla="*/ 3409865 h 3459576"/>
              <a:gd name="connsiteX3" fmla="*/ 6687888 w 6687888"/>
              <a:gd name="connsiteY3" fmla="*/ 2126783 h 3459576"/>
              <a:gd name="connsiteX0" fmla="*/ 0 w 6687888"/>
              <a:gd name="connsiteY0" fmla="*/ 2136896 h 3459576"/>
              <a:gd name="connsiteX1" fmla="*/ 1947164 w 6687888"/>
              <a:gd name="connsiteY1" fmla="*/ 66 h 3459576"/>
              <a:gd name="connsiteX2" fmla="*/ 5088215 w 6687888"/>
              <a:gd name="connsiteY2" fmla="*/ 3409865 h 3459576"/>
              <a:gd name="connsiteX3" fmla="*/ 6687888 w 6687888"/>
              <a:gd name="connsiteY3" fmla="*/ 2126783 h 3459576"/>
              <a:gd name="connsiteX0" fmla="*/ 0 w 6687888"/>
              <a:gd name="connsiteY0" fmla="*/ 2150358 h 3473036"/>
              <a:gd name="connsiteX1" fmla="*/ 1947164 w 6687888"/>
              <a:gd name="connsiteY1" fmla="*/ 13528 h 3473036"/>
              <a:gd name="connsiteX2" fmla="*/ 5215171 w 6687888"/>
              <a:gd name="connsiteY2" fmla="*/ 3423326 h 3473036"/>
              <a:gd name="connsiteX3" fmla="*/ 6687888 w 6687888"/>
              <a:gd name="connsiteY3" fmla="*/ 2140245 h 347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888" h="3473036">
                <a:moveTo>
                  <a:pt x="0" y="2150358"/>
                </a:moveTo>
                <a:cubicBezTo>
                  <a:pt x="787934" y="2154932"/>
                  <a:pt x="1077969" y="-198633"/>
                  <a:pt x="1947164" y="13528"/>
                </a:cubicBezTo>
                <a:cubicBezTo>
                  <a:pt x="2816359" y="225689"/>
                  <a:pt x="4425050" y="3068873"/>
                  <a:pt x="5215171" y="3423326"/>
                </a:cubicBezTo>
                <a:cubicBezTo>
                  <a:pt x="6005292" y="3777779"/>
                  <a:pt x="6032182" y="2119839"/>
                  <a:pt x="6687888" y="2140245"/>
                </a:cubicBez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644775" y="3215641"/>
            <a:ext cx="1800225" cy="152400"/>
            <a:chOff x="2644775" y="3215641"/>
            <a:chExt cx="1800225" cy="152400"/>
          </a:xfrm>
        </p:grpSpPr>
        <p:sp>
          <p:nvSpPr>
            <p:cNvPr id="14" name="crit point 2 - min"/>
            <p:cNvSpPr/>
            <p:nvPr/>
          </p:nvSpPr>
          <p:spPr>
            <a:xfrm>
              <a:off x="2644775" y="3215641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crit point 2 - min"/>
            <p:cNvSpPr/>
            <p:nvPr/>
          </p:nvSpPr>
          <p:spPr>
            <a:xfrm>
              <a:off x="4292600" y="3215641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698750" y="3291841"/>
              <a:ext cx="1690111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489575" y="4495800"/>
            <a:ext cx="987425" cy="138545"/>
            <a:chOff x="5489575" y="4495800"/>
            <a:chExt cx="987425" cy="13854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558847" y="4565650"/>
              <a:ext cx="841953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rit point 3"/>
            <p:cNvSpPr/>
            <p:nvPr/>
          </p:nvSpPr>
          <p:spPr>
            <a:xfrm>
              <a:off x="5489575" y="4495800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crit point 3"/>
            <p:cNvSpPr/>
            <p:nvPr/>
          </p:nvSpPr>
          <p:spPr>
            <a:xfrm>
              <a:off x="6338455" y="4495800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03400" y="3003264"/>
            <a:ext cx="532889" cy="523220"/>
            <a:chOff x="1803400" y="3003264"/>
            <a:chExt cx="532889" cy="523220"/>
          </a:xfrm>
        </p:grpSpPr>
        <p:cxnSp>
          <p:nvCxnSpPr>
            <p:cNvPr id="21" name="Straight Connector 20"/>
            <p:cNvCxnSpPr/>
            <p:nvPr/>
          </p:nvCxnSpPr>
          <p:spPr>
            <a:xfrm rot="10800000">
              <a:off x="2183889" y="3289576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803400" y="3003264"/>
                  <a:ext cx="5192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400" y="3003264"/>
                  <a:ext cx="519295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1538289" y="4275094"/>
            <a:ext cx="797205" cy="523220"/>
            <a:chOff x="1538289" y="4275094"/>
            <a:chExt cx="797205" cy="523220"/>
          </a:xfrm>
        </p:grpSpPr>
        <p:cxnSp>
          <p:nvCxnSpPr>
            <p:cNvPr id="23" name="Straight Connector 22"/>
            <p:cNvCxnSpPr/>
            <p:nvPr/>
          </p:nvCxnSpPr>
          <p:spPr>
            <a:xfrm rot="10800000">
              <a:off x="2183094" y="4561406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538289" y="4275094"/>
                  <a:ext cx="7352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289" y="4275094"/>
                  <a:ext cx="735294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531940" y="2480868"/>
                <a:ext cx="4917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940" y="2480868"/>
                <a:ext cx="49173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09600" y="1676771"/>
            <a:ext cx="1106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lower: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5638800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upper:</a:t>
            </a:r>
            <a:endParaRPr lang="en-US" sz="2800" dirty="0">
              <a:solidFill>
                <a:schemeClr val="accent4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482647" y="4487568"/>
            <a:ext cx="1001280" cy="155870"/>
            <a:chOff x="5482647" y="4321349"/>
            <a:chExt cx="1001280" cy="155870"/>
          </a:xfrm>
        </p:grpSpPr>
        <p:sp>
          <p:nvSpPr>
            <p:cNvPr id="32" name="crit point 2 - min"/>
            <p:cNvSpPr/>
            <p:nvPr/>
          </p:nvSpPr>
          <p:spPr>
            <a:xfrm>
              <a:off x="5482647" y="4324819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crit point 2 - min"/>
            <p:cNvSpPr/>
            <p:nvPr/>
          </p:nvSpPr>
          <p:spPr>
            <a:xfrm>
              <a:off x="6331527" y="4321349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558847" y="4397548"/>
              <a:ext cx="83820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651702" y="3219448"/>
            <a:ext cx="1786370" cy="141187"/>
            <a:chOff x="2651702" y="3457403"/>
            <a:chExt cx="1786370" cy="14118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736907" y="3528523"/>
              <a:ext cx="1631892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rit point 3"/>
            <p:cNvSpPr/>
            <p:nvPr/>
          </p:nvSpPr>
          <p:spPr>
            <a:xfrm>
              <a:off x="2651702" y="3460045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crit point 3"/>
            <p:cNvSpPr/>
            <p:nvPr/>
          </p:nvSpPr>
          <p:spPr>
            <a:xfrm>
              <a:off x="4299527" y="3457403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6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7" grpId="0" animBg="1"/>
      <p:bldP spid="27" grpId="1" animBg="1"/>
      <p:bldP spid="26" grpId="0" animBg="1"/>
      <p:bldP spid="26" grpId="1" animBg="1"/>
      <p:bldP spid="6" grpId="0" build="p"/>
      <p:bldP spid="9" grpId="0"/>
      <p:bldP spid="12" grpId="0"/>
      <p:bldP spid="13" grpId="0" animBg="1"/>
      <p:bldP spid="25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8072074" y="5800356"/>
            <a:ext cx="450687" cy="582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407563" y="2474016"/>
            <a:ext cx="450687" cy="582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19" name="function graph"/>
          <p:cNvSpPr/>
          <p:nvPr/>
        </p:nvSpPr>
        <p:spPr>
          <a:xfrm>
            <a:off x="914400" y="2438400"/>
            <a:ext cx="3295650" cy="2915048"/>
          </a:xfrm>
          <a:custGeom>
            <a:avLst/>
            <a:gdLst>
              <a:gd name="connsiteX0" fmla="*/ 0 w 3295650"/>
              <a:gd name="connsiteY0" fmla="*/ 2695575 h 2705100"/>
              <a:gd name="connsiteX1" fmla="*/ 581025 w 3295650"/>
              <a:gd name="connsiteY1" fmla="*/ 1609725 h 2705100"/>
              <a:gd name="connsiteX2" fmla="*/ 866775 w 3295650"/>
              <a:gd name="connsiteY2" fmla="*/ 0 h 2705100"/>
              <a:gd name="connsiteX3" fmla="*/ 1838325 w 3295650"/>
              <a:gd name="connsiteY3" fmla="*/ 2085975 h 2705100"/>
              <a:gd name="connsiteX4" fmla="*/ 2495550 w 3295650"/>
              <a:gd name="connsiteY4" fmla="*/ 800100 h 2705100"/>
              <a:gd name="connsiteX5" fmla="*/ 3295650 w 3295650"/>
              <a:gd name="connsiteY5" fmla="*/ 2705100 h 2705100"/>
              <a:gd name="connsiteX0" fmla="*/ 0 w 3295650"/>
              <a:gd name="connsiteY0" fmla="*/ 2695575 h 2705100"/>
              <a:gd name="connsiteX1" fmla="*/ 581025 w 3295650"/>
              <a:gd name="connsiteY1" fmla="*/ 1609725 h 2705100"/>
              <a:gd name="connsiteX2" fmla="*/ 866775 w 3295650"/>
              <a:gd name="connsiteY2" fmla="*/ 0 h 2705100"/>
              <a:gd name="connsiteX3" fmla="*/ 1838325 w 3295650"/>
              <a:gd name="connsiteY3" fmla="*/ 2085975 h 2705100"/>
              <a:gd name="connsiteX4" fmla="*/ 2495550 w 3295650"/>
              <a:gd name="connsiteY4" fmla="*/ 800100 h 2705100"/>
              <a:gd name="connsiteX5" fmla="*/ 3295650 w 3295650"/>
              <a:gd name="connsiteY5" fmla="*/ 2705100 h 2705100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97175 h 2806700"/>
              <a:gd name="connsiteX1" fmla="*/ 866775 w 3295650"/>
              <a:gd name="connsiteY1" fmla="*/ 101600 h 2806700"/>
              <a:gd name="connsiteX2" fmla="*/ 1838325 w 3295650"/>
              <a:gd name="connsiteY2" fmla="*/ 2187575 h 2806700"/>
              <a:gd name="connsiteX3" fmla="*/ 2495550 w 3295650"/>
              <a:gd name="connsiteY3" fmla="*/ 901700 h 2806700"/>
              <a:gd name="connsiteX4" fmla="*/ 3295650 w 3295650"/>
              <a:gd name="connsiteY4" fmla="*/ 2806700 h 2806700"/>
              <a:gd name="connsiteX0" fmla="*/ 0 w 3295650"/>
              <a:gd name="connsiteY0" fmla="*/ 2797175 h 2816622"/>
              <a:gd name="connsiteX1" fmla="*/ 866775 w 3295650"/>
              <a:gd name="connsiteY1" fmla="*/ 101600 h 2816622"/>
              <a:gd name="connsiteX2" fmla="*/ 1838325 w 3295650"/>
              <a:gd name="connsiteY2" fmla="*/ 2187575 h 2816622"/>
              <a:gd name="connsiteX3" fmla="*/ 2495550 w 3295650"/>
              <a:gd name="connsiteY3" fmla="*/ 901700 h 2816622"/>
              <a:gd name="connsiteX4" fmla="*/ 3295650 w 3295650"/>
              <a:gd name="connsiteY4" fmla="*/ 2806700 h 2816622"/>
              <a:gd name="connsiteX0" fmla="*/ 0 w 3295650"/>
              <a:gd name="connsiteY0" fmla="*/ 2695575 h 2715022"/>
              <a:gd name="connsiteX1" fmla="*/ 866775 w 3295650"/>
              <a:gd name="connsiteY1" fmla="*/ 0 h 2715022"/>
              <a:gd name="connsiteX2" fmla="*/ 1838325 w 3295650"/>
              <a:gd name="connsiteY2" fmla="*/ 2085975 h 2715022"/>
              <a:gd name="connsiteX3" fmla="*/ 2495550 w 3295650"/>
              <a:gd name="connsiteY3" fmla="*/ 800100 h 2715022"/>
              <a:gd name="connsiteX4" fmla="*/ 3295650 w 3295650"/>
              <a:gd name="connsiteY4" fmla="*/ 2705100 h 2715022"/>
              <a:gd name="connsiteX0" fmla="*/ 0 w 3295650"/>
              <a:gd name="connsiteY0" fmla="*/ 2695575 h 2715022"/>
              <a:gd name="connsiteX1" fmla="*/ 866775 w 3295650"/>
              <a:gd name="connsiteY1" fmla="*/ 0 h 2715022"/>
              <a:gd name="connsiteX2" fmla="*/ 1838325 w 3295650"/>
              <a:gd name="connsiteY2" fmla="*/ 2085975 h 2715022"/>
              <a:gd name="connsiteX3" fmla="*/ 2495550 w 3295650"/>
              <a:gd name="connsiteY3" fmla="*/ 800100 h 2715022"/>
              <a:gd name="connsiteX4" fmla="*/ 3295650 w 3295650"/>
              <a:gd name="connsiteY4" fmla="*/ 2705100 h 2715022"/>
              <a:gd name="connsiteX0" fmla="*/ 0 w 3295650"/>
              <a:gd name="connsiteY0" fmla="*/ 2708275 h 2727722"/>
              <a:gd name="connsiteX1" fmla="*/ 866775 w 3295650"/>
              <a:gd name="connsiteY1" fmla="*/ 12700 h 2727722"/>
              <a:gd name="connsiteX2" fmla="*/ 1838325 w 3295650"/>
              <a:gd name="connsiteY2" fmla="*/ 2098675 h 2727722"/>
              <a:gd name="connsiteX3" fmla="*/ 2495550 w 3295650"/>
              <a:gd name="connsiteY3" fmla="*/ 812800 h 2727722"/>
              <a:gd name="connsiteX4" fmla="*/ 3295650 w 3295650"/>
              <a:gd name="connsiteY4" fmla="*/ 2717800 h 2727722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10318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846387 h 2865834"/>
              <a:gd name="connsiteX1" fmla="*/ 866775 w 3295650"/>
              <a:gd name="connsiteY1" fmla="*/ 150812 h 2865834"/>
              <a:gd name="connsiteX2" fmla="*/ 1600200 w 3295650"/>
              <a:gd name="connsiteY2" fmla="*/ 1941513 h 2865834"/>
              <a:gd name="connsiteX3" fmla="*/ 2514600 w 3295650"/>
              <a:gd name="connsiteY3" fmla="*/ 1027113 h 2865834"/>
              <a:gd name="connsiteX4" fmla="*/ 3295650 w 3295650"/>
              <a:gd name="connsiteY4" fmla="*/ 2855912 h 2865834"/>
              <a:gd name="connsiteX0" fmla="*/ 0 w 3295650"/>
              <a:gd name="connsiteY0" fmla="*/ 2884486 h 2903933"/>
              <a:gd name="connsiteX1" fmla="*/ 914400 w 3295650"/>
              <a:gd name="connsiteY1" fmla="*/ 150812 h 2903933"/>
              <a:gd name="connsiteX2" fmla="*/ 1600200 w 3295650"/>
              <a:gd name="connsiteY2" fmla="*/ 1979612 h 2903933"/>
              <a:gd name="connsiteX3" fmla="*/ 2514600 w 3295650"/>
              <a:gd name="connsiteY3" fmla="*/ 1065212 h 2903933"/>
              <a:gd name="connsiteX4" fmla="*/ 3295650 w 3295650"/>
              <a:gd name="connsiteY4" fmla="*/ 2894011 h 2903933"/>
              <a:gd name="connsiteX0" fmla="*/ 0 w 3295650"/>
              <a:gd name="connsiteY0" fmla="*/ 2733674 h 2753121"/>
              <a:gd name="connsiteX1" fmla="*/ 914400 w 3295650"/>
              <a:gd name="connsiteY1" fmla="*/ 0 h 2753121"/>
              <a:gd name="connsiteX2" fmla="*/ 1600200 w 3295650"/>
              <a:gd name="connsiteY2" fmla="*/ 1828800 h 2753121"/>
              <a:gd name="connsiteX3" fmla="*/ 2514600 w 3295650"/>
              <a:gd name="connsiteY3" fmla="*/ 914400 h 2753121"/>
              <a:gd name="connsiteX4" fmla="*/ 3295650 w 3295650"/>
              <a:gd name="connsiteY4" fmla="*/ 2743199 h 2753121"/>
              <a:gd name="connsiteX0" fmla="*/ 0 w 3295650"/>
              <a:gd name="connsiteY0" fmla="*/ 2733674 h 2753121"/>
              <a:gd name="connsiteX1" fmla="*/ 914400 w 3295650"/>
              <a:gd name="connsiteY1" fmla="*/ 0 h 2753121"/>
              <a:gd name="connsiteX2" fmla="*/ 1600200 w 3295650"/>
              <a:gd name="connsiteY2" fmla="*/ 1828800 h 2753121"/>
              <a:gd name="connsiteX3" fmla="*/ 2514600 w 3295650"/>
              <a:gd name="connsiteY3" fmla="*/ 914400 h 2753121"/>
              <a:gd name="connsiteX4" fmla="*/ 3295650 w 3295650"/>
              <a:gd name="connsiteY4" fmla="*/ 2743199 h 2753121"/>
              <a:gd name="connsiteX0" fmla="*/ 0 w 3295650"/>
              <a:gd name="connsiteY0" fmla="*/ 2735262 h 2754709"/>
              <a:gd name="connsiteX1" fmla="*/ 914400 w 3295650"/>
              <a:gd name="connsiteY1" fmla="*/ 1588 h 2754709"/>
              <a:gd name="connsiteX2" fmla="*/ 1600200 w 3295650"/>
              <a:gd name="connsiteY2" fmla="*/ 1830388 h 2754709"/>
              <a:gd name="connsiteX3" fmla="*/ 2514600 w 3295650"/>
              <a:gd name="connsiteY3" fmla="*/ 915988 h 2754709"/>
              <a:gd name="connsiteX4" fmla="*/ 3295650 w 3295650"/>
              <a:gd name="connsiteY4" fmla="*/ 2744787 h 2754709"/>
              <a:gd name="connsiteX0" fmla="*/ 0 w 3295650"/>
              <a:gd name="connsiteY0" fmla="*/ 2895601 h 2915048"/>
              <a:gd name="connsiteX1" fmla="*/ 914400 w 3295650"/>
              <a:gd name="connsiteY1" fmla="*/ 152400 h 2915048"/>
              <a:gd name="connsiteX2" fmla="*/ 1600200 w 3295650"/>
              <a:gd name="connsiteY2" fmla="*/ 1981200 h 2915048"/>
              <a:gd name="connsiteX3" fmla="*/ 2514600 w 3295650"/>
              <a:gd name="connsiteY3" fmla="*/ 1066800 h 2915048"/>
              <a:gd name="connsiteX4" fmla="*/ 3295650 w 3295650"/>
              <a:gd name="connsiteY4" fmla="*/ 2895599 h 29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2915048">
                <a:moveTo>
                  <a:pt x="0" y="2895601"/>
                </a:moveTo>
                <a:cubicBezTo>
                  <a:pt x="428228" y="2915048"/>
                  <a:pt x="647700" y="304800"/>
                  <a:pt x="914400" y="152400"/>
                </a:cubicBezTo>
                <a:cubicBezTo>
                  <a:pt x="1181100" y="0"/>
                  <a:pt x="1333500" y="1828800"/>
                  <a:pt x="1600200" y="1981200"/>
                </a:cubicBezTo>
                <a:cubicBezTo>
                  <a:pt x="1866900" y="2133600"/>
                  <a:pt x="2024063" y="915988"/>
                  <a:pt x="2514600" y="1066800"/>
                </a:cubicBezTo>
                <a:cubicBezTo>
                  <a:pt x="2947987" y="1246187"/>
                  <a:pt x="2762250" y="2889249"/>
                  <a:pt x="3295650" y="2895599"/>
                </a:cubicBez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coordinate system"/>
          <p:cNvGrpSpPr/>
          <p:nvPr/>
        </p:nvGrpSpPr>
        <p:grpSpPr>
          <a:xfrm>
            <a:off x="387511" y="2057400"/>
            <a:ext cx="4257856" cy="3714762"/>
            <a:chOff x="768511" y="2209800"/>
            <a:chExt cx="4257856" cy="3714762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571500" y="4000500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" y="5486400"/>
              <a:ext cx="40386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143000" y="45720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1143000" y="3657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1143000" y="27432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68511" y="426663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1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6629" y="3358989"/>
              <a:ext cx="337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2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1211" y="245053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3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08661" y="5339787"/>
                  <a:ext cx="51770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661" y="5339787"/>
                  <a:ext cx="517706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457200"/>
                <a:ext cx="57048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Example: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Consider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: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  <m:r>
                      <a:rPr lang="en-US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cs typeface="Times New Roman" pitchFamily="18" charset="0"/>
                  </a:rPr>
                  <a:t>: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"/>
                <a:ext cx="5704831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78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81600" y="3764340"/>
                <a:ext cx="3581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Euler integral depends only on the critical points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3200" i="1" dirty="0" smtClean="0">
                    <a:solidFill>
                      <a:schemeClr val="accent6">
                        <a:lumMod val="75000"/>
                      </a:schemeClr>
                    </a:solidFill>
                    <a:cs typeface="Times New Roman" pitchFamily="18" charset="0"/>
                  </a:rPr>
                  <a:t>.</a:t>
                </a:r>
                <a:endParaRPr lang="en-US" sz="32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764340"/>
                <a:ext cx="358140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082" t="-5058" r="-6633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rit point 1"/>
          <p:cNvSpPr/>
          <p:nvPr/>
        </p:nvSpPr>
        <p:spPr>
          <a:xfrm>
            <a:off x="1790700" y="25241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crit point 2 - min"/>
          <p:cNvSpPr/>
          <p:nvPr/>
        </p:nvSpPr>
        <p:spPr>
          <a:xfrm>
            <a:off x="2486025" y="4343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rit point 3"/>
          <p:cNvSpPr/>
          <p:nvPr/>
        </p:nvSpPr>
        <p:spPr>
          <a:xfrm>
            <a:off x="3267075" y="341947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excursion line 1"/>
          <p:cNvCxnSpPr/>
          <p:nvPr/>
        </p:nvCxnSpPr>
        <p:spPr>
          <a:xfrm>
            <a:off x="609600" y="5334000"/>
            <a:ext cx="3505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xcursion line 2"/>
          <p:cNvCxnSpPr/>
          <p:nvPr/>
        </p:nvCxnSpPr>
        <p:spPr>
          <a:xfrm>
            <a:off x="762000" y="4419600"/>
            <a:ext cx="3505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xcursion line 3"/>
          <p:cNvCxnSpPr/>
          <p:nvPr/>
        </p:nvCxnSpPr>
        <p:spPr>
          <a:xfrm>
            <a:off x="762000" y="3505200"/>
            <a:ext cx="3505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94134" y="1066800"/>
                <a:ext cx="4374596" cy="1024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134" y="1066800"/>
                <a:ext cx="4374596" cy="10246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05200" y="2209800"/>
                <a:ext cx="1734001" cy="1060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209800"/>
                <a:ext cx="1734001" cy="10602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46366" y="2209800"/>
                <a:ext cx="1694053" cy="105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366" y="2209800"/>
                <a:ext cx="1694053" cy="10584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62725" y="2216034"/>
                <a:ext cx="1694053" cy="105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25" y="2216034"/>
                <a:ext cx="1694053" cy="10584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52398" y="2495030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398" y="2495030"/>
                <a:ext cx="832664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25854" y="5586127"/>
                <a:ext cx="1577291" cy="973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54" y="5586127"/>
                <a:ext cx="1577291" cy="9733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59043" y="5676031"/>
                <a:ext cx="3611823" cy="805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/>
                                <m:t>max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/>
                                <m:t>values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/>
                                <m:t>in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values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43" y="5676031"/>
                <a:ext cx="3611823" cy="80554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19775" y="5817192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75" y="5817192"/>
                <a:ext cx="832664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77000" y="5817192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817192"/>
                <a:ext cx="811440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77075" y="5817192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75" y="5817192"/>
                <a:ext cx="81144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97967" y="5817192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67" y="5817192"/>
                <a:ext cx="832664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1066800" y="4419600"/>
            <a:ext cx="0" cy="9132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6800" y="3505200"/>
            <a:ext cx="0" cy="9132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066800" y="2590800"/>
            <a:ext cx="0" cy="9132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170420" y="4724964"/>
            <a:ext cx="2739595" cy="155870"/>
            <a:chOff x="1170420" y="4724964"/>
            <a:chExt cx="2739595" cy="155870"/>
          </a:xfrm>
        </p:grpSpPr>
        <p:sp>
          <p:nvSpPr>
            <p:cNvPr id="52" name="crit point 2 - min"/>
            <p:cNvSpPr/>
            <p:nvPr/>
          </p:nvSpPr>
          <p:spPr>
            <a:xfrm>
              <a:off x="1170420" y="4728434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crit point 2 - min"/>
            <p:cNvSpPr/>
            <p:nvPr/>
          </p:nvSpPr>
          <p:spPr>
            <a:xfrm>
              <a:off x="3757615" y="4724964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219200" y="4805926"/>
              <a:ext cx="263958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374434" y="3846808"/>
            <a:ext cx="2375264" cy="153692"/>
            <a:chOff x="1374434" y="3846808"/>
            <a:chExt cx="2375264" cy="153692"/>
          </a:xfrm>
        </p:grpSpPr>
        <p:sp>
          <p:nvSpPr>
            <p:cNvPr id="55" name="crit point 2 - min"/>
            <p:cNvSpPr/>
            <p:nvPr/>
          </p:nvSpPr>
          <p:spPr>
            <a:xfrm>
              <a:off x="1374434" y="384810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423214" y="3925592"/>
              <a:ext cx="877075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rit point 2 - min"/>
            <p:cNvSpPr/>
            <p:nvPr/>
          </p:nvSpPr>
          <p:spPr>
            <a:xfrm>
              <a:off x="2829379" y="384680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878159" y="3924300"/>
              <a:ext cx="77706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rit point 2 - min"/>
            <p:cNvSpPr/>
            <p:nvPr/>
          </p:nvSpPr>
          <p:spPr>
            <a:xfrm>
              <a:off x="2219327" y="384810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crit point 2 - min"/>
            <p:cNvSpPr/>
            <p:nvPr/>
          </p:nvSpPr>
          <p:spPr>
            <a:xfrm>
              <a:off x="3597298" y="3847231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64934" y="2982533"/>
            <a:ext cx="604385" cy="155956"/>
            <a:chOff x="1564934" y="2982533"/>
            <a:chExt cx="604385" cy="155956"/>
          </a:xfrm>
        </p:grpSpPr>
        <p:sp>
          <p:nvSpPr>
            <p:cNvPr id="57" name="crit point 2 - min"/>
            <p:cNvSpPr/>
            <p:nvPr/>
          </p:nvSpPr>
          <p:spPr>
            <a:xfrm>
              <a:off x="1564934" y="2986089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618476" y="3063581"/>
              <a:ext cx="438537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rit point 2 - min"/>
            <p:cNvSpPr/>
            <p:nvPr/>
          </p:nvSpPr>
          <p:spPr>
            <a:xfrm>
              <a:off x="2016919" y="2982533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8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133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4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1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4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1333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9" grpId="0" animBg="1"/>
      <p:bldP spid="16" grpId="0"/>
      <p:bldP spid="22" grpId="0"/>
      <p:bldP spid="23" grpId="0" animBg="1"/>
      <p:bldP spid="24" grpId="0" animBg="1"/>
      <p:bldP spid="25" grpId="0" animBg="1"/>
      <p:bldP spid="5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381000"/>
                <a:ext cx="8534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In general: </a:t>
                </a:r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 smtClean="0"/>
                  <a:t> is a Morse function.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be the set of critical points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denote the Morse index of a critical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85344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429" t="-4405" r="-1714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72878" y="4178324"/>
                <a:ext cx="5266122" cy="123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78" y="4178324"/>
                <a:ext cx="5266122" cy="1231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53828" y="5378474"/>
                <a:ext cx="4900957" cy="123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28" y="5378474"/>
                <a:ext cx="4900957" cy="12318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04800" y="427738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Then: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463157" y="2310418"/>
            <a:ext cx="2209696" cy="1436058"/>
            <a:chOff x="3100388" y="4569618"/>
            <a:chExt cx="2854325" cy="1854995"/>
          </a:xfrm>
        </p:grpSpPr>
        <p:sp>
          <p:nvSpPr>
            <p:cNvPr id="24" name="Freeform 23"/>
            <p:cNvSpPr/>
            <p:nvPr/>
          </p:nvSpPr>
          <p:spPr>
            <a:xfrm flipH="1">
              <a:off x="5066506" y="4569618"/>
              <a:ext cx="540544" cy="692944"/>
            </a:xfrm>
            <a:custGeom>
              <a:avLst/>
              <a:gdLst>
                <a:gd name="connsiteX0" fmla="*/ 600075 w 626269"/>
                <a:gd name="connsiteY0" fmla="*/ 202406 h 642937"/>
                <a:gd name="connsiteX1" fmla="*/ 0 w 626269"/>
                <a:gd name="connsiteY1" fmla="*/ 0 h 642937"/>
                <a:gd name="connsiteX2" fmla="*/ 116681 w 626269"/>
                <a:gd name="connsiteY2" fmla="*/ 642937 h 642937"/>
                <a:gd name="connsiteX3" fmla="*/ 626269 w 626269"/>
                <a:gd name="connsiteY3" fmla="*/ 564356 h 642937"/>
                <a:gd name="connsiteX4" fmla="*/ 600075 w 626269"/>
                <a:gd name="connsiteY4" fmla="*/ 202406 h 642937"/>
                <a:gd name="connsiteX0" fmla="*/ 600075 w 626269"/>
                <a:gd name="connsiteY0" fmla="*/ 202406 h 642937"/>
                <a:gd name="connsiteX1" fmla="*/ 0 w 626269"/>
                <a:gd name="connsiteY1" fmla="*/ 0 h 642937"/>
                <a:gd name="connsiteX2" fmla="*/ 116681 w 626269"/>
                <a:gd name="connsiteY2" fmla="*/ 642937 h 642937"/>
                <a:gd name="connsiteX3" fmla="*/ 626269 w 626269"/>
                <a:gd name="connsiteY3" fmla="*/ 564356 h 642937"/>
                <a:gd name="connsiteX4" fmla="*/ 600075 w 626269"/>
                <a:gd name="connsiteY4" fmla="*/ 202406 h 642937"/>
                <a:gd name="connsiteX0" fmla="*/ 600075 w 626269"/>
                <a:gd name="connsiteY0" fmla="*/ 202406 h 642937"/>
                <a:gd name="connsiteX1" fmla="*/ 0 w 626269"/>
                <a:gd name="connsiteY1" fmla="*/ 0 h 642937"/>
                <a:gd name="connsiteX2" fmla="*/ 116681 w 626269"/>
                <a:gd name="connsiteY2" fmla="*/ 642937 h 642937"/>
                <a:gd name="connsiteX3" fmla="*/ 626269 w 626269"/>
                <a:gd name="connsiteY3" fmla="*/ 564356 h 642937"/>
                <a:gd name="connsiteX4" fmla="*/ 600075 w 626269"/>
                <a:gd name="connsiteY4" fmla="*/ 202406 h 642937"/>
                <a:gd name="connsiteX0" fmla="*/ 600075 w 626269"/>
                <a:gd name="connsiteY0" fmla="*/ 202406 h 642937"/>
                <a:gd name="connsiteX1" fmla="*/ 0 w 626269"/>
                <a:gd name="connsiteY1" fmla="*/ 0 h 642937"/>
                <a:gd name="connsiteX2" fmla="*/ 116681 w 626269"/>
                <a:gd name="connsiteY2" fmla="*/ 642937 h 642937"/>
                <a:gd name="connsiteX3" fmla="*/ 626269 w 626269"/>
                <a:gd name="connsiteY3" fmla="*/ 564356 h 642937"/>
                <a:gd name="connsiteX4" fmla="*/ 600075 w 626269"/>
                <a:gd name="connsiteY4" fmla="*/ 202406 h 642937"/>
                <a:gd name="connsiteX0" fmla="*/ 514350 w 540544"/>
                <a:gd name="connsiteY0" fmla="*/ 216694 h 657225"/>
                <a:gd name="connsiteX1" fmla="*/ 0 w 540544"/>
                <a:gd name="connsiteY1" fmla="*/ 0 h 657225"/>
                <a:gd name="connsiteX2" fmla="*/ 30956 w 540544"/>
                <a:gd name="connsiteY2" fmla="*/ 657225 h 657225"/>
                <a:gd name="connsiteX3" fmla="*/ 540544 w 540544"/>
                <a:gd name="connsiteY3" fmla="*/ 578644 h 657225"/>
                <a:gd name="connsiteX4" fmla="*/ 514350 w 540544"/>
                <a:gd name="connsiteY4" fmla="*/ 216694 h 657225"/>
                <a:gd name="connsiteX0" fmla="*/ 514350 w 540544"/>
                <a:gd name="connsiteY0" fmla="*/ 216694 h 657225"/>
                <a:gd name="connsiteX1" fmla="*/ 0 w 540544"/>
                <a:gd name="connsiteY1" fmla="*/ 0 h 657225"/>
                <a:gd name="connsiteX2" fmla="*/ 30956 w 540544"/>
                <a:gd name="connsiteY2" fmla="*/ 657225 h 657225"/>
                <a:gd name="connsiteX3" fmla="*/ 540544 w 540544"/>
                <a:gd name="connsiteY3" fmla="*/ 578644 h 657225"/>
                <a:gd name="connsiteX4" fmla="*/ 514350 w 540544"/>
                <a:gd name="connsiteY4" fmla="*/ 216694 h 657225"/>
                <a:gd name="connsiteX0" fmla="*/ 514350 w 540544"/>
                <a:gd name="connsiteY0" fmla="*/ 216694 h 657225"/>
                <a:gd name="connsiteX1" fmla="*/ 0 w 540544"/>
                <a:gd name="connsiteY1" fmla="*/ 0 h 657225"/>
                <a:gd name="connsiteX2" fmla="*/ 30956 w 540544"/>
                <a:gd name="connsiteY2" fmla="*/ 657225 h 657225"/>
                <a:gd name="connsiteX3" fmla="*/ 540544 w 540544"/>
                <a:gd name="connsiteY3" fmla="*/ 578644 h 657225"/>
                <a:gd name="connsiteX4" fmla="*/ 514350 w 540544"/>
                <a:gd name="connsiteY4" fmla="*/ 216694 h 657225"/>
                <a:gd name="connsiteX0" fmla="*/ 514350 w 540544"/>
                <a:gd name="connsiteY0" fmla="*/ 216694 h 692944"/>
                <a:gd name="connsiteX1" fmla="*/ 0 w 540544"/>
                <a:gd name="connsiteY1" fmla="*/ 0 h 692944"/>
                <a:gd name="connsiteX2" fmla="*/ 88106 w 540544"/>
                <a:gd name="connsiteY2" fmla="*/ 692944 h 692944"/>
                <a:gd name="connsiteX3" fmla="*/ 540544 w 540544"/>
                <a:gd name="connsiteY3" fmla="*/ 578644 h 692944"/>
                <a:gd name="connsiteX4" fmla="*/ 514350 w 540544"/>
                <a:gd name="connsiteY4" fmla="*/ 216694 h 692944"/>
                <a:gd name="connsiteX0" fmla="*/ 514350 w 540544"/>
                <a:gd name="connsiteY0" fmla="*/ 216694 h 692944"/>
                <a:gd name="connsiteX1" fmla="*/ 0 w 540544"/>
                <a:gd name="connsiteY1" fmla="*/ 0 h 692944"/>
                <a:gd name="connsiteX2" fmla="*/ 88106 w 540544"/>
                <a:gd name="connsiteY2" fmla="*/ 692944 h 692944"/>
                <a:gd name="connsiteX3" fmla="*/ 540544 w 540544"/>
                <a:gd name="connsiteY3" fmla="*/ 578644 h 692944"/>
                <a:gd name="connsiteX4" fmla="*/ 514350 w 540544"/>
                <a:gd name="connsiteY4" fmla="*/ 216694 h 692944"/>
                <a:gd name="connsiteX0" fmla="*/ 514350 w 540544"/>
                <a:gd name="connsiteY0" fmla="*/ 216694 h 692944"/>
                <a:gd name="connsiteX1" fmla="*/ 0 w 540544"/>
                <a:gd name="connsiteY1" fmla="*/ 0 h 692944"/>
                <a:gd name="connsiteX2" fmla="*/ 88106 w 540544"/>
                <a:gd name="connsiteY2" fmla="*/ 692944 h 692944"/>
                <a:gd name="connsiteX3" fmla="*/ 540544 w 540544"/>
                <a:gd name="connsiteY3" fmla="*/ 578644 h 692944"/>
                <a:gd name="connsiteX4" fmla="*/ 514350 w 540544"/>
                <a:gd name="connsiteY4" fmla="*/ 21669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44" h="692944">
                  <a:moveTo>
                    <a:pt x="514350" y="216694"/>
                  </a:moveTo>
                  <a:cubicBezTo>
                    <a:pt x="504825" y="106362"/>
                    <a:pt x="271463" y="55563"/>
                    <a:pt x="0" y="0"/>
                  </a:cubicBezTo>
                  <a:cubicBezTo>
                    <a:pt x="65881" y="171450"/>
                    <a:pt x="84137" y="480219"/>
                    <a:pt x="88106" y="692944"/>
                  </a:cubicBezTo>
                  <a:lnTo>
                    <a:pt x="540544" y="578644"/>
                  </a:lnTo>
                  <a:lnTo>
                    <a:pt x="514350" y="216694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48051" y="4569618"/>
              <a:ext cx="540544" cy="692944"/>
            </a:xfrm>
            <a:custGeom>
              <a:avLst/>
              <a:gdLst>
                <a:gd name="connsiteX0" fmla="*/ 600075 w 626269"/>
                <a:gd name="connsiteY0" fmla="*/ 202406 h 642937"/>
                <a:gd name="connsiteX1" fmla="*/ 0 w 626269"/>
                <a:gd name="connsiteY1" fmla="*/ 0 h 642937"/>
                <a:gd name="connsiteX2" fmla="*/ 116681 w 626269"/>
                <a:gd name="connsiteY2" fmla="*/ 642937 h 642937"/>
                <a:gd name="connsiteX3" fmla="*/ 626269 w 626269"/>
                <a:gd name="connsiteY3" fmla="*/ 564356 h 642937"/>
                <a:gd name="connsiteX4" fmla="*/ 600075 w 626269"/>
                <a:gd name="connsiteY4" fmla="*/ 202406 h 642937"/>
                <a:gd name="connsiteX0" fmla="*/ 600075 w 626269"/>
                <a:gd name="connsiteY0" fmla="*/ 202406 h 642937"/>
                <a:gd name="connsiteX1" fmla="*/ 0 w 626269"/>
                <a:gd name="connsiteY1" fmla="*/ 0 h 642937"/>
                <a:gd name="connsiteX2" fmla="*/ 116681 w 626269"/>
                <a:gd name="connsiteY2" fmla="*/ 642937 h 642937"/>
                <a:gd name="connsiteX3" fmla="*/ 626269 w 626269"/>
                <a:gd name="connsiteY3" fmla="*/ 564356 h 642937"/>
                <a:gd name="connsiteX4" fmla="*/ 600075 w 626269"/>
                <a:gd name="connsiteY4" fmla="*/ 202406 h 642937"/>
                <a:gd name="connsiteX0" fmla="*/ 600075 w 626269"/>
                <a:gd name="connsiteY0" fmla="*/ 202406 h 642937"/>
                <a:gd name="connsiteX1" fmla="*/ 0 w 626269"/>
                <a:gd name="connsiteY1" fmla="*/ 0 h 642937"/>
                <a:gd name="connsiteX2" fmla="*/ 116681 w 626269"/>
                <a:gd name="connsiteY2" fmla="*/ 642937 h 642937"/>
                <a:gd name="connsiteX3" fmla="*/ 626269 w 626269"/>
                <a:gd name="connsiteY3" fmla="*/ 564356 h 642937"/>
                <a:gd name="connsiteX4" fmla="*/ 600075 w 626269"/>
                <a:gd name="connsiteY4" fmla="*/ 202406 h 642937"/>
                <a:gd name="connsiteX0" fmla="*/ 600075 w 626269"/>
                <a:gd name="connsiteY0" fmla="*/ 202406 h 642937"/>
                <a:gd name="connsiteX1" fmla="*/ 0 w 626269"/>
                <a:gd name="connsiteY1" fmla="*/ 0 h 642937"/>
                <a:gd name="connsiteX2" fmla="*/ 116681 w 626269"/>
                <a:gd name="connsiteY2" fmla="*/ 642937 h 642937"/>
                <a:gd name="connsiteX3" fmla="*/ 626269 w 626269"/>
                <a:gd name="connsiteY3" fmla="*/ 564356 h 642937"/>
                <a:gd name="connsiteX4" fmla="*/ 600075 w 626269"/>
                <a:gd name="connsiteY4" fmla="*/ 202406 h 642937"/>
                <a:gd name="connsiteX0" fmla="*/ 514350 w 540544"/>
                <a:gd name="connsiteY0" fmla="*/ 216694 h 657225"/>
                <a:gd name="connsiteX1" fmla="*/ 0 w 540544"/>
                <a:gd name="connsiteY1" fmla="*/ 0 h 657225"/>
                <a:gd name="connsiteX2" fmla="*/ 30956 w 540544"/>
                <a:gd name="connsiteY2" fmla="*/ 657225 h 657225"/>
                <a:gd name="connsiteX3" fmla="*/ 540544 w 540544"/>
                <a:gd name="connsiteY3" fmla="*/ 578644 h 657225"/>
                <a:gd name="connsiteX4" fmla="*/ 514350 w 540544"/>
                <a:gd name="connsiteY4" fmla="*/ 216694 h 657225"/>
                <a:gd name="connsiteX0" fmla="*/ 514350 w 540544"/>
                <a:gd name="connsiteY0" fmla="*/ 216694 h 657225"/>
                <a:gd name="connsiteX1" fmla="*/ 0 w 540544"/>
                <a:gd name="connsiteY1" fmla="*/ 0 h 657225"/>
                <a:gd name="connsiteX2" fmla="*/ 30956 w 540544"/>
                <a:gd name="connsiteY2" fmla="*/ 657225 h 657225"/>
                <a:gd name="connsiteX3" fmla="*/ 540544 w 540544"/>
                <a:gd name="connsiteY3" fmla="*/ 578644 h 657225"/>
                <a:gd name="connsiteX4" fmla="*/ 514350 w 540544"/>
                <a:gd name="connsiteY4" fmla="*/ 216694 h 657225"/>
                <a:gd name="connsiteX0" fmla="*/ 514350 w 540544"/>
                <a:gd name="connsiteY0" fmla="*/ 216694 h 657225"/>
                <a:gd name="connsiteX1" fmla="*/ 0 w 540544"/>
                <a:gd name="connsiteY1" fmla="*/ 0 h 657225"/>
                <a:gd name="connsiteX2" fmla="*/ 30956 w 540544"/>
                <a:gd name="connsiteY2" fmla="*/ 657225 h 657225"/>
                <a:gd name="connsiteX3" fmla="*/ 540544 w 540544"/>
                <a:gd name="connsiteY3" fmla="*/ 578644 h 657225"/>
                <a:gd name="connsiteX4" fmla="*/ 514350 w 540544"/>
                <a:gd name="connsiteY4" fmla="*/ 216694 h 657225"/>
                <a:gd name="connsiteX0" fmla="*/ 514350 w 540544"/>
                <a:gd name="connsiteY0" fmla="*/ 216694 h 692944"/>
                <a:gd name="connsiteX1" fmla="*/ 0 w 540544"/>
                <a:gd name="connsiteY1" fmla="*/ 0 h 692944"/>
                <a:gd name="connsiteX2" fmla="*/ 88106 w 540544"/>
                <a:gd name="connsiteY2" fmla="*/ 692944 h 692944"/>
                <a:gd name="connsiteX3" fmla="*/ 540544 w 540544"/>
                <a:gd name="connsiteY3" fmla="*/ 578644 h 692944"/>
                <a:gd name="connsiteX4" fmla="*/ 514350 w 540544"/>
                <a:gd name="connsiteY4" fmla="*/ 216694 h 692944"/>
                <a:gd name="connsiteX0" fmla="*/ 514350 w 540544"/>
                <a:gd name="connsiteY0" fmla="*/ 216694 h 692944"/>
                <a:gd name="connsiteX1" fmla="*/ 0 w 540544"/>
                <a:gd name="connsiteY1" fmla="*/ 0 h 692944"/>
                <a:gd name="connsiteX2" fmla="*/ 88106 w 540544"/>
                <a:gd name="connsiteY2" fmla="*/ 692944 h 692944"/>
                <a:gd name="connsiteX3" fmla="*/ 540544 w 540544"/>
                <a:gd name="connsiteY3" fmla="*/ 578644 h 692944"/>
                <a:gd name="connsiteX4" fmla="*/ 514350 w 540544"/>
                <a:gd name="connsiteY4" fmla="*/ 216694 h 692944"/>
                <a:gd name="connsiteX0" fmla="*/ 514350 w 540544"/>
                <a:gd name="connsiteY0" fmla="*/ 216694 h 692944"/>
                <a:gd name="connsiteX1" fmla="*/ 0 w 540544"/>
                <a:gd name="connsiteY1" fmla="*/ 0 h 692944"/>
                <a:gd name="connsiteX2" fmla="*/ 88106 w 540544"/>
                <a:gd name="connsiteY2" fmla="*/ 692944 h 692944"/>
                <a:gd name="connsiteX3" fmla="*/ 540544 w 540544"/>
                <a:gd name="connsiteY3" fmla="*/ 578644 h 692944"/>
                <a:gd name="connsiteX4" fmla="*/ 514350 w 540544"/>
                <a:gd name="connsiteY4" fmla="*/ 21669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44" h="692944">
                  <a:moveTo>
                    <a:pt x="514350" y="216694"/>
                  </a:moveTo>
                  <a:cubicBezTo>
                    <a:pt x="504825" y="106362"/>
                    <a:pt x="271463" y="55563"/>
                    <a:pt x="0" y="0"/>
                  </a:cubicBezTo>
                  <a:cubicBezTo>
                    <a:pt x="65881" y="171450"/>
                    <a:pt x="84137" y="480219"/>
                    <a:pt x="88106" y="692944"/>
                  </a:cubicBezTo>
                  <a:lnTo>
                    <a:pt x="540544" y="578644"/>
                  </a:lnTo>
                  <a:lnTo>
                    <a:pt x="514350" y="216694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100388" y="4776788"/>
              <a:ext cx="2854325" cy="1647825"/>
            </a:xfrm>
            <a:custGeom>
              <a:avLst/>
              <a:gdLst>
                <a:gd name="connsiteX0" fmla="*/ 862012 w 2854325"/>
                <a:gd name="connsiteY0" fmla="*/ 0 h 1647825"/>
                <a:gd name="connsiteX1" fmla="*/ 1386283 w 2854325"/>
                <a:gd name="connsiteY1" fmla="*/ 586918 h 1647825"/>
                <a:gd name="connsiteX2" fmla="*/ 1427163 w 2854325"/>
                <a:gd name="connsiteY2" fmla="*/ 590062 h 1647825"/>
                <a:gd name="connsiteX3" fmla="*/ 1468043 w 2854325"/>
                <a:gd name="connsiteY3" fmla="*/ 586918 h 1647825"/>
                <a:gd name="connsiteX4" fmla="*/ 1992313 w 2854325"/>
                <a:gd name="connsiteY4" fmla="*/ 0 h 1647825"/>
                <a:gd name="connsiteX5" fmla="*/ 2673350 w 2854325"/>
                <a:gd name="connsiteY5" fmla="*/ 428625 h 1647825"/>
                <a:gd name="connsiteX6" fmla="*/ 2854325 w 2854325"/>
                <a:gd name="connsiteY6" fmla="*/ 1647825 h 1647825"/>
                <a:gd name="connsiteX7" fmla="*/ 1592579 w 2854325"/>
                <a:gd name="connsiteY7" fmla="*/ 1303251 h 1647825"/>
                <a:gd name="connsiteX8" fmla="*/ 1427163 w 2854325"/>
                <a:gd name="connsiteY8" fmla="*/ 1291104 h 1647825"/>
                <a:gd name="connsiteX9" fmla="*/ 1261746 w 2854325"/>
                <a:gd name="connsiteY9" fmla="*/ 1303251 h 1647825"/>
                <a:gd name="connsiteX10" fmla="*/ 0 w 2854325"/>
                <a:gd name="connsiteY10" fmla="*/ 1647825 h 1647825"/>
                <a:gd name="connsiteX11" fmla="*/ 180975 w 2854325"/>
                <a:gd name="connsiteY11" fmla="*/ 428625 h 1647825"/>
                <a:gd name="connsiteX12" fmla="*/ 862012 w 2854325"/>
                <a:gd name="connsiteY12" fmla="*/ 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4325" h="1647825">
                  <a:moveTo>
                    <a:pt x="862012" y="0"/>
                  </a:moveTo>
                  <a:cubicBezTo>
                    <a:pt x="928985" y="211336"/>
                    <a:pt x="1150832" y="548246"/>
                    <a:pt x="1386283" y="586918"/>
                  </a:cubicBezTo>
                  <a:lnTo>
                    <a:pt x="1427163" y="590062"/>
                  </a:lnTo>
                  <a:lnTo>
                    <a:pt x="1468043" y="586918"/>
                  </a:lnTo>
                  <a:cubicBezTo>
                    <a:pt x="1703493" y="548246"/>
                    <a:pt x="1925340" y="211336"/>
                    <a:pt x="1992313" y="0"/>
                  </a:cubicBezTo>
                  <a:cubicBezTo>
                    <a:pt x="1964532" y="245268"/>
                    <a:pt x="2384425" y="361950"/>
                    <a:pt x="2673350" y="428625"/>
                  </a:cubicBezTo>
                  <a:cubicBezTo>
                    <a:pt x="2652713" y="873125"/>
                    <a:pt x="2698750" y="1241425"/>
                    <a:pt x="2854325" y="1647825"/>
                  </a:cubicBezTo>
                  <a:cubicBezTo>
                    <a:pt x="2423717" y="1443633"/>
                    <a:pt x="1996753" y="1341537"/>
                    <a:pt x="1592579" y="1303251"/>
                  </a:cubicBezTo>
                  <a:lnTo>
                    <a:pt x="1427163" y="1291104"/>
                  </a:lnTo>
                  <a:lnTo>
                    <a:pt x="1261746" y="1303251"/>
                  </a:lnTo>
                  <a:cubicBezTo>
                    <a:pt x="857573" y="1341537"/>
                    <a:pt x="430609" y="1443633"/>
                    <a:pt x="0" y="1647825"/>
                  </a:cubicBezTo>
                  <a:cubicBezTo>
                    <a:pt x="155575" y="1241425"/>
                    <a:pt x="201612" y="873125"/>
                    <a:pt x="180975" y="428625"/>
                  </a:cubicBezTo>
                  <a:cubicBezTo>
                    <a:pt x="469900" y="361950"/>
                    <a:pt x="889793" y="245268"/>
                    <a:pt x="86201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38526" y="5140325"/>
              <a:ext cx="2178844" cy="848519"/>
            </a:xfrm>
            <a:custGeom>
              <a:avLst/>
              <a:gdLst>
                <a:gd name="connsiteX0" fmla="*/ 125417 w 1116017"/>
                <a:gd name="connsiteY0" fmla="*/ 0 h 845941"/>
                <a:gd name="connsiteX1" fmla="*/ 87317 w 1116017"/>
                <a:gd name="connsiteY1" fmla="*/ 803275 h 845941"/>
                <a:gd name="connsiteX2" fmla="*/ 1116017 w 1116017"/>
                <a:gd name="connsiteY2" fmla="*/ 663575 h 845941"/>
                <a:gd name="connsiteX0" fmla="*/ 43177 w 1033777"/>
                <a:gd name="connsiteY0" fmla="*/ 0 h 875006"/>
                <a:gd name="connsiteX1" fmla="*/ 5077 w 1033777"/>
                <a:gd name="connsiteY1" fmla="*/ 803275 h 875006"/>
                <a:gd name="connsiteX2" fmla="*/ 1033777 w 1033777"/>
                <a:gd name="connsiteY2" fmla="*/ 663575 h 875006"/>
                <a:gd name="connsiteX0" fmla="*/ 43177 w 1033777"/>
                <a:gd name="connsiteY0" fmla="*/ 0 h 875006"/>
                <a:gd name="connsiteX1" fmla="*/ 5077 w 1033777"/>
                <a:gd name="connsiteY1" fmla="*/ 803275 h 875006"/>
                <a:gd name="connsiteX2" fmla="*/ 1033777 w 1033777"/>
                <a:gd name="connsiteY2" fmla="*/ 663575 h 875006"/>
                <a:gd name="connsiteX0" fmla="*/ 39834 w 1030434"/>
                <a:gd name="connsiteY0" fmla="*/ 0 h 803275"/>
                <a:gd name="connsiteX1" fmla="*/ 1734 w 1030434"/>
                <a:gd name="connsiteY1" fmla="*/ 803275 h 803275"/>
                <a:gd name="connsiteX2" fmla="*/ 1030434 w 1030434"/>
                <a:gd name="connsiteY2" fmla="*/ 663575 h 803275"/>
                <a:gd name="connsiteX0" fmla="*/ 39834 w 1030434"/>
                <a:gd name="connsiteY0" fmla="*/ 0 h 803275"/>
                <a:gd name="connsiteX1" fmla="*/ 1734 w 1030434"/>
                <a:gd name="connsiteY1" fmla="*/ 803275 h 803275"/>
                <a:gd name="connsiteX2" fmla="*/ 1030434 w 1030434"/>
                <a:gd name="connsiteY2" fmla="*/ 663575 h 803275"/>
                <a:gd name="connsiteX0" fmla="*/ 38100 w 1028700"/>
                <a:gd name="connsiteY0" fmla="*/ 0 h 803275"/>
                <a:gd name="connsiteX1" fmla="*/ 0 w 1028700"/>
                <a:gd name="connsiteY1" fmla="*/ 803275 h 803275"/>
                <a:gd name="connsiteX2" fmla="*/ 1028700 w 1028700"/>
                <a:gd name="connsiteY2" fmla="*/ 663575 h 803275"/>
                <a:gd name="connsiteX0" fmla="*/ 38100 w 1028700"/>
                <a:gd name="connsiteY0" fmla="*/ 0 h 803275"/>
                <a:gd name="connsiteX1" fmla="*/ 0 w 1028700"/>
                <a:gd name="connsiteY1" fmla="*/ 803275 h 803275"/>
                <a:gd name="connsiteX2" fmla="*/ 1028700 w 1028700"/>
                <a:gd name="connsiteY2" fmla="*/ 663575 h 803275"/>
                <a:gd name="connsiteX0" fmla="*/ 92075 w 1082675"/>
                <a:gd name="connsiteY0" fmla="*/ 0 h 847725"/>
                <a:gd name="connsiteX1" fmla="*/ 0 w 1082675"/>
                <a:gd name="connsiteY1" fmla="*/ 847725 h 847725"/>
                <a:gd name="connsiteX2" fmla="*/ 1082675 w 1082675"/>
                <a:gd name="connsiteY2" fmla="*/ 663575 h 847725"/>
                <a:gd name="connsiteX0" fmla="*/ 92075 w 1768475"/>
                <a:gd name="connsiteY0" fmla="*/ 0 h 847725"/>
                <a:gd name="connsiteX1" fmla="*/ 0 w 1768475"/>
                <a:gd name="connsiteY1" fmla="*/ 847725 h 847725"/>
                <a:gd name="connsiteX2" fmla="*/ 1768475 w 1768475"/>
                <a:gd name="connsiteY2" fmla="*/ 601662 h 847725"/>
                <a:gd name="connsiteX0" fmla="*/ 92075 w 1768475"/>
                <a:gd name="connsiteY0" fmla="*/ 0 h 870947"/>
                <a:gd name="connsiteX1" fmla="*/ 0 w 1768475"/>
                <a:gd name="connsiteY1" fmla="*/ 847725 h 870947"/>
                <a:gd name="connsiteX2" fmla="*/ 1431131 w 1768475"/>
                <a:gd name="connsiteY2" fmla="*/ 629444 h 870947"/>
                <a:gd name="connsiteX3" fmla="*/ 1768475 w 1768475"/>
                <a:gd name="connsiteY3" fmla="*/ 601662 h 870947"/>
                <a:gd name="connsiteX0" fmla="*/ 92075 w 2080419"/>
                <a:gd name="connsiteY0" fmla="*/ 0 h 870947"/>
                <a:gd name="connsiteX1" fmla="*/ 0 w 2080419"/>
                <a:gd name="connsiteY1" fmla="*/ 847725 h 870947"/>
                <a:gd name="connsiteX2" fmla="*/ 1431131 w 2080419"/>
                <a:gd name="connsiteY2" fmla="*/ 629444 h 870947"/>
                <a:gd name="connsiteX3" fmla="*/ 2080419 w 2080419"/>
                <a:gd name="connsiteY3" fmla="*/ 1587 h 870947"/>
                <a:gd name="connsiteX0" fmla="*/ 92075 w 2271901"/>
                <a:gd name="connsiteY0" fmla="*/ 0 h 905142"/>
                <a:gd name="connsiteX1" fmla="*/ 0 w 2271901"/>
                <a:gd name="connsiteY1" fmla="*/ 847725 h 905142"/>
                <a:gd name="connsiteX2" fmla="*/ 2169319 w 2271901"/>
                <a:gd name="connsiteY2" fmla="*/ 848519 h 905142"/>
                <a:gd name="connsiteX3" fmla="*/ 2080419 w 2271901"/>
                <a:gd name="connsiteY3" fmla="*/ 1587 h 905142"/>
                <a:gd name="connsiteX0" fmla="*/ 92075 w 2169319"/>
                <a:gd name="connsiteY0" fmla="*/ 0 h 905142"/>
                <a:gd name="connsiteX1" fmla="*/ 0 w 2169319"/>
                <a:gd name="connsiteY1" fmla="*/ 847725 h 905142"/>
                <a:gd name="connsiteX2" fmla="*/ 2169319 w 2169319"/>
                <a:gd name="connsiteY2" fmla="*/ 848519 h 905142"/>
                <a:gd name="connsiteX3" fmla="*/ 2080419 w 2169319"/>
                <a:gd name="connsiteY3" fmla="*/ 1587 h 905142"/>
                <a:gd name="connsiteX0" fmla="*/ 92075 w 2169319"/>
                <a:gd name="connsiteY0" fmla="*/ 0 h 905142"/>
                <a:gd name="connsiteX1" fmla="*/ 0 w 2169319"/>
                <a:gd name="connsiteY1" fmla="*/ 847725 h 905142"/>
                <a:gd name="connsiteX2" fmla="*/ 2169319 w 2169319"/>
                <a:gd name="connsiteY2" fmla="*/ 848519 h 905142"/>
                <a:gd name="connsiteX3" fmla="*/ 2080419 w 2169319"/>
                <a:gd name="connsiteY3" fmla="*/ 1587 h 905142"/>
                <a:gd name="connsiteX0" fmla="*/ 92075 w 2169319"/>
                <a:gd name="connsiteY0" fmla="*/ 0 h 854481"/>
                <a:gd name="connsiteX1" fmla="*/ 0 w 2169319"/>
                <a:gd name="connsiteY1" fmla="*/ 847725 h 854481"/>
                <a:gd name="connsiteX2" fmla="*/ 2169319 w 2169319"/>
                <a:gd name="connsiteY2" fmla="*/ 848519 h 854481"/>
                <a:gd name="connsiteX3" fmla="*/ 2080419 w 2169319"/>
                <a:gd name="connsiteY3" fmla="*/ 1587 h 854481"/>
                <a:gd name="connsiteX0" fmla="*/ 92075 w 2169319"/>
                <a:gd name="connsiteY0" fmla="*/ 0 h 848519"/>
                <a:gd name="connsiteX1" fmla="*/ 0 w 2169319"/>
                <a:gd name="connsiteY1" fmla="*/ 847725 h 848519"/>
                <a:gd name="connsiteX2" fmla="*/ 2169319 w 2169319"/>
                <a:gd name="connsiteY2" fmla="*/ 848519 h 848519"/>
                <a:gd name="connsiteX3" fmla="*/ 2080419 w 2169319"/>
                <a:gd name="connsiteY3" fmla="*/ 1587 h 848519"/>
                <a:gd name="connsiteX0" fmla="*/ 92075 w 2169319"/>
                <a:gd name="connsiteY0" fmla="*/ 0 h 848519"/>
                <a:gd name="connsiteX1" fmla="*/ 0 w 2169319"/>
                <a:gd name="connsiteY1" fmla="*/ 847725 h 848519"/>
                <a:gd name="connsiteX2" fmla="*/ 2169319 w 2169319"/>
                <a:gd name="connsiteY2" fmla="*/ 848519 h 848519"/>
                <a:gd name="connsiteX3" fmla="*/ 2080419 w 2169319"/>
                <a:gd name="connsiteY3" fmla="*/ 1587 h 848519"/>
                <a:gd name="connsiteX0" fmla="*/ 92075 w 2169319"/>
                <a:gd name="connsiteY0" fmla="*/ 0 h 848519"/>
                <a:gd name="connsiteX1" fmla="*/ 0 w 2169319"/>
                <a:gd name="connsiteY1" fmla="*/ 847725 h 848519"/>
                <a:gd name="connsiteX2" fmla="*/ 2169319 w 2169319"/>
                <a:gd name="connsiteY2" fmla="*/ 848519 h 848519"/>
                <a:gd name="connsiteX3" fmla="*/ 2080419 w 2169319"/>
                <a:gd name="connsiteY3" fmla="*/ 1587 h 848519"/>
                <a:gd name="connsiteX0" fmla="*/ 92075 w 2169319"/>
                <a:gd name="connsiteY0" fmla="*/ 0 h 848519"/>
                <a:gd name="connsiteX1" fmla="*/ 0 w 2169319"/>
                <a:gd name="connsiteY1" fmla="*/ 847725 h 848519"/>
                <a:gd name="connsiteX2" fmla="*/ 2169319 w 2169319"/>
                <a:gd name="connsiteY2" fmla="*/ 848519 h 848519"/>
                <a:gd name="connsiteX3" fmla="*/ 2080419 w 2169319"/>
                <a:gd name="connsiteY3" fmla="*/ 1587 h 848519"/>
                <a:gd name="connsiteX0" fmla="*/ 92075 w 2169319"/>
                <a:gd name="connsiteY0" fmla="*/ 0 h 848519"/>
                <a:gd name="connsiteX1" fmla="*/ 0 w 2169319"/>
                <a:gd name="connsiteY1" fmla="*/ 847725 h 848519"/>
                <a:gd name="connsiteX2" fmla="*/ 2169319 w 2169319"/>
                <a:gd name="connsiteY2" fmla="*/ 848519 h 848519"/>
                <a:gd name="connsiteX3" fmla="*/ 2080419 w 2169319"/>
                <a:gd name="connsiteY3" fmla="*/ 1587 h 848519"/>
                <a:gd name="connsiteX0" fmla="*/ 92075 w 2169319"/>
                <a:gd name="connsiteY0" fmla="*/ 0 h 848519"/>
                <a:gd name="connsiteX1" fmla="*/ 0 w 2169319"/>
                <a:gd name="connsiteY1" fmla="*/ 847725 h 848519"/>
                <a:gd name="connsiteX2" fmla="*/ 2169319 w 2169319"/>
                <a:gd name="connsiteY2" fmla="*/ 848519 h 848519"/>
                <a:gd name="connsiteX3" fmla="*/ 2080419 w 2169319"/>
                <a:gd name="connsiteY3" fmla="*/ 1587 h 848519"/>
                <a:gd name="connsiteX0" fmla="*/ 92075 w 2169319"/>
                <a:gd name="connsiteY0" fmla="*/ 0 h 848519"/>
                <a:gd name="connsiteX1" fmla="*/ 0 w 2169319"/>
                <a:gd name="connsiteY1" fmla="*/ 847725 h 848519"/>
                <a:gd name="connsiteX2" fmla="*/ 2169319 w 2169319"/>
                <a:gd name="connsiteY2" fmla="*/ 848519 h 848519"/>
                <a:gd name="connsiteX3" fmla="*/ 2080419 w 2169319"/>
                <a:gd name="connsiteY3" fmla="*/ 1587 h 848519"/>
                <a:gd name="connsiteX0" fmla="*/ 92075 w 2169319"/>
                <a:gd name="connsiteY0" fmla="*/ 0 h 848519"/>
                <a:gd name="connsiteX1" fmla="*/ 0 w 2169319"/>
                <a:gd name="connsiteY1" fmla="*/ 847725 h 848519"/>
                <a:gd name="connsiteX2" fmla="*/ 2169319 w 2169319"/>
                <a:gd name="connsiteY2" fmla="*/ 848519 h 848519"/>
                <a:gd name="connsiteX3" fmla="*/ 2080419 w 2169319"/>
                <a:gd name="connsiteY3" fmla="*/ 1587 h 848519"/>
                <a:gd name="connsiteX0" fmla="*/ 92075 w 2178844"/>
                <a:gd name="connsiteY0" fmla="*/ 0 h 848519"/>
                <a:gd name="connsiteX1" fmla="*/ 0 w 2178844"/>
                <a:gd name="connsiteY1" fmla="*/ 847725 h 848519"/>
                <a:gd name="connsiteX2" fmla="*/ 2178844 w 2178844"/>
                <a:gd name="connsiteY2" fmla="*/ 848519 h 848519"/>
                <a:gd name="connsiteX3" fmla="*/ 2080419 w 2178844"/>
                <a:gd name="connsiteY3" fmla="*/ 1587 h 848519"/>
                <a:gd name="connsiteX0" fmla="*/ 92075 w 2178844"/>
                <a:gd name="connsiteY0" fmla="*/ 0 h 848519"/>
                <a:gd name="connsiteX1" fmla="*/ 0 w 2178844"/>
                <a:gd name="connsiteY1" fmla="*/ 847725 h 848519"/>
                <a:gd name="connsiteX2" fmla="*/ 2178844 w 2178844"/>
                <a:gd name="connsiteY2" fmla="*/ 848519 h 848519"/>
                <a:gd name="connsiteX3" fmla="*/ 2080419 w 2178844"/>
                <a:gd name="connsiteY3" fmla="*/ 1587 h 848519"/>
                <a:gd name="connsiteX0" fmla="*/ 92075 w 2178844"/>
                <a:gd name="connsiteY0" fmla="*/ 0 h 848519"/>
                <a:gd name="connsiteX1" fmla="*/ 0 w 2178844"/>
                <a:gd name="connsiteY1" fmla="*/ 847725 h 848519"/>
                <a:gd name="connsiteX2" fmla="*/ 2178844 w 2178844"/>
                <a:gd name="connsiteY2" fmla="*/ 848519 h 848519"/>
                <a:gd name="connsiteX3" fmla="*/ 2085182 w 2178844"/>
                <a:gd name="connsiteY3" fmla="*/ 1587 h 848519"/>
                <a:gd name="connsiteX0" fmla="*/ 92075 w 2178844"/>
                <a:gd name="connsiteY0" fmla="*/ 0 h 848519"/>
                <a:gd name="connsiteX1" fmla="*/ 0 w 2178844"/>
                <a:gd name="connsiteY1" fmla="*/ 847725 h 848519"/>
                <a:gd name="connsiteX2" fmla="*/ 2178844 w 2178844"/>
                <a:gd name="connsiteY2" fmla="*/ 848519 h 848519"/>
                <a:gd name="connsiteX3" fmla="*/ 2085182 w 2178844"/>
                <a:gd name="connsiteY3" fmla="*/ 1587 h 84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844" h="848519">
                  <a:moveTo>
                    <a:pt x="92075" y="0"/>
                  </a:moveTo>
                  <a:cubicBezTo>
                    <a:pt x="107950" y="238389"/>
                    <a:pt x="69850" y="670454"/>
                    <a:pt x="0" y="847725"/>
                  </a:cubicBezTo>
                  <a:cubicBezTo>
                    <a:pt x="1028039" y="604968"/>
                    <a:pt x="1198298" y="622830"/>
                    <a:pt x="2178844" y="848519"/>
                  </a:cubicBezTo>
                  <a:cubicBezTo>
                    <a:pt x="2097352" y="624152"/>
                    <a:pt x="2074202" y="203862"/>
                    <a:pt x="2085182" y="1587"/>
                  </a:cubicBezTo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19582" y="2310418"/>
            <a:ext cx="1691209" cy="1290831"/>
            <a:chOff x="1335532" y="2049078"/>
            <a:chExt cx="2103120" cy="1605226"/>
          </a:xfrm>
        </p:grpSpPr>
        <p:sp>
          <p:nvSpPr>
            <p:cNvPr id="15" name="Freeform 14"/>
            <p:cNvSpPr/>
            <p:nvPr/>
          </p:nvSpPr>
          <p:spPr>
            <a:xfrm>
              <a:off x="1335532" y="2049078"/>
              <a:ext cx="2102199" cy="1605226"/>
            </a:xfrm>
            <a:custGeom>
              <a:avLst/>
              <a:gdLst>
                <a:gd name="connsiteX0" fmla="*/ 1051560 w 2102199"/>
                <a:gd name="connsiteY0" fmla="*/ 0 h 1605226"/>
                <a:gd name="connsiteX1" fmla="*/ 2097691 w 2102199"/>
                <a:gd name="connsiteY1" fmla="*/ 273636 h 1605226"/>
                <a:gd name="connsiteX2" fmla="*/ 2102199 w 2102199"/>
                <a:gd name="connsiteY2" fmla="*/ 299514 h 1605226"/>
                <a:gd name="connsiteX3" fmla="*/ 2081844 w 2102199"/>
                <a:gd name="connsiteY3" fmla="*/ 422798 h 1605226"/>
                <a:gd name="connsiteX4" fmla="*/ 1049811 w 2102199"/>
                <a:gd name="connsiteY4" fmla="*/ 1605226 h 1605226"/>
                <a:gd name="connsiteX5" fmla="*/ 17778 w 2102199"/>
                <a:gd name="connsiteY5" fmla="*/ 422798 h 1605226"/>
                <a:gd name="connsiteX6" fmla="*/ 0 w 2102199"/>
                <a:gd name="connsiteY6" fmla="*/ 315121 h 1605226"/>
                <a:gd name="connsiteX7" fmla="*/ 0 w 2102199"/>
                <a:gd name="connsiteY7" fmla="*/ 307313 h 1605226"/>
                <a:gd name="connsiteX8" fmla="*/ 438 w 2102199"/>
                <a:gd name="connsiteY8" fmla="*/ 307313 h 1605226"/>
                <a:gd name="connsiteX9" fmla="*/ 0 w 2102199"/>
                <a:gd name="connsiteY9" fmla="*/ 304800 h 1605226"/>
                <a:gd name="connsiteX10" fmla="*/ 1051560 w 2102199"/>
                <a:gd name="connsiteY10" fmla="*/ 0 h 160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2199" h="1605226">
                  <a:moveTo>
                    <a:pt x="1051560" y="0"/>
                  </a:moveTo>
                  <a:cubicBezTo>
                    <a:pt x="1596024" y="0"/>
                    <a:pt x="2043841" y="119939"/>
                    <a:pt x="2097691" y="273636"/>
                  </a:cubicBezTo>
                  <a:lnTo>
                    <a:pt x="2102199" y="299514"/>
                  </a:lnTo>
                  <a:lnTo>
                    <a:pt x="2081844" y="422798"/>
                  </a:lnTo>
                  <a:cubicBezTo>
                    <a:pt x="1945026" y="1107837"/>
                    <a:pt x="1534717" y="1605226"/>
                    <a:pt x="1049811" y="1605226"/>
                  </a:cubicBezTo>
                  <a:cubicBezTo>
                    <a:pt x="564906" y="1605226"/>
                    <a:pt x="154597" y="1107837"/>
                    <a:pt x="17778" y="422798"/>
                  </a:cubicBezTo>
                  <a:lnTo>
                    <a:pt x="0" y="315121"/>
                  </a:lnTo>
                  <a:lnTo>
                    <a:pt x="0" y="307313"/>
                  </a:lnTo>
                  <a:lnTo>
                    <a:pt x="438" y="307313"/>
                  </a:lnTo>
                  <a:lnTo>
                    <a:pt x="0" y="304800"/>
                  </a:lnTo>
                  <a:cubicBezTo>
                    <a:pt x="0" y="136464"/>
                    <a:pt x="470799" y="0"/>
                    <a:pt x="105156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35532" y="2049078"/>
              <a:ext cx="2103120" cy="6096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33209" y="2305063"/>
            <a:ext cx="1691209" cy="1290831"/>
            <a:chOff x="6425652" y="1995857"/>
            <a:chExt cx="1892547" cy="1444504"/>
          </a:xfrm>
        </p:grpSpPr>
        <p:sp>
          <p:nvSpPr>
            <p:cNvPr id="32" name="Freeform 31"/>
            <p:cNvSpPr/>
            <p:nvPr/>
          </p:nvSpPr>
          <p:spPr>
            <a:xfrm rot="10800000">
              <a:off x="6426481" y="1995857"/>
              <a:ext cx="1891718" cy="1444504"/>
            </a:xfrm>
            <a:custGeom>
              <a:avLst/>
              <a:gdLst>
                <a:gd name="connsiteX0" fmla="*/ 1051560 w 2102199"/>
                <a:gd name="connsiteY0" fmla="*/ 0 h 1605226"/>
                <a:gd name="connsiteX1" fmla="*/ 2097691 w 2102199"/>
                <a:gd name="connsiteY1" fmla="*/ 273636 h 1605226"/>
                <a:gd name="connsiteX2" fmla="*/ 2102199 w 2102199"/>
                <a:gd name="connsiteY2" fmla="*/ 299514 h 1605226"/>
                <a:gd name="connsiteX3" fmla="*/ 2081844 w 2102199"/>
                <a:gd name="connsiteY3" fmla="*/ 422798 h 1605226"/>
                <a:gd name="connsiteX4" fmla="*/ 1049811 w 2102199"/>
                <a:gd name="connsiteY4" fmla="*/ 1605226 h 1605226"/>
                <a:gd name="connsiteX5" fmla="*/ 17778 w 2102199"/>
                <a:gd name="connsiteY5" fmla="*/ 422798 h 1605226"/>
                <a:gd name="connsiteX6" fmla="*/ 0 w 2102199"/>
                <a:gd name="connsiteY6" fmla="*/ 315121 h 1605226"/>
                <a:gd name="connsiteX7" fmla="*/ 0 w 2102199"/>
                <a:gd name="connsiteY7" fmla="*/ 307313 h 1605226"/>
                <a:gd name="connsiteX8" fmla="*/ 438 w 2102199"/>
                <a:gd name="connsiteY8" fmla="*/ 307313 h 1605226"/>
                <a:gd name="connsiteX9" fmla="*/ 0 w 2102199"/>
                <a:gd name="connsiteY9" fmla="*/ 304800 h 1605226"/>
                <a:gd name="connsiteX10" fmla="*/ 1051560 w 2102199"/>
                <a:gd name="connsiteY10" fmla="*/ 0 h 160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2199" h="1605226">
                  <a:moveTo>
                    <a:pt x="1051560" y="0"/>
                  </a:moveTo>
                  <a:cubicBezTo>
                    <a:pt x="1596024" y="0"/>
                    <a:pt x="2043841" y="119939"/>
                    <a:pt x="2097691" y="273636"/>
                  </a:cubicBezTo>
                  <a:lnTo>
                    <a:pt x="2102199" y="299514"/>
                  </a:lnTo>
                  <a:lnTo>
                    <a:pt x="2081844" y="422798"/>
                  </a:lnTo>
                  <a:cubicBezTo>
                    <a:pt x="1945026" y="1107837"/>
                    <a:pt x="1534717" y="1605226"/>
                    <a:pt x="1049811" y="1605226"/>
                  </a:cubicBezTo>
                  <a:cubicBezTo>
                    <a:pt x="564906" y="1605226"/>
                    <a:pt x="154597" y="1107837"/>
                    <a:pt x="17778" y="422798"/>
                  </a:cubicBezTo>
                  <a:lnTo>
                    <a:pt x="0" y="315121"/>
                  </a:lnTo>
                  <a:lnTo>
                    <a:pt x="0" y="307313"/>
                  </a:lnTo>
                  <a:lnTo>
                    <a:pt x="438" y="307313"/>
                  </a:lnTo>
                  <a:lnTo>
                    <a:pt x="0" y="304800"/>
                  </a:lnTo>
                  <a:cubicBezTo>
                    <a:pt x="0" y="136464"/>
                    <a:pt x="470799" y="0"/>
                    <a:pt x="105156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6425652" y="2891797"/>
              <a:ext cx="1892547" cy="548564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crit point 1"/>
          <p:cNvSpPr/>
          <p:nvPr/>
        </p:nvSpPr>
        <p:spPr>
          <a:xfrm>
            <a:off x="2096723" y="3549652"/>
            <a:ext cx="136187" cy="136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crit point 1"/>
          <p:cNvSpPr/>
          <p:nvPr/>
        </p:nvSpPr>
        <p:spPr>
          <a:xfrm>
            <a:off x="4499912" y="2845846"/>
            <a:ext cx="136187" cy="136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crit point 1"/>
          <p:cNvSpPr/>
          <p:nvPr/>
        </p:nvSpPr>
        <p:spPr>
          <a:xfrm>
            <a:off x="6910720" y="2236970"/>
            <a:ext cx="136187" cy="136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4829" y="3242819"/>
            <a:ext cx="98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Morse index: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4800" y="1854871"/>
            <a:ext cx="8534400" cy="2259929"/>
          </a:xfrm>
          <a:prstGeom prst="roundRect">
            <a:avLst>
              <a:gd name="adj" fmla="val 10164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11605" y="1879576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Example: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94652" y="3634040"/>
            <a:ext cx="3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01836" y="3606330"/>
            <a:ext cx="3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09020" y="3634040"/>
            <a:ext cx="3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4" grpId="0"/>
      <p:bldP spid="37" grpId="0" animBg="1"/>
      <p:bldP spid="38" grpId="0" animBg="1"/>
      <p:bldP spid="39" grpId="0" animBg="1"/>
      <p:bldP spid="40" grpId="0"/>
      <p:bldP spid="42" grpId="0" animBg="1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The Euler integral is a valuation on functions.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92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Additive:</a:t>
            </a:r>
            <a:r>
              <a:rPr lang="en-US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3733800"/>
                <a:ext cx="8534400" cy="10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Euclidean-invariant:</a:t>
                </a:r>
                <a:r>
                  <a:rPr lang="en-US" sz="3200" dirty="0" smtClean="0"/>
                  <a:t> Euclidean motions of the domain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do not change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3200" dirty="0" smtClean="0"/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33800"/>
                <a:ext cx="8534400" cy="1096006"/>
              </a:xfrm>
              <a:prstGeom prst="rect">
                <a:avLst/>
              </a:prstGeom>
              <a:blipFill rotWithShape="0">
                <a:blip r:embed="rId2"/>
                <a:stretch>
                  <a:fillRect l="-1786" t="-7263" b="-17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5181600"/>
                <a:ext cx="8534400" cy="10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Continuous: </a:t>
                </a:r>
                <a:r>
                  <a:rPr lang="en-US" sz="3200" dirty="0" smtClean="0"/>
                  <a:t>A “small” change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results in a “small” change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8534400" cy="1096006"/>
              </a:xfrm>
              <a:prstGeom prst="rect">
                <a:avLst/>
              </a:prstGeom>
              <a:blipFill rotWithShape="0">
                <a:blip r:embed="rId3"/>
                <a:stretch>
                  <a:fillRect l="-1786" t="-666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67626" y="2187436"/>
                <a:ext cx="7023974" cy="1222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∨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∧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𝑔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26" y="2187436"/>
                <a:ext cx="7023974" cy="12225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8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0999"/>
                <a:ext cx="8686800" cy="38680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can also define integrals with respect to the intrinsic volumes; we call these </a:t>
                </a:r>
                <a:r>
                  <a:rPr lang="en-US" i="1" dirty="0" err="1" smtClean="0">
                    <a:solidFill>
                      <a:schemeClr val="accent4"/>
                    </a:solidFill>
                  </a:rPr>
                  <a:t>Hadwiger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 integrals</a:t>
                </a:r>
                <a:r>
                  <a:rPr lang="en-US" dirty="0" smtClean="0"/>
                  <a:t>.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800" dirty="0" smtClean="0"/>
                  <a:t> have finite range. Integration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is straightforward: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Integration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800" dirty="0" smtClean="0"/>
                  <a:t> is more complicated: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0999"/>
                <a:ext cx="8686800" cy="3868081"/>
              </a:xfrm>
              <a:blipFill rotWithShape="0">
                <a:blip r:embed="rId2"/>
                <a:stretch>
                  <a:fillRect l="-1825" t="-1890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4393603"/>
            <a:ext cx="244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8064A2"/>
                </a:solidFill>
              </a:rPr>
              <a:t>Lower integral</a:t>
            </a:r>
            <a:r>
              <a:rPr lang="en-US" sz="2800" dirty="0" smtClean="0">
                <a:solidFill>
                  <a:srgbClr val="8064A2"/>
                </a:solidFill>
              </a:rPr>
              <a:t>: </a:t>
            </a:r>
            <a:endParaRPr lang="en-US" sz="2800" dirty="0">
              <a:solidFill>
                <a:srgbClr val="8064A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612803"/>
            <a:ext cx="237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8064A2"/>
                </a:solidFill>
              </a:rPr>
              <a:t>Upper integral</a:t>
            </a:r>
            <a:r>
              <a:rPr lang="en-US" sz="2800" dirty="0" smtClean="0">
                <a:solidFill>
                  <a:srgbClr val="8064A2"/>
                </a:solidFill>
              </a:rPr>
              <a:t>:</a:t>
            </a:r>
            <a:endParaRPr lang="en-US" sz="2800" dirty="0">
              <a:solidFill>
                <a:srgbClr val="8064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09243" y="4106922"/>
                <a:ext cx="5477461" cy="9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sup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243" y="4106922"/>
                <a:ext cx="5477461" cy="9984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73620" y="5326122"/>
                <a:ext cx="5477461" cy="9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sup>
                            <m:e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620" y="5326122"/>
                <a:ext cx="5477461" cy="9984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8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5827076" y="1820820"/>
            <a:ext cx="2643824" cy="1271533"/>
          </a:xfrm>
          <a:prstGeom prst="roundRect">
            <a:avLst>
              <a:gd name="adj" fmla="val 1402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92485" y="1820820"/>
            <a:ext cx="2834640" cy="1205175"/>
          </a:xfrm>
          <a:prstGeom prst="roundRect">
            <a:avLst>
              <a:gd name="adj" fmla="val 1402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level set 2 background"/>
          <p:cNvSpPr/>
          <p:nvPr/>
        </p:nvSpPr>
        <p:spPr>
          <a:xfrm>
            <a:off x="2015616" y="4226273"/>
            <a:ext cx="934243" cy="342900"/>
          </a:xfrm>
          <a:custGeom>
            <a:avLst/>
            <a:gdLst>
              <a:gd name="connsiteX0" fmla="*/ 0 w 1508125"/>
              <a:gd name="connsiteY0" fmla="*/ 355600 h 355600"/>
              <a:gd name="connsiteX1" fmla="*/ 107950 w 1508125"/>
              <a:gd name="connsiteY1" fmla="*/ 0 h 355600"/>
              <a:gd name="connsiteX2" fmla="*/ 1241425 w 1508125"/>
              <a:gd name="connsiteY2" fmla="*/ 3175 h 355600"/>
              <a:gd name="connsiteX3" fmla="*/ 1508125 w 1508125"/>
              <a:gd name="connsiteY3" fmla="*/ 330200 h 355600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4806 h 389418"/>
              <a:gd name="connsiteX1" fmla="*/ 362744 w 1515269"/>
              <a:gd name="connsiteY1" fmla="*/ 363537 h 389418"/>
              <a:gd name="connsiteX2" fmla="*/ 1248569 w 1515269"/>
              <a:gd name="connsiteY2" fmla="*/ 0 h 389418"/>
              <a:gd name="connsiteX3" fmla="*/ 1515269 w 1515269"/>
              <a:gd name="connsiteY3" fmla="*/ 327025 h 389418"/>
              <a:gd name="connsiteX4" fmla="*/ 0 w 1515269"/>
              <a:gd name="connsiteY4" fmla="*/ 354806 h 389418"/>
              <a:gd name="connsiteX0" fmla="*/ 0 w 1515269"/>
              <a:gd name="connsiteY0" fmla="*/ 256713 h 291325"/>
              <a:gd name="connsiteX1" fmla="*/ 362744 w 1515269"/>
              <a:gd name="connsiteY1" fmla="*/ 265444 h 291325"/>
              <a:gd name="connsiteX2" fmla="*/ 979488 w 1515269"/>
              <a:gd name="connsiteY2" fmla="*/ 266238 h 291325"/>
              <a:gd name="connsiteX3" fmla="*/ 1515269 w 1515269"/>
              <a:gd name="connsiteY3" fmla="*/ 228932 h 291325"/>
              <a:gd name="connsiteX4" fmla="*/ 0 w 1515269"/>
              <a:gd name="connsiteY4" fmla="*/ 256713 h 291325"/>
              <a:gd name="connsiteX0" fmla="*/ 0 w 1112837"/>
              <a:gd name="connsiteY0" fmla="*/ 117143 h 463219"/>
              <a:gd name="connsiteX1" fmla="*/ 362744 w 1112837"/>
              <a:gd name="connsiteY1" fmla="*/ 125874 h 463219"/>
              <a:gd name="connsiteX2" fmla="*/ 979488 w 1112837"/>
              <a:gd name="connsiteY2" fmla="*/ 126668 h 463219"/>
              <a:gd name="connsiteX3" fmla="*/ 1112837 w 1112837"/>
              <a:gd name="connsiteY3" fmla="*/ 463219 h 463219"/>
              <a:gd name="connsiteX4" fmla="*/ 0 w 1112837"/>
              <a:gd name="connsiteY4" fmla="*/ 117143 h 463219"/>
              <a:gd name="connsiteX0" fmla="*/ 0 w 934243"/>
              <a:gd name="connsiteY0" fmla="*/ 343694 h 343694"/>
              <a:gd name="connsiteX1" fmla="*/ 184150 w 934243"/>
              <a:gd name="connsiteY1" fmla="*/ 0 h 343694"/>
              <a:gd name="connsiteX2" fmla="*/ 800894 w 934243"/>
              <a:gd name="connsiteY2" fmla="*/ 794 h 343694"/>
              <a:gd name="connsiteX3" fmla="*/ 934243 w 934243"/>
              <a:gd name="connsiteY3" fmla="*/ 337345 h 343694"/>
              <a:gd name="connsiteX4" fmla="*/ 0 w 934243"/>
              <a:gd name="connsiteY4" fmla="*/ 343694 h 343694"/>
              <a:gd name="connsiteX0" fmla="*/ 0 w 934243"/>
              <a:gd name="connsiteY0" fmla="*/ 343694 h 343694"/>
              <a:gd name="connsiteX1" fmla="*/ 184150 w 934243"/>
              <a:gd name="connsiteY1" fmla="*/ 0 h 343694"/>
              <a:gd name="connsiteX2" fmla="*/ 800894 w 934243"/>
              <a:gd name="connsiteY2" fmla="*/ 794 h 343694"/>
              <a:gd name="connsiteX3" fmla="*/ 934243 w 934243"/>
              <a:gd name="connsiteY3" fmla="*/ 337345 h 343694"/>
              <a:gd name="connsiteX4" fmla="*/ 0 w 934243"/>
              <a:gd name="connsiteY4" fmla="*/ 343694 h 343694"/>
              <a:gd name="connsiteX0" fmla="*/ 0 w 934243"/>
              <a:gd name="connsiteY0" fmla="*/ 343694 h 343694"/>
              <a:gd name="connsiteX1" fmla="*/ 184150 w 934243"/>
              <a:gd name="connsiteY1" fmla="*/ 0 h 343694"/>
              <a:gd name="connsiteX2" fmla="*/ 800894 w 934243"/>
              <a:gd name="connsiteY2" fmla="*/ 794 h 343694"/>
              <a:gd name="connsiteX3" fmla="*/ 934243 w 934243"/>
              <a:gd name="connsiteY3" fmla="*/ 337345 h 343694"/>
              <a:gd name="connsiteX4" fmla="*/ 0 w 934243"/>
              <a:gd name="connsiteY4" fmla="*/ 343694 h 343694"/>
              <a:gd name="connsiteX0" fmla="*/ 0 w 934243"/>
              <a:gd name="connsiteY0" fmla="*/ 343694 h 343694"/>
              <a:gd name="connsiteX1" fmla="*/ 184150 w 934243"/>
              <a:gd name="connsiteY1" fmla="*/ 0 h 343694"/>
              <a:gd name="connsiteX2" fmla="*/ 800894 w 934243"/>
              <a:gd name="connsiteY2" fmla="*/ 794 h 343694"/>
              <a:gd name="connsiteX3" fmla="*/ 934243 w 934243"/>
              <a:gd name="connsiteY3" fmla="*/ 337345 h 343694"/>
              <a:gd name="connsiteX4" fmla="*/ 0 w 934243"/>
              <a:gd name="connsiteY4" fmla="*/ 343694 h 343694"/>
              <a:gd name="connsiteX0" fmla="*/ 0 w 934243"/>
              <a:gd name="connsiteY0" fmla="*/ 342900 h 342900"/>
              <a:gd name="connsiteX1" fmla="*/ 179387 w 934243"/>
              <a:gd name="connsiteY1" fmla="*/ 1588 h 342900"/>
              <a:gd name="connsiteX2" fmla="*/ 800894 w 934243"/>
              <a:gd name="connsiteY2" fmla="*/ 0 h 342900"/>
              <a:gd name="connsiteX3" fmla="*/ 934243 w 934243"/>
              <a:gd name="connsiteY3" fmla="*/ 336551 h 342900"/>
              <a:gd name="connsiteX4" fmla="*/ 0 w 934243"/>
              <a:gd name="connsiteY4" fmla="*/ 342900 h 342900"/>
              <a:gd name="connsiteX0" fmla="*/ 0 w 934243"/>
              <a:gd name="connsiteY0" fmla="*/ 342900 h 342900"/>
              <a:gd name="connsiteX1" fmla="*/ 179387 w 934243"/>
              <a:gd name="connsiteY1" fmla="*/ 1588 h 342900"/>
              <a:gd name="connsiteX2" fmla="*/ 800894 w 934243"/>
              <a:gd name="connsiteY2" fmla="*/ 0 h 342900"/>
              <a:gd name="connsiteX3" fmla="*/ 934243 w 934243"/>
              <a:gd name="connsiteY3" fmla="*/ 336551 h 342900"/>
              <a:gd name="connsiteX4" fmla="*/ 0 w 934243"/>
              <a:gd name="connsiteY4" fmla="*/ 342900 h 342900"/>
              <a:gd name="connsiteX0" fmla="*/ 0 w 934243"/>
              <a:gd name="connsiteY0" fmla="*/ 342900 h 342900"/>
              <a:gd name="connsiteX1" fmla="*/ 179387 w 934243"/>
              <a:gd name="connsiteY1" fmla="*/ 1588 h 342900"/>
              <a:gd name="connsiteX2" fmla="*/ 800894 w 934243"/>
              <a:gd name="connsiteY2" fmla="*/ 0 h 342900"/>
              <a:gd name="connsiteX3" fmla="*/ 934243 w 934243"/>
              <a:gd name="connsiteY3" fmla="*/ 336551 h 342900"/>
              <a:gd name="connsiteX4" fmla="*/ 0 w 934243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243" h="342900">
                <a:moveTo>
                  <a:pt x="0" y="342900"/>
                </a:moveTo>
                <a:cubicBezTo>
                  <a:pt x="40747" y="211667"/>
                  <a:pt x="136259" y="104246"/>
                  <a:pt x="179387" y="1588"/>
                </a:cubicBezTo>
                <a:lnTo>
                  <a:pt x="800894" y="0"/>
                </a:lnTo>
                <a:cubicBezTo>
                  <a:pt x="854074" y="118533"/>
                  <a:pt x="866775" y="222781"/>
                  <a:pt x="934243" y="336551"/>
                </a:cubicBezTo>
                <a:cubicBezTo>
                  <a:pt x="800629" y="143405"/>
                  <a:pt x="107421" y="133615"/>
                  <a:pt x="0" y="342900"/>
                </a:cubicBezTo>
                <a:close/>
              </a:path>
            </a:pathLst>
          </a:custGeom>
          <a:solidFill>
            <a:schemeClr val="accent5">
              <a:lumMod val="50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evel set 1 background"/>
          <p:cNvSpPr/>
          <p:nvPr/>
        </p:nvSpPr>
        <p:spPr>
          <a:xfrm>
            <a:off x="1818481" y="4757633"/>
            <a:ext cx="1515269" cy="357981"/>
          </a:xfrm>
          <a:custGeom>
            <a:avLst/>
            <a:gdLst>
              <a:gd name="connsiteX0" fmla="*/ 0 w 1508125"/>
              <a:gd name="connsiteY0" fmla="*/ 355600 h 355600"/>
              <a:gd name="connsiteX1" fmla="*/ 107950 w 1508125"/>
              <a:gd name="connsiteY1" fmla="*/ 0 h 355600"/>
              <a:gd name="connsiteX2" fmla="*/ 1241425 w 1508125"/>
              <a:gd name="connsiteY2" fmla="*/ 3175 h 355600"/>
              <a:gd name="connsiteX3" fmla="*/ 1508125 w 1508125"/>
              <a:gd name="connsiteY3" fmla="*/ 330200 h 355600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269" h="357981">
                <a:moveTo>
                  <a:pt x="0" y="357981"/>
                </a:moveTo>
                <a:cubicBezTo>
                  <a:pt x="31222" y="224366"/>
                  <a:pt x="71966" y="102658"/>
                  <a:pt x="115094" y="0"/>
                </a:cubicBezTo>
                <a:lnTo>
                  <a:pt x="1248569" y="3175"/>
                </a:lnTo>
                <a:cubicBezTo>
                  <a:pt x="1354137" y="105040"/>
                  <a:pt x="1447801" y="216430"/>
                  <a:pt x="1515269" y="330200"/>
                </a:cubicBezTo>
                <a:cubicBezTo>
                  <a:pt x="1253067" y="-29634"/>
                  <a:pt x="88371" y="77259"/>
                  <a:pt x="0" y="357981"/>
                </a:cubicBezTo>
                <a:close/>
              </a:path>
            </a:pathLst>
          </a:custGeom>
          <a:solidFill>
            <a:schemeClr val="accent5">
              <a:lumMod val="50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3251775"/>
            <a:ext cx="3482024" cy="3112639"/>
            <a:chOff x="762000" y="3250292"/>
            <a:chExt cx="3482024" cy="3112639"/>
          </a:xfrm>
        </p:grpSpPr>
        <p:sp>
          <p:nvSpPr>
            <p:cNvPr id="5" name="Freeform 4"/>
            <p:cNvSpPr/>
            <p:nvPr/>
          </p:nvSpPr>
          <p:spPr>
            <a:xfrm>
              <a:off x="831533" y="5273040"/>
              <a:ext cx="3290887" cy="1028962"/>
            </a:xfrm>
            <a:custGeom>
              <a:avLst/>
              <a:gdLst>
                <a:gd name="connsiteX0" fmla="*/ 1287780 w 3390900"/>
                <a:gd name="connsiteY0" fmla="*/ 0 h 1104900"/>
                <a:gd name="connsiteX1" fmla="*/ 3390900 w 3390900"/>
                <a:gd name="connsiteY1" fmla="*/ 0 h 1104900"/>
                <a:gd name="connsiteX2" fmla="*/ 2430780 w 3390900"/>
                <a:gd name="connsiteY2" fmla="*/ 1104900 h 1104900"/>
                <a:gd name="connsiteX3" fmla="*/ 0 w 3390900"/>
                <a:gd name="connsiteY3" fmla="*/ 1104900 h 1104900"/>
                <a:gd name="connsiteX4" fmla="*/ 1287780 w 3390900"/>
                <a:gd name="connsiteY4" fmla="*/ 0 h 1104900"/>
                <a:gd name="connsiteX0" fmla="*/ 1187767 w 3290887"/>
                <a:gd name="connsiteY0" fmla="*/ 0 h 1104900"/>
                <a:gd name="connsiteX1" fmla="*/ 3290887 w 3290887"/>
                <a:gd name="connsiteY1" fmla="*/ 0 h 1104900"/>
                <a:gd name="connsiteX2" fmla="*/ 2330767 w 3290887"/>
                <a:gd name="connsiteY2" fmla="*/ 1104900 h 1104900"/>
                <a:gd name="connsiteX3" fmla="*/ 0 w 3290887"/>
                <a:gd name="connsiteY3" fmla="*/ 1104900 h 1104900"/>
                <a:gd name="connsiteX4" fmla="*/ 1187767 w 3290887"/>
                <a:gd name="connsiteY4" fmla="*/ 0 h 1104900"/>
                <a:gd name="connsiteX0" fmla="*/ 1187767 w 3290887"/>
                <a:gd name="connsiteY0" fmla="*/ 0 h 1110037"/>
                <a:gd name="connsiteX1" fmla="*/ 3290887 w 3290887"/>
                <a:gd name="connsiteY1" fmla="*/ 0 h 1110037"/>
                <a:gd name="connsiteX2" fmla="*/ 2449829 w 3290887"/>
                <a:gd name="connsiteY2" fmla="*/ 1110037 h 1110037"/>
                <a:gd name="connsiteX3" fmla="*/ 0 w 3290887"/>
                <a:gd name="connsiteY3" fmla="*/ 1104900 h 1110037"/>
                <a:gd name="connsiteX4" fmla="*/ 1187767 w 3290887"/>
                <a:gd name="connsiteY4" fmla="*/ 0 h 1110037"/>
                <a:gd name="connsiteX0" fmla="*/ 1187767 w 3290887"/>
                <a:gd name="connsiteY0" fmla="*/ 0 h 1110037"/>
                <a:gd name="connsiteX1" fmla="*/ 3290887 w 3290887"/>
                <a:gd name="connsiteY1" fmla="*/ 0 h 1110037"/>
                <a:gd name="connsiteX2" fmla="*/ 2411729 w 3290887"/>
                <a:gd name="connsiteY2" fmla="*/ 1110037 h 1110037"/>
                <a:gd name="connsiteX3" fmla="*/ 0 w 3290887"/>
                <a:gd name="connsiteY3" fmla="*/ 1104900 h 1110037"/>
                <a:gd name="connsiteX4" fmla="*/ 1187767 w 3290887"/>
                <a:gd name="connsiteY4" fmla="*/ 0 h 11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887" h="1110037">
                  <a:moveTo>
                    <a:pt x="1187767" y="0"/>
                  </a:moveTo>
                  <a:lnTo>
                    <a:pt x="3290887" y="0"/>
                  </a:lnTo>
                  <a:lnTo>
                    <a:pt x="2411729" y="1110037"/>
                  </a:lnTo>
                  <a:lnTo>
                    <a:pt x="0" y="1104900"/>
                  </a:lnTo>
                  <a:lnTo>
                    <a:pt x="11877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23046" y="5268214"/>
              <a:ext cx="2220978" cy="21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011980" y="4259253"/>
              <a:ext cx="2020027" cy="21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762000" y="5268214"/>
              <a:ext cx="1261047" cy="1092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563741" y="3316510"/>
              <a:ext cx="457200" cy="461665"/>
            </a:xfrm>
            <a:prstGeom prst="rect">
              <a:avLst/>
            </a:prstGeom>
            <a:scene3d>
              <a:camera prst="orthographicFront">
                <a:rot lat="600000" lon="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ℝ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1183562" y="5901266"/>
                  <a:ext cx="533400" cy="461665"/>
                </a:xfrm>
                <a:prstGeom prst="rect">
                  <a:avLst/>
                </a:prstGeom>
                <a:scene3d>
                  <a:camera prst="orthographicFront">
                    <a:rot lat="600000" lon="0" rev="0"/>
                  </a:camera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562" y="5901266"/>
                  <a:ext cx="533400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4876800" y="3251775"/>
            <a:ext cx="3482024" cy="3112639"/>
            <a:chOff x="762000" y="3250292"/>
            <a:chExt cx="3482024" cy="3112639"/>
          </a:xfrm>
        </p:grpSpPr>
        <p:sp>
          <p:nvSpPr>
            <p:cNvPr id="56" name="Freeform 55"/>
            <p:cNvSpPr/>
            <p:nvPr/>
          </p:nvSpPr>
          <p:spPr>
            <a:xfrm>
              <a:off x="831533" y="5273040"/>
              <a:ext cx="3290887" cy="1028962"/>
            </a:xfrm>
            <a:custGeom>
              <a:avLst/>
              <a:gdLst>
                <a:gd name="connsiteX0" fmla="*/ 1287780 w 3390900"/>
                <a:gd name="connsiteY0" fmla="*/ 0 h 1104900"/>
                <a:gd name="connsiteX1" fmla="*/ 3390900 w 3390900"/>
                <a:gd name="connsiteY1" fmla="*/ 0 h 1104900"/>
                <a:gd name="connsiteX2" fmla="*/ 2430780 w 3390900"/>
                <a:gd name="connsiteY2" fmla="*/ 1104900 h 1104900"/>
                <a:gd name="connsiteX3" fmla="*/ 0 w 3390900"/>
                <a:gd name="connsiteY3" fmla="*/ 1104900 h 1104900"/>
                <a:gd name="connsiteX4" fmla="*/ 1287780 w 3390900"/>
                <a:gd name="connsiteY4" fmla="*/ 0 h 1104900"/>
                <a:gd name="connsiteX0" fmla="*/ 1187767 w 3290887"/>
                <a:gd name="connsiteY0" fmla="*/ 0 h 1104900"/>
                <a:gd name="connsiteX1" fmla="*/ 3290887 w 3290887"/>
                <a:gd name="connsiteY1" fmla="*/ 0 h 1104900"/>
                <a:gd name="connsiteX2" fmla="*/ 2330767 w 3290887"/>
                <a:gd name="connsiteY2" fmla="*/ 1104900 h 1104900"/>
                <a:gd name="connsiteX3" fmla="*/ 0 w 3290887"/>
                <a:gd name="connsiteY3" fmla="*/ 1104900 h 1104900"/>
                <a:gd name="connsiteX4" fmla="*/ 1187767 w 3290887"/>
                <a:gd name="connsiteY4" fmla="*/ 0 h 1104900"/>
                <a:gd name="connsiteX0" fmla="*/ 1187767 w 3290887"/>
                <a:gd name="connsiteY0" fmla="*/ 0 h 1110037"/>
                <a:gd name="connsiteX1" fmla="*/ 3290887 w 3290887"/>
                <a:gd name="connsiteY1" fmla="*/ 0 h 1110037"/>
                <a:gd name="connsiteX2" fmla="*/ 2449829 w 3290887"/>
                <a:gd name="connsiteY2" fmla="*/ 1110037 h 1110037"/>
                <a:gd name="connsiteX3" fmla="*/ 0 w 3290887"/>
                <a:gd name="connsiteY3" fmla="*/ 1104900 h 1110037"/>
                <a:gd name="connsiteX4" fmla="*/ 1187767 w 3290887"/>
                <a:gd name="connsiteY4" fmla="*/ 0 h 1110037"/>
                <a:gd name="connsiteX0" fmla="*/ 1187767 w 3290887"/>
                <a:gd name="connsiteY0" fmla="*/ 0 h 1110037"/>
                <a:gd name="connsiteX1" fmla="*/ 3290887 w 3290887"/>
                <a:gd name="connsiteY1" fmla="*/ 0 h 1110037"/>
                <a:gd name="connsiteX2" fmla="*/ 2411729 w 3290887"/>
                <a:gd name="connsiteY2" fmla="*/ 1110037 h 1110037"/>
                <a:gd name="connsiteX3" fmla="*/ 0 w 3290887"/>
                <a:gd name="connsiteY3" fmla="*/ 1104900 h 1110037"/>
                <a:gd name="connsiteX4" fmla="*/ 1187767 w 3290887"/>
                <a:gd name="connsiteY4" fmla="*/ 0 h 11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887" h="1110037">
                  <a:moveTo>
                    <a:pt x="1187767" y="0"/>
                  </a:moveTo>
                  <a:lnTo>
                    <a:pt x="3290887" y="0"/>
                  </a:lnTo>
                  <a:lnTo>
                    <a:pt x="2411729" y="1110037"/>
                  </a:lnTo>
                  <a:lnTo>
                    <a:pt x="0" y="1104900"/>
                  </a:lnTo>
                  <a:lnTo>
                    <a:pt x="11877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023046" y="5268214"/>
              <a:ext cx="2220978" cy="21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1011980" y="4259253"/>
              <a:ext cx="2020027" cy="21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762000" y="5268214"/>
              <a:ext cx="1261047" cy="1092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563741" y="3316510"/>
              <a:ext cx="457200" cy="461665"/>
            </a:xfrm>
            <a:prstGeom prst="rect">
              <a:avLst/>
            </a:prstGeom>
            <a:scene3d>
              <a:camera prst="orthographicFront">
                <a:rot lat="600000" lon="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ℝ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1183562" y="5901266"/>
                  <a:ext cx="533400" cy="461665"/>
                </a:xfrm>
                <a:prstGeom prst="rect">
                  <a:avLst/>
                </a:prstGeom>
                <a:scene3d>
                  <a:camera prst="orthographicFront">
                    <a:rot lat="600000" lon="0" rev="0"/>
                  </a:camera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562" y="5901266"/>
                  <a:ext cx="53340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7049" y="1803975"/>
                <a:ext cx="7873053" cy="1303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  <m:r>
                                <a:rPr lang="en-US" sz="3000" i="1" baseline="-25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𝜇</m:t>
                          </m:r>
                          <m:r>
                            <a:rPr lang="en-US" sz="3000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≥ 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𝜒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𝛾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49" y="1803975"/>
                <a:ext cx="7873053" cy="13032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717175" y="3833428"/>
            <a:ext cx="1784350" cy="2254660"/>
            <a:chOff x="2026525" y="4235375"/>
            <a:chExt cx="1399382" cy="1701800"/>
          </a:xfrm>
        </p:grpSpPr>
        <p:sp>
          <p:nvSpPr>
            <p:cNvPr id="18" name="Arc 17"/>
            <p:cNvSpPr/>
            <p:nvPr/>
          </p:nvSpPr>
          <p:spPr>
            <a:xfrm flipH="1">
              <a:off x="2026525" y="5403775"/>
              <a:ext cx="1371600" cy="533400"/>
            </a:xfrm>
            <a:prstGeom prst="arc">
              <a:avLst>
                <a:gd name="adj1" fmla="val 10780378"/>
                <a:gd name="adj2" fmla="val 0"/>
              </a:avLst>
            </a:prstGeom>
            <a:ln w="254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026525" y="4235375"/>
              <a:ext cx="1399382" cy="1676400"/>
            </a:xfrm>
            <a:custGeom>
              <a:avLst/>
              <a:gdLst>
                <a:gd name="connsiteX0" fmla="*/ 0 w 1390650"/>
                <a:gd name="connsiteY0" fmla="*/ 976313 h 1238250"/>
                <a:gd name="connsiteX1" fmla="*/ 704850 w 1390650"/>
                <a:gd name="connsiteY1" fmla="*/ 1238250 h 1238250"/>
                <a:gd name="connsiteX2" fmla="*/ 1390650 w 1390650"/>
                <a:gd name="connsiteY2" fmla="*/ 976313 h 1238250"/>
                <a:gd name="connsiteX3" fmla="*/ 1185863 w 1390650"/>
                <a:gd name="connsiteY3" fmla="*/ 338138 h 1238250"/>
                <a:gd name="connsiteX4" fmla="*/ 795338 w 1390650"/>
                <a:gd name="connsiteY4" fmla="*/ 0 h 1238250"/>
                <a:gd name="connsiteX5" fmla="*/ 366713 w 1390650"/>
                <a:gd name="connsiteY5" fmla="*/ 109538 h 1238250"/>
                <a:gd name="connsiteX6" fmla="*/ 0 w 1390650"/>
                <a:gd name="connsiteY6" fmla="*/ 976313 h 1238250"/>
                <a:gd name="connsiteX0" fmla="*/ 56356 w 1447006"/>
                <a:gd name="connsiteY0" fmla="*/ 976313 h 1238250"/>
                <a:gd name="connsiteX1" fmla="*/ 761206 w 1447006"/>
                <a:gd name="connsiteY1" fmla="*/ 1238250 h 1238250"/>
                <a:gd name="connsiteX2" fmla="*/ 1447006 w 1447006"/>
                <a:gd name="connsiteY2" fmla="*/ 976313 h 1238250"/>
                <a:gd name="connsiteX3" fmla="*/ 1242219 w 1447006"/>
                <a:gd name="connsiteY3" fmla="*/ 338138 h 1238250"/>
                <a:gd name="connsiteX4" fmla="*/ 851694 w 1447006"/>
                <a:gd name="connsiteY4" fmla="*/ 0 h 1238250"/>
                <a:gd name="connsiteX5" fmla="*/ 423069 w 1447006"/>
                <a:gd name="connsiteY5" fmla="*/ 109538 h 1238250"/>
                <a:gd name="connsiteX6" fmla="*/ 56356 w 1447006"/>
                <a:gd name="connsiteY6" fmla="*/ 976313 h 1238250"/>
                <a:gd name="connsiteX0" fmla="*/ 0 w 1390650"/>
                <a:gd name="connsiteY0" fmla="*/ 976313 h 1238250"/>
                <a:gd name="connsiteX1" fmla="*/ 704850 w 1390650"/>
                <a:gd name="connsiteY1" fmla="*/ 1238250 h 1238250"/>
                <a:gd name="connsiteX2" fmla="*/ 1390650 w 1390650"/>
                <a:gd name="connsiteY2" fmla="*/ 976313 h 1238250"/>
                <a:gd name="connsiteX3" fmla="*/ 1185863 w 1390650"/>
                <a:gd name="connsiteY3" fmla="*/ 338138 h 1238250"/>
                <a:gd name="connsiteX4" fmla="*/ 795338 w 1390650"/>
                <a:gd name="connsiteY4" fmla="*/ 0 h 1238250"/>
                <a:gd name="connsiteX5" fmla="*/ 366713 w 1390650"/>
                <a:gd name="connsiteY5" fmla="*/ 109538 h 1238250"/>
                <a:gd name="connsiteX6" fmla="*/ 0 w 1390650"/>
                <a:gd name="connsiteY6" fmla="*/ 976313 h 1238250"/>
                <a:gd name="connsiteX0" fmla="*/ 0 w 1470819"/>
                <a:gd name="connsiteY0" fmla="*/ 976313 h 1238250"/>
                <a:gd name="connsiteX1" fmla="*/ 704850 w 1470819"/>
                <a:gd name="connsiteY1" fmla="*/ 1238250 h 1238250"/>
                <a:gd name="connsiteX2" fmla="*/ 1390650 w 1470819"/>
                <a:gd name="connsiteY2" fmla="*/ 976313 h 1238250"/>
                <a:gd name="connsiteX3" fmla="*/ 1185863 w 1470819"/>
                <a:gd name="connsiteY3" fmla="*/ 338138 h 1238250"/>
                <a:gd name="connsiteX4" fmla="*/ 795338 w 1470819"/>
                <a:gd name="connsiteY4" fmla="*/ 0 h 1238250"/>
                <a:gd name="connsiteX5" fmla="*/ 366713 w 1470819"/>
                <a:gd name="connsiteY5" fmla="*/ 109538 h 1238250"/>
                <a:gd name="connsiteX6" fmla="*/ 0 w 1470819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14413 h 1276350"/>
                <a:gd name="connsiteX1" fmla="*/ 704850 w 1399382"/>
                <a:gd name="connsiteY1" fmla="*/ 1276350 h 1276350"/>
                <a:gd name="connsiteX2" fmla="*/ 1390650 w 1399382"/>
                <a:gd name="connsiteY2" fmla="*/ 1014413 h 1276350"/>
                <a:gd name="connsiteX3" fmla="*/ 1076325 w 1399382"/>
                <a:gd name="connsiteY3" fmla="*/ 514351 h 1276350"/>
                <a:gd name="connsiteX4" fmla="*/ 795338 w 1399382"/>
                <a:gd name="connsiteY4" fmla="*/ 38100 h 1276350"/>
                <a:gd name="connsiteX5" fmla="*/ 238125 w 1399382"/>
                <a:gd name="connsiteY5" fmla="*/ 285751 h 1276350"/>
                <a:gd name="connsiteX6" fmla="*/ 0 w 1399382"/>
                <a:gd name="connsiteY6" fmla="*/ 1014413 h 1276350"/>
                <a:gd name="connsiteX0" fmla="*/ 0 w 1399382"/>
                <a:gd name="connsiteY0" fmla="*/ 995363 h 1257300"/>
                <a:gd name="connsiteX1" fmla="*/ 704850 w 1399382"/>
                <a:gd name="connsiteY1" fmla="*/ 1257300 h 1257300"/>
                <a:gd name="connsiteX2" fmla="*/ 1390650 w 1399382"/>
                <a:gd name="connsiteY2" fmla="*/ 995363 h 1257300"/>
                <a:gd name="connsiteX3" fmla="*/ 1076325 w 1399382"/>
                <a:gd name="connsiteY3" fmla="*/ 495301 h 1257300"/>
                <a:gd name="connsiteX4" fmla="*/ 695325 w 1399382"/>
                <a:gd name="connsiteY4" fmla="*/ 38100 h 1257300"/>
                <a:gd name="connsiteX5" fmla="*/ 238125 w 1399382"/>
                <a:gd name="connsiteY5" fmla="*/ 266701 h 1257300"/>
                <a:gd name="connsiteX6" fmla="*/ 0 w 1399382"/>
                <a:gd name="connsiteY6" fmla="*/ 995363 h 1257300"/>
                <a:gd name="connsiteX0" fmla="*/ 0 w 1399382"/>
                <a:gd name="connsiteY0" fmla="*/ 1008063 h 1270000"/>
                <a:gd name="connsiteX1" fmla="*/ 704850 w 1399382"/>
                <a:gd name="connsiteY1" fmla="*/ 1270000 h 1270000"/>
                <a:gd name="connsiteX2" fmla="*/ 1390650 w 1399382"/>
                <a:gd name="connsiteY2" fmla="*/ 1008063 h 1270000"/>
                <a:gd name="connsiteX3" fmla="*/ 1076325 w 1399382"/>
                <a:gd name="connsiteY3" fmla="*/ 584200 h 1270000"/>
                <a:gd name="connsiteX4" fmla="*/ 695325 w 1399382"/>
                <a:gd name="connsiteY4" fmla="*/ 50800 h 1270000"/>
                <a:gd name="connsiteX5" fmla="*/ 238125 w 1399382"/>
                <a:gd name="connsiteY5" fmla="*/ 279401 h 1270000"/>
                <a:gd name="connsiteX6" fmla="*/ 0 w 1399382"/>
                <a:gd name="connsiteY6" fmla="*/ 1008063 h 1270000"/>
                <a:gd name="connsiteX0" fmla="*/ 0 w 1399382"/>
                <a:gd name="connsiteY0" fmla="*/ 1439863 h 1701800"/>
                <a:gd name="connsiteX1" fmla="*/ 704850 w 1399382"/>
                <a:gd name="connsiteY1" fmla="*/ 1701800 h 1701800"/>
                <a:gd name="connsiteX2" fmla="*/ 1390650 w 1399382"/>
                <a:gd name="connsiteY2" fmla="*/ 1439863 h 1701800"/>
                <a:gd name="connsiteX3" fmla="*/ 1076325 w 1399382"/>
                <a:gd name="connsiteY3" fmla="*/ 1016000 h 1701800"/>
                <a:gd name="connsiteX4" fmla="*/ 685800 w 1399382"/>
                <a:gd name="connsiteY4" fmla="*/ 50800 h 1701800"/>
                <a:gd name="connsiteX5" fmla="*/ 238125 w 1399382"/>
                <a:gd name="connsiteY5" fmla="*/ 711201 h 1701800"/>
                <a:gd name="connsiteX6" fmla="*/ 0 w 1399382"/>
                <a:gd name="connsiteY6" fmla="*/ 1439863 h 1701800"/>
                <a:gd name="connsiteX0" fmla="*/ 0 w 1399382"/>
                <a:gd name="connsiteY0" fmla="*/ 1461030 h 1722967"/>
                <a:gd name="connsiteX1" fmla="*/ 704850 w 1399382"/>
                <a:gd name="connsiteY1" fmla="*/ 1722967 h 1722967"/>
                <a:gd name="connsiteX2" fmla="*/ 1390650 w 1399382"/>
                <a:gd name="connsiteY2" fmla="*/ 1461030 h 1722967"/>
                <a:gd name="connsiteX3" fmla="*/ 1076325 w 1399382"/>
                <a:gd name="connsiteY3" fmla="*/ 1037167 h 1722967"/>
                <a:gd name="connsiteX4" fmla="*/ 685800 w 1399382"/>
                <a:gd name="connsiteY4" fmla="*/ 71967 h 1722967"/>
                <a:gd name="connsiteX5" fmla="*/ 228600 w 1399382"/>
                <a:gd name="connsiteY5" fmla="*/ 605367 h 1722967"/>
                <a:gd name="connsiteX6" fmla="*/ 0 w 1399382"/>
                <a:gd name="connsiteY6" fmla="*/ 1461030 h 1722967"/>
                <a:gd name="connsiteX0" fmla="*/ 0 w 1399382"/>
                <a:gd name="connsiteY0" fmla="*/ 1414463 h 1676400"/>
                <a:gd name="connsiteX1" fmla="*/ 704850 w 1399382"/>
                <a:gd name="connsiteY1" fmla="*/ 1676400 h 1676400"/>
                <a:gd name="connsiteX2" fmla="*/ 1390650 w 1399382"/>
                <a:gd name="connsiteY2" fmla="*/ 1414463 h 1676400"/>
                <a:gd name="connsiteX3" fmla="*/ 1066800 w 1399382"/>
                <a:gd name="connsiteY3" fmla="*/ 711201 h 1676400"/>
                <a:gd name="connsiteX4" fmla="*/ 685800 w 1399382"/>
                <a:gd name="connsiteY4" fmla="*/ 25400 h 1676400"/>
                <a:gd name="connsiteX5" fmla="*/ 228600 w 1399382"/>
                <a:gd name="connsiteY5" fmla="*/ 558800 h 1676400"/>
                <a:gd name="connsiteX6" fmla="*/ 0 w 1399382"/>
                <a:gd name="connsiteY6" fmla="*/ 1414463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382" h="1676400">
                  <a:moveTo>
                    <a:pt x="0" y="1414463"/>
                  </a:moveTo>
                  <a:cubicBezTo>
                    <a:pt x="56356" y="1635920"/>
                    <a:pt x="473075" y="1676400"/>
                    <a:pt x="704850" y="1676400"/>
                  </a:cubicBezTo>
                  <a:cubicBezTo>
                    <a:pt x="936625" y="1676400"/>
                    <a:pt x="1339056" y="1607345"/>
                    <a:pt x="1390650" y="1414463"/>
                  </a:cubicBezTo>
                  <a:cubicBezTo>
                    <a:pt x="1399382" y="1116807"/>
                    <a:pt x="1256507" y="873920"/>
                    <a:pt x="1066800" y="711201"/>
                  </a:cubicBezTo>
                  <a:cubicBezTo>
                    <a:pt x="929481" y="586582"/>
                    <a:pt x="825500" y="50800"/>
                    <a:pt x="685800" y="25400"/>
                  </a:cubicBezTo>
                  <a:cubicBezTo>
                    <a:pt x="546100" y="0"/>
                    <a:pt x="342900" y="327290"/>
                    <a:pt x="228600" y="558800"/>
                  </a:cubicBezTo>
                  <a:cubicBezTo>
                    <a:pt x="114300" y="790310"/>
                    <a:pt x="15082" y="1150144"/>
                    <a:pt x="0" y="14144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alpha val="76000"/>
                  </a:schemeClr>
                </a:gs>
                <a:gs pos="50000">
                  <a:schemeClr val="accent6">
                    <a:lumMod val="60000"/>
                    <a:lumOff val="40000"/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7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70178" y="3488847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</m:oMath>
                  </m:oMathPara>
                </a14:m>
                <a:endParaRPr lang="en-US" sz="2400" i="1" dirty="0">
                  <a:solidFill>
                    <a:srgbClr val="F79646">
                      <a:lumMod val="75000"/>
                    </a:srgbClr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78" y="3488847"/>
                <a:ext cx="43255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22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3564256" y="3025995"/>
            <a:ext cx="474344" cy="90296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96876" y="3061440"/>
            <a:ext cx="133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ACC6">
                    <a:lumMod val="75000"/>
                  </a:srgbClr>
                </a:solidFill>
              </a:rPr>
              <a:t>level sets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6721058" y="3092353"/>
            <a:ext cx="102294" cy="66158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61444" y="3060558"/>
            <a:ext cx="987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64A2">
                    <a:lumMod val="75000"/>
                  </a:srgbClr>
                </a:solidFill>
              </a:rPr>
              <a:t>slices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35193" y="260404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90850" y="18208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95438" y="2722004"/>
                <a:ext cx="80603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438" y="2722004"/>
                <a:ext cx="806036" cy="3815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71859" y="2729147"/>
                <a:ext cx="806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∩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59" y="2729147"/>
                <a:ext cx="80603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evel set 1 plane"/>
          <p:cNvSpPr/>
          <p:nvPr/>
        </p:nvSpPr>
        <p:spPr>
          <a:xfrm>
            <a:off x="685800" y="4754458"/>
            <a:ext cx="3290887" cy="1029720"/>
          </a:xfrm>
          <a:custGeom>
            <a:avLst/>
            <a:gdLst>
              <a:gd name="connsiteX0" fmla="*/ 1287780 w 3390900"/>
              <a:gd name="connsiteY0" fmla="*/ 0 h 1104900"/>
              <a:gd name="connsiteX1" fmla="*/ 3390900 w 3390900"/>
              <a:gd name="connsiteY1" fmla="*/ 0 h 1104900"/>
              <a:gd name="connsiteX2" fmla="*/ 2430780 w 3390900"/>
              <a:gd name="connsiteY2" fmla="*/ 1104900 h 1104900"/>
              <a:gd name="connsiteX3" fmla="*/ 0 w 3390900"/>
              <a:gd name="connsiteY3" fmla="*/ 1104900 h 1104900"/>
              <a:gd name="connsiteX4" fmla="*/ 1287780 w 3390900"/>
              <a:gd name="connsiteY4" fmla="*/ 0 h 1104900"/>
              <a:gd name="connsiteX0" fmla="*/ 1187767 w 3290887"/>
              <a:gd name="connsiteY0" fmla="*/ 0 h 1104900"/>
              <a:gd name="connsiteX1" fmla="*/ 3290887 w 3290887"/>
              <a:gd name="connsiteY1" fmla="*/ 0 h 1104900"/>
              <a:gd name="connsiteX2" fmla="*/ 2330767 w 3290887"/>
              <a:gd name="connsiteY2" fmla="*/ 1104900 h 1104900"/>
              <a:gd name="connsiteX3" fmla="*/ 0 w 3290887"/>
              <a:gd name="connsiteY3" fmla="*/ 1104900 h 1104900"/>
              <a:gd name="connsiteX4" fmla="*/ 1187767 w 3290887"/>
              <a:gd name="connsiteY4" fmla="*/ 0 h 1104900"/>
              <a:gd name="connsiteX0" fmla="*/ 1187767 w 3290887"/>
              <a:gd name="connsiteY0" fmla="*/ 0 h 1110037"/>
              <a:gd name="connsiteX1" fmla="*/ 3290887 w 3290887"/>
              <a:gd name="connsiteY1" fmla="*/ 0 h 1110037"/>
              <a:gd name="connsiteX2" fmla="*/ 2449829 w 3290887"/>
              <a:gd name="connsiteY2" fmla="*/ 1110037 h 1110037"/>
              <a:gd name="connsiteX3" fmla="*/ 0 w 3290887"/>
              <a:gd name="connsiteY3" fmla="*/ 1104900 h 1110037"/>
              <a:gd name="connsiteX4" fmla="*/ 1187767 w 3290887"/>
              <a:gd name="connsiteY4" fmla="*/ 0 h 1110037"/>
              <a:gd name="connsiteX0" fmla="*/ 1187767 w 3290887"/>
              <a:gd name="connsiteY0" fmla="*/ 0 h 1110037"/>
              <a:gd name="connsiteX1" fmla="*/ 3290887 w 3290887"/>
              <a:gd name="connsiteY1" fmla="*/ 0 h 1110037"/>
              <a:gd name="connsiteX2" fmla="*/ 2411729 w 3290887"/>
              <a:gd name="connsiteY2" fmla="*/ 1110037 h 1110037"/>
              <a:gd name="connsiteX3" fmla="*/ 0 w 3290887"/>
              <a:gd name="connsiteY3" fmla="*/ 1104900 h 1110037"/>
              <a:gd name="connsiteX4" fmla="*/ 1187767 w 3290887"/>
              <a:gd name="connsiteY4" fmla="*/ 0 h 1110037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3290887 w 3290887"/>
              <a:gd name="connsiteY2" fmla="*/ 818 h 1110855"/>
              <a:gd name="connsiteX3" fmla="*/ 2411729 w 3290887"/>
              <a:gd name="connsiteY3" fmla="*/ 1110855 h 1110855"/>
              <a:gd name="connsiteX4" fmla="*/ 0 w 3290887"/>
              <a:gd name="connsiteY4" fmla="*/ 1105718 h 1110855"/>
              <a:gd name="connsiteX5" fmla="*/ 1187767 w 3290887"/>
              <a:gd name="connsiteY5" fmla="*/ 818 h 1110855"/>
              <a:gd name="connsiteX0" fmla="*/ 1187767 w 3290887"/>
              <a:gd name="connsiteY0" fmla="*/ 4243 h 1114280"/>
              <a:gd name="connsiteX1" fmla="*/ 1263650 w 3290887"/>
              <a:gd name="connsiteY1" fmla="*/ 3425 h 1114280"/>
              <a:gd name="connsiteX2" fmla="*/ 2019300 w 3290887"/>
              <a:gd name="connsiteY2" fmla="*/ 0 h 1114280"/>
              <a:gd name="connsiteX3" fmla="*/ 3290887 w 3290887"/>
              <a:gd name="connsiteY3" fmla="*/ 4243 h 1114280"/>
              <a:gd name="connsiteX4" fmla="*/ 2411729 w 3290887"/>
              <a:gd name="connsiteY4" fmla="*/ 1114280 h 1114280"/>
              <a:gd name="connsiteX5" fmla="*/ 0 w 3290887"/>
              <a:gd name="connsiteY5" fmla="*/ 1109143 h 1114280"/>
              <a:gd name="connsiteX6" fmla="*/ 1187767 w 3290887"/>
              <a:gd name="connsiteY6" fmla="*/ 4243 h 1114280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3290887 w 3290887"/>
              <a:gd name="connsiteY3" fmla="*/ 818 h 1110855"/>
              <a:gd name="connsiteX4" fmla="*/ 2411729 w 3290887"/>
              <a:gd name="connsiteY4" fmla="*/ 1110855 h 1110855"/>
              <a:gd name="connsiteX5" fmla="*/ 0 w 3290887"/>
              <a:gd name="connsiteY5" fmla="*/ 1105718 h 1110855"/>
              <a:gd name="connsiteX6" fmla="*/ 1187767 w 3290887"/>
              <a:gd name="connsiteY6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006600 w 3290887"/>
              <a:gd name="connsiteY3" fmla="*/ 246612 h 1110855"/>
              <a:gd name="connsiteX4" fmla="*/ 3290887 w 3290887"/>
              <a:gd name="connsiteY4" fmla="*/ 818 h 1110855"/>
              <a:gd name="connsiteX5" fmla="*/ 2411729 w 3290887"/>
              <a:gd name="connsiteY5" fmla="*/ 1110855 h 1110855"/>
              <a:gd name="connsiteX6" fmla="*/ 0 w 3290887"/>
              <a:gd name="connsiteY6" fmla="*/ 1105718 h 1110855"/>
              <a:gd name="connsiteX7" fmla="*/ 1187767 w 3290887"/>
              <a:gd name="connsiteY7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432050 w 3290887"/>
              <a:gd name="connsiteY3" fmla="*/ 27401 h 1110855"/>
              <a:gd name="connsiteX4" fmla="*/ 3290887 w 3290887"/>
              <a:gd name="connsiteY4" fmla="*/ 818 h 1110855"/>
              <a:gd name="connsiteX5" fmla="*/ 2411729 w 3290887"/>
              <a:gd name="connsiteY5" fmla="*/ 1110855 h 1110855"/>
              <a:gd name="connsiteX6" fmla="*/ 0 w 3290887"/>
              <a:gd name="connsiteY6" fmla="*/ 1105718 h 1110855"/>
              <a:gd name="connsiteX7" fmla="*/ 1187767 w 3290887"/>
              <a:gd name="connsiteY7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1822450 w 3290887"/>
              <a:gd name="connsiteY3" fmla="*/ 202085 h 1110855"/>
              <a:gd name="connsiteX4" fmla="*/ 2432050 w 3290887"/>
              <a:gd name="connsiteY4" fmla="*/ 27401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432050 w 3290887"/>
              <a:gd name="connsiteY4" fmla="*/ 27401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0312 w 3290887"/>
              <a:gd name="connsiteY1" fmla="*/ 2569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0887" h="1110855">
                <a:moveTo>
                  <a:pt x="1187767" y="818"/>
                </a:moveTo>
                <a:lnTo>
                  <a:pt x="1232693" y="0"/>
                </a:lnTo>
                <a:cubicBezTo>
                  <a:pt x="1185068" y="138149"/>
                  <a:pt x="1151731" y="260883"/>
                  <a:pt x="1113631" y="414446"/>
                </a:cubicBezTo>
                <a:cubicBezTo>
                  <a:pt x="1196710" y="871706"/>
                  <a:pt x="2770452" y="797208"/>
                  <a:pt x="2670175" y="365636"/>
                </a:cubicBezTo>
                <a:cubicBezTo>
                  <a:pt x="2575190" y="208649"/>
                  <a:pt x="2480203" y="87628"/>
                  <a:pt x="2389981" y="2569"/>
                </a:cubicBezTo>
                <a:lnTo>
                  <a:pt x="3290887" y="818"/>
                </a:lnTo>
                <a:lnTo>
                  <a:pt x="2411729" y="1110855"/>
                </a:lnTo>
                <a:lnTo>
                  <a:pt x="0" y="1105718"/>
                </a:lnTo>
                <a:lnTo>
                  <a:pt x="1187767" y="818"/>
                </a:lnTo>
                <a:close/>
              </a:path>
            </a:pathLst>
          </a:custGeom>
          <a:solidFill>
            <a:schemeClr val="accent5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level set 1 oval"/>
          <p:cNvSpPr/>
          <p:nvPr/>
        </p:nvSpPr>
        <p:spPr>
          <a:xfrm>
            <a:off x="1814844" y="4862292"/>
            <a:ext cx="1537956" cy="563680"/>
          </a:xfrm>
          <a:prstGeom prst="ellipse">
            <a:avLst/>
          </a:prstGeom>
          <a:solidFill>
            <a:schemeClr val="accent5">
              <a:alpha val="7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level set 2 plane"/>
          <p:cNvSpPr/>
          <p:nvPr/>
        </p:nvSpPr>
        <p:spPr>
          <a:xfrm>
            <a:off x="706723" y="4222302"/>
            <a:ext cx="3290887" cy="1029721"/>
          </a:xfrm>
          <a:custGeom>
            <a:avLst/>
            <a:gdLst>
              <a:gd name="connsiteX0" fmla="*/ 1287780 w 3390900"/>
              <a:gd name="connsiteY0" fmla="*/ 0 h 1104900"/>
              <a:gd name="connsiteX1" fmla="*/ 3390900 w 3390900"/>
              <a:gd name="connsiteY1" fmla="*/ 0 h 1104900"/>
              <a:gd name="connsiteX2" fmla="*/ 2430780 w 3390900"/>
              <a:gd name="connsiteY2" fmla="*/ 1104900 h 1104900"/>
              <a:gd name="connsiteX3" fmla="*/ 0 w 3390900"/>
              <a:gd name="connsiteY3" fmla="*/ 1104900 h 1104900"/>
              <a:gd name="connsiteX4" fmla="*/ 1287780 w 3390900"/>
              <a:gd name="connsiteY4" fmla="*/ 0 h 1104900"/>
              <a:gd name="connsiteX0" fmla="*/ 1187767 w 3290887"/>
              <a:gd name="connsiteY0" fmla="*/ 0 h 1104900"/>
              <a:gd name="connsiteX1" fmla="*/ 3290887 w 3290887"/>
              <a:gd name="connsiteY1" fmla="*/ 0 h 1104900"/>
              <a:gd name="connsiteX2" fmla="*/ 2330767 w 3290887"/>
              <a:gd name="connsiteY2" fmla="*/ 1104900 h 1104900"/>
              <a:gd name="connsiteX3" fmla="*/ 0 w 3290887"/>
              <a:gd name="connsiteY3" fmla="*/ 1104900 h 1104900"/>
              <a:gd name="connsiteX4" fmla="*/ 1187767 w 3290887"/>
              <a:gd name="connsiteY4" fmla="*/ 0 h 1104900"/>
              <a:gd name="connsiteX0" fmla="*/ 1187767 w 3290887"/>
              <a:gd name="connsiteY0" fmla="*/ 0 h 1110037"/>
              <a:gd name="connsiteX1" fmla="*/ 3290887 w 3290887"/>
              <a:gd name="connsiteY1" fmla="*/ 0 h 1110037"/>
              <a:gd name="connsiteX2" fmla="*/ 2449829 w 3290887"/>
              <a:gd name="connsiteY2" fmla="*/ 1110037 h 1110037"/>
              <a:gd name="connsiteX3" fmla="*/ 0 w 3290887"/>
              <a:gd name="connsiteY3" fmla="*/ 1104900 h 1110037"/>
              <a:gd name="connsiteX4" fmla="*/ 1187767 w 3290887"/>
              <a:gd name="connsiteY4" fmla="*/ 0 h 1110037"/>
              <a:gd name="connsiteX0" fmla="*/ 1187767 w 3290887"/>
              <a:gd name="connsiteY0" fmla="*/ 0 h 1110037"/>
              <a:gd name="connsiteX1" fmla="*/ 3290887 w 3290887"/>
              <a:gd name="connsiteY1" fmla="*/ 0 h 1110037"/>
              <a:gd name="connsiteX2" fmla="*/ 2411729 w 3290887"/>
              <a:gd name="connsiteY2" fmla="*/ 1110037 h 1110037"/>
              <a:gd name="connsiteX3" fmla="*/ 0 w 3290887"/>
              <a:gd name="connsiteY3" fmla="*/ 1104900 h 1110037"/>
              <a:gd name="connsiteX4" fmla="*/ 1187767 w 3290887"/>
              <a:gd name="connsiteY4" fmla="*/ 0 h 1110037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3290887 w 3290887"/>
              <a:gd name="connsiteY2" fmla="*/ 818 h 1110855"/>
              <a:gd name="connsiteX3" fmla="*/ 2411729 w 3290887"/>
              <a:gd name="connsiteY3" fmla="*/ 1110855 h 1110855"/>
              <a:gd name="connsiteX4" fmla="*/ 0 w 3290887"/>
              <a:gd name="connsiteY4" fmla="*/ 1105718 h 1110855"/>
              <a:gd name="connsiteX5" fmla="*/ 1187767 w 3290887"/>
              <a:gd name="connsiteY5" fmla="*/ 818 h 1110855"/>
              <a:gd name="connsiteX0" fmla="*/ 1187767 w 3290887"/>
              <a:gd name="connsiteY0" fmla="*/ 4243 h 1114280"/>
              <a:gd name="connsiteX1" fmla="*/ 1263650 w 3290887"/>
              <a:gd name="connsiteY1" fmla="*/ 3425 h 1114280"/>
              <a:gd name="connsiteX2" fmla="*/ 2019300 w 3290887"/>
              <a:gd name="connsiteY2" fmla="*/ 0 h 1114280"/>
              <a:gd name="connsiteX3" fmla="*/ 3290887 w 3290887"/>
              <a:gd name="connsiteY3" fmla="*/ 4243 h 1114280"/>
              <a:gd name="connsiteX4" fmla="*/ 2411729 w 3290887"/>
              <a:gd name="connsiteY4" fmla="*/ 1114280 h 1114280"/>
              <a:gd name="connsiteX5" fmla="*/ 0 w 3290887"/>
              <a:gd name="connsiteY5" fmla="*/ 1109143 h 1114280"/>
              <a:gd name="connsiteX6" fmla="*/ 1187767 w 3290887"/>
              <a:gd name="connsiteY6" fmla="*/ 4243 h 1114280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3290887 w 3290887"/>
              <a:gd name="connsiteY3" fmla="*/ 818 h 1110855"/>
              <a:gd name="connsiteX4" fmla="*/ 2411729 w 3290887"/>
              <a:gd name="connsiteY4" fmla="*/ 1110855 h 1110855"/>
              <a:gd name="connsiteX5" fmla="*/ 0 w 3290887"/>
              <a:gd name="connsiteY5" fmla="*/ 1105718 h 1110855"/>
              <a:gd name="connsiteX6" fmla="*/ 1187767 w 3290887"/>
              <a:gd name="connsiteY6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006600 w 3290887"/>
              <a:gd name="connsiteY3" fmla="*/ 246612 h 1110855"/>
              <a:gd name="connsiteX4" fmla="*/ 3290887 w 3290887"/>
              <a:gd name="connsiteY4" fmla="*/ 818 h 1110855"/>
              <a:gd name="connsiteX5" fmla="*/ 2411729 w 3290887"/>
              <a:gd name="connsiteY5" fmla="*/ 1110855 h 1110855"/>
              <a:gd name="connsiteX6" fmla="*/ 0 w 3290887"/>
              <a:gd name="connsiteY6" fmla="*/ 1105718 h 1110855"/>
              <a:gd name="connsiteX7" fmla="*/ 1187767 w 3290887"/>
              <a:gd name="connsiteY7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432050 w 3290887"/>
              <a:gd name="connsiteY3" fmla="*/ 27401 h 1110855"/>
              <a:gd name="connsiteX4" fmla="*/ 3290887 w 3290887"/>
              <a:gd name="connsiteY4" fmla="*/ 818 h 1110855"/>
              <a:gd name="connsiteX5" fmla="*/ 2411729 w 3290887"/>
              <a:gd name="connsiteY5" fmla="*/ 1110855 h 1110855"/>
              <a:gd name="connsiteX6" fmla="*/ 0 w 3290887"/>
              <a:gd name="connsiteY6" fmla="*/ 1105718 h 1110855"/>
              <a:gd name="connsiteX7" fmla="*/ 1187767 w 3290887"/>
              <a:gd name="connsiteY7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1822450 w 3290887"/>
              <a:gd name="connsiteY3" fmla="*/ 202085 h 1110855"/>
              <a:gd name="connsiteX4" fmla="*/ 2432050 w 3290887"/>
              <a:gd name="connsiteY4" fmla="*/ 27401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432050 w 3290887"/>
              <a:gd name="connsiteY4" fmla="*/ 27401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0312 w 3290887"/>
              <a:gd name="connsiteY1" fmla="*/ 2569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0 h 1110037"/>
              <a:gd name="connsiteX1" fmla="*/ 1473199 w 3290887"/>
              <a:gd name="connsiteY1" fmla="*/ 4320 h 1110037"/>
              <a:gd name="connsiteX2" fmla="*/ 1113631 w 3290887"/>
              <a:gd name="connsiteY2" fmla="*/ 413628 h 1110037"/>
              <a:gd name="connsiteX3" fmla="*/ 2670175 w 3290887"/>
              <a:gd name="connsiteY3" fmla="*/ 364818 h 1110037"/>
              <a:gd name="connsiteX4" fmla="*/ 2389981 w 3290887"/>
              <a:gd name="connsiteY4" fmla="*/ 1751 h 1110037"/>
              <a:gd name="connsiteX5" fmla="*/ 3290887 w 3290887"/>
              <a:gd name="connsiteY5" fmla="*/ 0 h 1110037"/>
              <a:gd name="connsiteX6" fmla="*/ 2411729 w 3290887"/>
              <a:gd name="connsiteY6" fmla="*/ 1110037 h 1110037"/>
              <a:gd name="connsiteX7" fmla="*/ 0 w 3290887"/>
              <a:gd name="connsiteY7" fmla="*/ 1104900 h 1110037"/>
              <a:gd name="connsiteX8" fmla="*/ 1187767 w 3290887"/>
              <a:gd name="connsiteY8" fmla="*/ 0 h 1110037"/>
              <a:gd name="connsiteX0" fmla="*/ 1187767 w 3290887"/>
              <a:gd name="connsiteY0" fmla="*/ 3387 h 1113424"/>
              <a:gd name="connsiteX1" fmla="*/ 1473199 w 3290887"/>
              <a:gd name="connsiteY1" fmla="*/ 0 h 1113424"/>
              <a:gd name="connsiteX2" fmla="*/ 1113631 w 3290887"/>
              <a:gd name="connsiteY2" fmla="*/ 417015 h 1113424"/>
              <a:gd name="connsiteX3" fmla="*/ 2670175 w 3290887"/>
              <a:gd name="connsiteY3" fmla="*/ 368205 h 1113424"/>
              <a:gd name="connsiteX4" fmla="*/ 2389981 w 3290887"/>
              <a:gd name="connsiteY4" fmla="*/ 5138 h 1113424"/>
              <a:gd name="connsiteX5" fmla="*/ 3290887 w 3290887"/>
              <a:gd name="connsiteY5" fmla="*/ 3387 h 1113424"/>
              <a:gd name="connsiteX6" fmla="*/ 2411729 w 3290887"/>
              <a:gd name="connsiteY6" fmla="*/ 1113424 h 1113424"/>
              <a:gd name="connsiteX7" fmla="*/ 0 w 3290887"/>
              <a:gd name="connsiteY7" fmla="*/ 1108287 h 1113424"/>
              <a:gd name="connsiteX8" fmla="*/ 1187767 w 3290887"/>
              <a:gd name="connsiteY8" fmla="*/ 3387 h 1113424"/>
              <a:gd name="connsiteX0" fmla="*/ 1187767 w 3290887"/>
              <a:gd name="connsiteY0" fmla="*/ 3387 h 1113424"/>
              <a:gd name="connsiteX1" fmla="*/ 1473199 w 3290887"/>
              <a:gd name="connsiteY1" fmla="*/ 0 h 1113424"/>
              <a:gd name="connsiteX2" fmla="*/ 1285081 w 3290887"/>
              <a:gd name="connsiteY2" fmla="*/ 391327 h 1113424"/>
              <a:gd name="connsiteX3" fmla="*/ 2670175 w 3290887"/>
              <a:gd name="connsiteY3" fmla="*/ 368205 h 1113424"/>
              <a:gd name="connsiteX4" fmla="*/ 2389981 w 3290887"/>
              <a:gd name="connsiteY4" fmla="*/ 5138 h 1113424"/>
              <a:gd name="connsiteX5" fmla="*/ 3290887 w 3290887"/>
              <a:gd name="connsiteY5" fmla="*/ 3387 h 1113424"/>
              <a:gd name="connsiteX6" fmla="*/ 2411729 w 3290887"/>
              <a:gd name="connsiteY6" fmla="*/ 1113424 h 1113424"/>
              <a:gd name="connsiteX7" fmla="*/ 0 w 3290887"/>
              <a:gd name="connsiteY7" fmla="*/ 1108287 h 1113424"/>
              <a:gd name="connsiteX8" fmla="*/ 1187767 w 3290887"/>
              <a:gd name="connsiteY8" fmla="*/ 3387 h 1113424"/>
              <a:gd name="connsiteX0" fmla="*/ 1187767 w 3290887"/>
              <a:gd name="connsiteY0" fmla="*/ 3387 h 1113424"/>
              <a:gd name="connsiteX1" fmla="*/ 1473199 w 3290887"/>
              <a:gd name="connsiteY1" fmla="*/ 0 h 1113424"/>
              <a:gd name="connsiteX2" fmla="*/ 1285081 w 3290887"/>
              <a:gd name="connsiteY2" fmla="*/ 391327 h 1113424"/>
              <a:gd name="connsiteX3" fmla="*/ 2670175 w 3290887"/>
              <a:gd name="connsiteY3" fmla="*/ 368205 h 1113424"/>
              <a:gd name="connsiteX4" fmla="*/ 2389981 w 3290887"/>
              <a:gd name="connsiteY4" fmla="*/ 5138 h 1113424"/>
              <a:gd name="connsiteX5" fmla="*/ 3290887 w 3290887"/>
              <a:gd name="connsiteY5" fmla="*/ 3387 h 1113424"/>
              <a:gd name="connsiteX6" fmla="*/ 2411729 w 3290887"/>
              <a:gd name="connsiteY6" fmla="*/ 1113424 h 1113424"/>
              <a:gd name="connsiteX7" fmla="*/ 0 w 3290887"/>
              <a:gd name="connsiteY7" fmla="*/ 1108287 h 1113424"/>
              <a:gd name="connsiteX8" fmla="*/ 1187767 w 3290887"/>
              <a:gd name="connsiteY8" fmla="*/ 3387 h 1113424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0887" h="1110855">
                <a:moveTo>
                  <a:pt x="1187767" y="818"/>
                </a:moveTo>
                <a:lnTo>
                  <a:pt x="1475580" y="0"/>
                </a:lnTo>
                <a:cubicBezTo>
                  <a:pt x="1411285" y="125305"/>
                  <a:pt x="1346994" y="240332"/>
                  <a:pt x="1285081" y="388758"/>
                </a:cubicBezTo>
                <a:cubicBezTo>
                  <a:pt x="1375304" y="750969"/>
                  <a:pt x="2313252" y="650781"/>
                  <a:pt x="2258219" y="365636"/>
                </a:cubicBezTo>
                <a:cubicBezTo>
                  <a:pt x="2191809" y="198374"/>
                  <a:pt x="2163497" y="108179"/>
                  <a:pt x="2120900" y="2569"/>
                </a:cubicBezTo>
                <a:lnTo>
                  <a:pt x="3290887" y="818"/>
                </a:lnTo>
                <a:lnTo>
                  <a:pt x="2411729" y="1110855"/>
                </a:lnTo>
                <a:lnTo>
                  <a:pt x="0" y="1105718"/>
                </a:lnTo>
                <a:lnTo>
                  <a:pt x="1187767" y="818"/>
                </a:lnTo>
                <a:close/>
              </a:path>
            </a:pathLst>
          </a:custGeom>
          <a:solidFill>
            <a:schemeClr val="accent5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level set 2 oval"/>
          <p:cNvSpPr/>
          <p:nvPr/>
        </p:nvSpPr>
        <p:spPr>
          <a:xfrm>
            <a:off x="2003425" y="4409952"/>
            <a:ext cx="954950" cy="385001"/>
          </a:xfrm>
          <a:prstGeom prst="ellipse">
            <a:avLst/>
          </a:prstGeom>
          <a:solidFill>
            <a:schemeClr val="accent5">
              <a:alpha val="7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881951" y="3833428"/>
            <a:ext cx="1784350" cy="2254660"/>
            <a:chOff x="2026525" y="4235375"/>
            <a:chExt cx="1399382" cy="1701800"/>
          </a:xfrm>
        </p:grpSpPr>
        <p:sp>
          <p:nvSpPr>
            <p:cNvPr id="67" name="Arc 66"/>
            <p:cNvSpPr/>
            <p:nvPr/>
          </p:nvSpPr>
          <p:spPr>
            <a:xfrm flipH="1">
              <a:off x="2026525" y="5403775"/>
              <a:ext cx="1371600" cy="533400"/>
            </a:xfrm>
            <a:prstGeom prst="arc">
              <a:avLst>
                <a:gd name="adj1" fmla="val 10780378"/>
                <a:gd name="adj2" fmla="val 0"/>
              </a:avLst>
            </a:prstGeom>
            <a:ln w="254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026525" y="4235375"/>
              <a:ext cx="1399382" cy="1676400"/>
            </a:xfrm>
            <a:custGeom>
              <a:avLst/>
              <a:gdLst>
                <a:gd name="connsiteX0" fmla="*/ 0 w 1390650"/>
                <a:gd name="connsiteY0" fmla="*/ 976313 h 1238250"/>
                <a:gd name="connsiteX1" fmla="*/ 704850 w 1390650"/>
                <a:gd name="connsiteY1" fmla="*/ 1238250 h 1238250"/>
                <a:gd name="connsiteX2" fmla="*/ 1390650 w 1390650"/>
                <a:gd name="connsiteY2" fmla="*/ 976313 h 1238250"/>
                <a:gd name="connsiteX3" fmla="*/ 1185863 w 1390650"/>
                <a:gd name="connsiteY3" fmla="*/ 338138 h 1238250"/>
                <a:gd name="connsiteX4" fmla="*/ 795338 w 1390650"/>
                <a:gd name="connsiteY4" fmla="*/ 0 h 1238250"/>
                <a:gd name="connsiteX5" fmla="*/ 366713 w 1390650"/>
                <a:gd name="connsiteY5" fmla="*/ 109538 h 1238250"/>
                <a:gd name="connsiteX6" fmla="*/ 0 w 1390650"/>
                <a:gd name="connsiteY6" fmla="*/ 976313 h 1238250"/>
                <a:gd name="connsiteX0" fmla="*/ 56356 w 1447006"/>
                <a:gd name="connsiteY0" fmla="*/ 976313 h 1238250"/>
                <a:gd name="connsiteX1" fmla="*/ 761206 w 1447006"/>
                <a:gd name="connsiteY1" fmla="*/ 1238250 h 1238250"/>
                <a:gd name="connsiteX2" fmla="*/ 1447006 w 1447006"/>
                <a:gd name="connsiteY2" fmla="*/ 976313 h 1238250"/>
                <a:gd name="connsiteX3" fmla="*/ 1242219 w 1447006"/>
                <a:gd name="connsiteY3" fmla="*/ 338138 h 1238250"/>
                <a:gd name="connsiteX4" fmla="*/ 851694 w 1447006"/>
                <a:gd name="connsiteY4" fmla="*/ 0 h 1238250"/>
                <a:gd name="connsiteX5" fmla="*/ 423069 w 1447006"/>
                <a:gd name="connsiteY5" fmla="*/ 109538 h 1238250"/>
                <a:gd name="connsiteX6" fmla="*/ 56356 w 1447006"/>
                <a:gd name="connsiteY6" fmla="*/ 976313 h 1238250"/>
                <a:gd name="connsiteX0" fmla="*/ 0 w 1390650"/>
                <a:gd name="connsiteY0" fmla="*/ 976313 h 1238250"/>
                <a:gd name="connsiteX1" fmla="*/ 704850 w 1390650"/>
                <a:gd name="connsiteY1" fmla="*/ 1238250 h 1238250"/>
                <a:gd name="connsiteX2" fmla="*/ 1390650 w 1390650"/>
                <a:gd name="connsiteY2" fmla="*/ 976313 h 1238250"/>
                <a:gd name="connsiteX3" fmla="*/ 1185863 w 1390650"/>
                <a:gd name="connsiteY3" fmla="*/ 338138 h 1238250"/>
                <a:gd name="connsiteX4" fmla="*/ 795338 w 1390650"/>
                <a:gd name="connsiteY4" fmla="*/ 0 h 1238250"/>
                <a:gd name="connsiteX5" fmla="*/ 366713 w 1390650"/>
                <a:gd name="connsiteY5" fmla="*/ 109538 h 1238250"/>
                <a:gd name="connsiteX6" fmla="*/ 0 w 1390650"/>
                <a:gd name="connsiteY6" fmla="*/ 976313 h 1238250"/>
                <a:gd name="connsiteX0" fmla="*/ 0 w 1470819"/>
                <a:gd name="connsiteY0" fmla="*/ 976313 h 1238250"/>
                <a:gd name="connsiteX1" fmla="*/ 704850 w 1470819"/>
                <a:gd name="connsiteY1" fmla="*/ 1238250 h 1238250"/>
                <a:gd name="connsiteX2" fmla="*/ 1390650 w 1470819"/>
                <a:gd name="connsiteY2" fmla="*/ 976313 h 1238250"/>
                <a:gd name="connsiteX3" fmla="*/ 1185863 w 1470819"/>
                <a:gd name="connsiteY3" fmla="*/ 338138 h 1238250"/>
                <a:gd name="connsiteX4" fmla="*/ 795338 w 1470819"/>
                <a:gd name="connsiteY4" fmla="*/ 0 h 1238250"/>
                <a:gd name="connsiteX5" fmla="*/ 366713 w 1470819"/>
                <a:gd name="connsiteY5" fmla="*/ 109538 h 1238250"/>
                <a:gd name="connsiteX6" fmla="*/ 0 w 1470819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14413 h 1276350"/>
                <a:gd name="connsiteX1" fmla="*/ 704850 w 1399382"/>
                <a:gd name="connsiteY1" fmla="*/ 1276350 h 1276350"/>
                <a:gd name="connsiteX2" fmla="*/ 1390650 w 1399382"/>
                <a:gd name="connsiteY2" fmla="*/ 1014413 h 1276350"/>
                <a:gd name="connsiteX3" fmla="*/ 1076325 w 1399382"/>
                <a:gd name="connsiteY3" fmla="*/ 514351 h 1276350"/>
                <a:gd name="connsiteX4" fmla="*/ 795338 w 1399382"/>
                <a:gd name="connsiteY4" fmla="*/ 38100 h 1276350"/>
                <a:gd name="connsiteX5" fmla="*/ 238125 w 1399382"/>
                <a:gd name="connsiteY5" fmla="*/ 285751 h 1276350"/>
                <a:gd name="connsiteX6" fmla="*/ 0 w 1399382"/>
                <a:gd name="connsiteY6" fmla="*/ 1014413 h 1276350"/>
                <a:gd name="connsiteX0" fmla="*/ 0 w 1399382"/>
                <a:gd name="connsiteY0" fmla="*/ 995363 h 1257300"/>
                <a:gd name="connsiteX1" fmla="*/ 704850 w 1399382"/>
                <a:gd name="connsiteY1" fmla="*/ 1257300 h 1257300"/>
                <a:gd name="connsiteX2" fmla="*/ 1390650 w 1399382"/>
                <a:gd name="connsiteY2" fmla="*/ 995363 h 1257300"/>
                <a:gd name="connsiteX3" fmla="*/ 1076325 w 1399382"/>
                <a:gd name="connsiteY3" fmla="*/ 495301 h 1257300"/>
                <a:gd name="connsiteX4" fmla="*/ 695325 w 1399382"/>
                <a:gd name="connsiteY4" fmla="*/ 38100 h 1257300"/>
                <a:gd name="connsiteX5" fmla="*/ 238125 w 1399382"/>
                <a:gd name="connsiteY5" fmla="*/ 266701 h 1257300"/>
                <a:gd name="connsiteX6" fmla="*/ 0 w 1399382"/>
                <a:gd name="connsiteY6" fmla="*/ 995363 h 1257300"/>
                <a:gd name="connsiteX0" fmla="*/ 0 w 1399382"/>
                <a:gd name="connsiteY0" fmla="*/ 1008063 h 1270000"/>
                <a:gd name="connsiteX1" fmla="*/ 704850 w 1399382"/>
                <a:gd name="connsiteY1" fmla="*/ 1270000 h 1270000"/>
                <a:gd name="connsiteX2" fmla="*/ 1390650 w 1399382"/>
                <a:gd name="connsiteY2" fmla="*/ 1008063 h 1270000"/>
                <a:gd name="connsiteX3" fmla="*/ 1076325 w 1399382"/>
                <a:gd name="connsiteY3" fmla="*/ 584200 h 1270000"/>
                <a:gd name="connsiteX4" fmla="*/ 695325 w 1399382"/>
                <a:gd name="connsiteY4" fmla="*/ 50800 h 1270000"/>
                <a:gd name="connsiteX5" fmla="*/ 238125 w 1399382"/>
                <a:gd name="connsiteY5" fmla="*/ 279401 h 1270000"/>
                <a:gd name="connsiteX6" fmla="*/ 0 w 1399382"/>
                <a:gd name="connsiteY6" fmla="*/ 1008063 h 1270000"/>
                <a:gd name="connsiteX0" fmla="*/ 0 w 1399382"/>
                <a:gd name="connsiteY0" fmla="*/ 1439863 h 1701800"/>
                <a:gd name="connsiteX1" fmla="*/ 704850 w 1399382"/>
                <a:gd name="connsiteY1" fmla="*/ 1701800 h 1701800"/>
                <a:gd name="connsiteX2" fmla="*/ 1390650 w 1399382"/>
                <a:gd name="connsiteY2" fmla="*/ 1439863 h 1701800"/>
                <a:gd name="connsiteX3" fmla="*/ 1076325 w 1399382"/>
                <a:gd name="connsiteY3" fmla="*/ 1016000 h 1701800"/>
                <a:gd name="connsiteX4" fmla="*/ 685800 w 1399382"/>
                <a:gd name="connsiteY4" fmla="*/ 50800 h 1701800"/>
                <a:gd name="connsiteX5" fmla="*/ 238125 w 1399382"/>
                <a:gd name="connsiteY5" fmla="*/ 711201 h 1701800"/>
                <a:gd name="connsiteX6" fmla="*/ 0 w 1399382"/>
                <a:gd name="connsiteY6" fmla="*/ 1439863 h 1701800"/>
                <a:gd name="connsiteX0" fmla="*/ 0 w 1399382"/>
                <a:gd name="connsiteY0" fmla="*/ 1461030 h 1722967"/>
                <a:gd name="connsiteX1" fmla="*/ 704850 w 1399382"/>
                <a:gd name="connsiteY1" fmla="*/ 1722967 h 1722967"/>
                <a:gd name="connsiteX2" fmla="*/ 1390650 w 1399382"/>
                <a:gd name="connsiteY2" fmla="*/ 1461030 h 1722967"/>
                <a:gd name="connsiteX3" fmla="*/ 1076325 w 1399382"/>
                <a:gd name="connsiteY3" fmla="*/ 1037167 h 1722967"/>
                <a:gd name="connsiteX4" fmla="*/ 685800 w 1399382"/>
                <a:gd name="connsiteY4" fmla="*/ 71967 h 1722967"/>
                <a:gd name="connsiteX5" fmla="*/ 228600 w 1399382"/>
                <a:gd name="connsiteY5" fmla="*/ 605367 h 1722967"/>
                <a:gd name="connsiteX6" fmla="*/ 0 w 1399382"/>
                <a:gd name="connsiteY6" fmla="*/ 1461030 h 1722967"/>
                <a:gd name="connsiteX0" fmla="*/ 0 w 1399382"/>
                <a:gd name="connsiteY0" fmla="*/ 1414463 h 1676400"/>
                <a:gd name="connsiteX1" fmla="*/ 704850 w 1399382"/>
                <a:gd name="connsiteY1" fmla="*/ 1676400 h 1676400"/>
                <a:gd name="connsiteX2" fmla="*/ 1390650 w 1399382"/>
                <a:gd name="connsiteY2" fmla="*/ 1414463 h 1676400"/>
                <a:gd name="connsiteX3" fmla="*/ 1066800 w 1399382"/>
                <a:gd name="connsiteY3" fmla="*/ 711201 h 1676400"/>
                <a:gd name="connsiteX4" fmla="*/ 685800 w 1399382"/>
                <a:gd name="connsiteY4" fmla="*/ 25400 h 1676400"/>
                <a:gd name="connsiteX5" fmla="*/ 228600 w 1399382"/>
                <a:gd name="connsiteY5" fmla="*/ 558800 h 1676400"/>
                <a:gd name="connsiteX6" fmla="*/ 0 w 1399382"/>
                <a:gd name="connsiteY6" fmla="*/ 1414463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382" h="1676400">
                  <a:moveTo>
                    <a:pt x="0" y="1414463"/>
                  </a:moveTo>
                  <a:cubicBezTo>
                    <a:pt x="56356" y="1635920"/>
                    <a:pt x="473075" y="1676400"/>
                    <a:pt x="704850" y="1676400"/>
                  </a:cubicBezTo>
                  <a:cubicBezTo>
                    <a:pt x="936625" y="1676400"/>
                    <a:pt x="1339056" y="1607345"/>
                    <a:pt x="1390650" y="1414463"/>
                  </a:cubicBezTo>
                  <a:cubicBezTo>
                    <a:pt x="1399382" y="1116807"/>
                    <a:pt x="1256507" y="873920"/>
                    <a:pt x="1066800" y="711201"/>
                  </a:cubicBezTo>
                  <a:cubicBezTo>
                    <a:pt x="929481" y="586582"/>
                    <a:pt x="825500" y="50800"/>
                    <a:pt x="685800" y="25400"/>
                  </a:cubicBezTo>
                  <a:cubicBezTo>
                    <a:pt x="546100" y="0"/>
                    <a:pt x="342900" y="327290"/>
                    <a:pt x="228600" y="558800"/>
                  </a:cubicBezTo>
                  <a:cubicBezTo>
                    <a:pt x="114300" y="790310"/>
                    <a:pt x="15082" y="1150144"/>
                    <a:pt x="0" y="14144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alpha val="76000"/>
                  </a:schemeClr>
                </a:gs>
                <a:gs pos="50000">
                  <a:schemeClr val="accent6">
                    <a:lumMod val="60000"/>
                    <a:lumOff val="40000"/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7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218837" y="3488846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</m:oMath>
                  </m:oMathPara>
                </a14:m>
                <a:endParaRPr lang="en-US" sz="2400" i="1" dirty="0">
                  <a:solidFill>
                    <a:srgbClr val="F79646">
                      <a:lumMod val="75000"/>
                    </a:srgbClr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37" y="3488846"/>
                <a:ext cx="432554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817" r="-140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ce 1"/>
          <p:cNvSpPr/>
          <p:nvPr/>
        </p:nvSpPr>
        <p:spPr>
          <a:xfrm rot="16200000">
            <a:off x="5188696" y="4259023"/>
            <a:ext cx="2712589" cy="1494574"/>
          </a:xfrm>
          <a:custGeom>
            <a:avLst/>
            <a:gdLst>
              <a:gd name="connsiteX0" fmla="*/ 0 w 3176933"/>
              <a:gd name="connsiteY0" fmla="*/ 1494574 h 1494574"/>
              <a:gd name="connsiteX1" fmla="*/ 891797 w 3176933"/>
              <a:gd name="connsiteY1" fmla="*/ 0 h 1494574"/>
              <a:gd name="connsiteX2" fmla="*/ 3176933 w 3176933"/>
              <a:gd name="connsiteY2" fmla="*/ 0 h 1494574"/>
              <a:gd name="connsiteX3" fmla="*/ 2285136 w 3176933"/>
              <a:gd name="connsiteY3" fmla="*/ 1494574 h 1494574"/>
              <a:gd name="connsiteX4" fmla="*/ 0 w 3176933"/>
              <a:gd name="connsiteY4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91797 w 3176933"/>
              <a:gd name="connsiteY2" fmla="*/ 0 h 1494574"/>
              <a:gd name="connsiteX3" fmla="*/ 3176933 w 3176933"/>
              <a:gd name="connsiteY3" fmla="*/ 0 h 1494574"/>
              <a:gd name="connsiteX4" fmla="*/ 2285136 w 3176933"/>
              <a:gd name="connsiteY4" fmla="*/ 1494574 h 1494574"/>
              <a:gd name="connsiteX5" fmla="*/ 0 w 3176933"/>
              <a:gd name="connsiteY5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36621 w 3176933"/>
              <a:gd name="connsiteY2" fmla="*/ 98272 h 1494574"/>
              <a:gd name="connsiteX3" fmla="*/ 891797 w 3176933"/>
              <a:gd name="connsiteY3" fmla="*/ 0 h 1494574"/>
              <a:gd name="connsiteX4" fmla="*/ 3176933 w 3176933"/>
              <a:gd name="connsiteY4" fmla="*/ 0 h 1494574"/>
              <a:gd name="connsiteX5" fmla="*/ 2285136 w 3176933"/>
              <a:gd name="connsiteY5" fmla="*/ 1494574 h 1494574"/>
              <a:gd name="connsiteX6" fmla="*/ 0 w 3176933"/>
              <a:gd name="connsiteY6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601671 w 3176933"/>
              <a:gd name="connsiteY2" fmla="*/ 485622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1823172 w 3176933"/>
              <a:gd name="connsiteY6" fmla="*/ 1494574 h 1494574"/>
              <a:gd name="connsiteX7" fmla="*/ 0 w 3176933"/>
              <a:gd name="connsiteY7" fmla="*/ 1494574 h 1494574"/>
              <a:gd name="connsiteX0" fmla="*/ 0 w 2712588"/>
              <a:gd name="connsiteY0" fmla="*/ 1494574 h 1494574"/>
              <a:gd name="connsiteX1" fmla="*/ 312746 w 2712588"/>
              <a:gd name="connsiteY1" fmla="*/ 971397 h 1494574"/>
              <a:gd name="connsiteX2" fmla="*/ 1671646 w 2712588"/>
              <a:gd name="connsiteY2" fmla="*/ 428484 h 1494574"/>
              <a:gd name="connsiteX3" fmla="*/ 784233 w 2712588"/>
              <a:gd name="connsiteY3" fmla="*/ 179238 h 1494574"/>
              <a:gd name="connsiteX4" fmla="*/ 891797 w 2712588"/>
              <a:gd name="connsiteY4" fmla="*/ 0 h 1494574"/>
              <a:gd name="connsiteX5" fmla="*/ 2712588 w 2712588"/>
              <a:gd name="connsiteY5" fmla="*/ 0 h 1494574"/>
              <a:gd name="connsiteX6" fmla="*/ 1823172 w 2712588"/>
              <a:gd name="connsiteY6" fmla="*/ 1494574 h 1494574"/>
              <a:gd name="connsiteX7" fmla="*/ 0 w 2712588"/>
              <a:gd name="connsiteY7" fmla="*/ 1494574 h 149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588" h="1494574">
                <a:moveTo>
                  <a:pt x="0" y="1494574"/>
                </a:moveTo>
                <a:lnTo>
                  <a:pt x="312746" y="971397"/>
                </a:lnTo>
                <a:cubicBezTo>
                  <a:pt x="780529" y="941772"/>
                  <a:pt x="1622963" y="626399"/>
                  <a:pt x="1671646" y="428484"/>
                </a:cubicBezTo>
                <a:cubicBezTo>
                  <a:pt x="1726679" y="193539"/>
                  <a:pt x="1129250" y="223692"/>
                  <a:pt x="784233" y="179238"/>
                </a:cubicBezTo>
                <a:lnTo>
                  <a:pt x="891797" y="0"/>
                </a:lnTo>
                <a:lnTo>
                  <a:pt x="2712588" y="0"/>
                </a:lnTo>
                <a:lnTo>
                  <a:pt x="1823172" y="1494574"/>
                </a:lnTo>
                <a:lnTo>
                  <a:pt x="0" y="1494574"/>
                </a:lnTo>
                <a:close/>
              </a:path>
            </a:pathLst>
          </a:cu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slice 1 intersection"/>
          <p:cNvSpPr/>
          <p:nvPr/>
        </p:nvSpPr>
        <p:spPr>
          <a:xfrm rot="16200000">
            <a:off x="5692891" y="4971617"/>
            <a:ext cx="1359335" cy="800766"/>
          </a:xfrm>
          <a:custGeom>
            <a:avLst/>
            <a:gdLst>
              <a:gd name="connsiteX0" fmla="*/ 0 w 3176933"/>
              <a:gd name="connsiteY0" fmla="*/ 1494574 h 1494574"/>
              <a:gd name="connsiteX1" fmla="*/ 891797 w 3176933"/>
              <a:gd name="connsiteY1" fmla="*/ 0 h 1494574"/>
              <a:gd name="connsiteX2" fmla="*/ 3176933 w 3176933"/>
              <a:gd name="connsiteY2" fmla="*/ 0 h 1494574"/>
              <a:gd name="connsiteX3" fmla="*/ 2285136 w 3176933"/>
              <a:gd name="connsiteY3" fmla="*/ 1494574 h 1494574"/>
              <a:gd name="connsiteX4" fmla="*/ 0 w 3176933"/>
              <a:gd name="connsiteY4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91797 w 3176933"/>
              <a:gd name="connsiteY2" fmla="*/ 0 h 1494574"/>
              <a:gd name="connsiteX3" fmla="*/ 3176933 w 3176933"/>
              <a:gd name="connsiteY3" fmla="*/ 0 h 1494574"/>
              <a:gd name="connsiteX4" fmla="*/ 2285136 w 3176933"/>
              <a:gd name="connsiteY4" fmla="*/ 1494574 h 1494574"/>
              <a:gd name="connsiteX5" fmla="*/ 0 w 3176933"/>
              <a:gd name="connsiteY5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36621 w 3176933"/>
              <a:gd name="connsiteY2" fmla="*/ 98272 h 1494574"/>
              <a:gd name="connsiteX3" fmla="*/ 891797 w 3176933"/>
              <a:gd name="connsiteY3" fmla="*/ 0 h 1494574"/>
              <a:gd name="connsiteX4" fmla="*/ 3176933 w 3176933"/>
              <a:gd name="connsiteY4" fmla="*/ 0 h 1494574"/>
              <a:gd name="connsiteX5" fmla="*/ 2285136 w 3176933"/>
              <a:gd name="connsiteY5" fmla="*/ 1494574 h 1494574"/>
              <a:gd name="connsiteX6" fmla="*/ 0 w 3176933"/>
              <a:gd name="connsiteY6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601671 w 3176933"/>
              <a:gd name="connsiteY2" fmla="*/ 485622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0 w 3176933"/>
              <a:gd name="connsiteY6" fmla="*/ 1494574 h 1494574"/>
              <a:gd name="connsiteX0" fmla="*/ 2864187 w 2864187"/>
              <a:gd name="connsiteY0" fmla="*/ 0 h 971397"/>
              <a:gd name="connsiteX1" fmla="*/ 0 w 2864187"/>
              <a:gd name="connsiteY1" fmla="*/ 971397 h 971397"/>
              <a:gd name="connsiteX2" fmla="*/ 1263650 w 2864187"/>
              <a:gd name="connsiteY2" fmla="*/ 536431 h 971397"/>
              <a:gd name="connsiteX3" fmla="*/ 523875 w 2864187"/>
              <a:gd name="connsiteY3" fmla="*/ 98272 h 971397"/>
              <a:gd name="connsiteX4" fmla="*/ 579051 w 2864187"/>
              <a:gd name="connsiteY4" fmla="*/ 0 h 971397"/>
              <a:gd name="connsiteX5" fmla="*/ 2864187 w 2864187"/>
              <a:gd name="connsiteY5" fmla="*/ 0 h 971397"/>
              <a:gd name="connsiteX0" fmla="*/ 579051 w 1268253"/>
              <a:gd name="connsiteY0" fmla="*/ 0 h 971397"/>
              <a:gd name="connsiteX1" fmla="*/ 0 w 1268253"/>
              <a:gd name="connsiteY1" fmla="*/ 971397 h 971397"/>
              <a:gd name="connsiteX2" fmla="*/ 1263650 w 1268253"/>
              <a:gd name="connsiteY2" fmla="*/ 536431 h 971397"/>
              <a:gd name="connsiteX3" fmla="*/ 523875 w 1268253"/>
              <a:gd name="connsiteY3" fmla="*/ 98272 h 971397"/>
              <a:gd name="connsiteX4" fmla="*/ 579051 w 1268253"/>
              <a:gd name="connsiteY4" fmla="*/ 0 h 971397"/>
              <a:gd name="connsiteX0" fmla="*/ 523875 w 1268253"/>
              <a:gd name="connsiteY0" fmla="*/ 0 h 873125"/>
              <a:gd name="connsiteX1" fmla="*/ 0 w 1268253"/>
              <a:gd name="connsiteY1" fmla="*/ 873125 h 873125"/>
              <a:gd name="connsiteX2" fmla="*/ 1263650 w 1268253"/>
              <a:gd name="connsiteY2" fmla="*/ 438159 h 873125"/>
              <a:gd name="connsiteX3" fmla="*/ 523875 w 1268253"/>
              <a:gd name="connsiteY3" fmla="*/ 0 h 873125"/>
              <a:gd name="connsiteX0" fmla="*/ 478632 w 1267871"/>
              <a:gd name="connsiteY0" fmla="*/ 0 h 796925"/>
              <a:gd name="connsiteX1" fmla="*/ 0 w 1267871"/>
              <a:gd name="connsiteY1" fmla="*/ 796925 h 796925"/>
              <a:gd name="connsiteX2" fmla="*/ 1263650 w 1267871"/>
              <a:gd name="connsiteY2" fmla="*/ 361959 h 796925"/>
              <a:gd name="connsiteX3" fmla="*/ 478632 w 1267871"/>
              <a:gd name="connsiteY3" fmla="*/ 0 h 796925"/>
              <a:gd name="connsiteX0" fmla="*/ 478632 w 1409924"/>
              <a:gd name="connsiteY0" fmla="*/ 0 h 807481"/>
              <a:gd name="connsiteX1" fmla="*/ 0 w 1409924"/>
              <a:gd name="connsiteY1" fmla="*/ 796925 h 807481"/>
              <a:gd name="connsiteX2" fmla="*/ 1290859 w 1409924"/>
              <a:gd name="connsiteY2" fmla="*/ 558800 h 807481"/>
              <a:gd name="connsiteX3" fmla="*/ 1263650 w 1409924"/>
              <a:gd name="connsiteY3" fmla="*/ 361959 h 807481"/>
              <a:gd name="connsiteX4" fmla="*/ 478632 w 1409924"/>
              <a:gd name="connsiteY4" fmla="*/ 0 h 807481"/>
              <a:gd name="connsiteX0" fmla="*/ 478632 w 1267871"/>
              <a:gd name="connsiteY0" fmla="*/ 0 h 803639"/>
              <a:gd name="connsiteX1" fmla="*/ 0 w 1267871"/>
              <a:gd name="connsiteY1" fmla="*/ 796925 h 803639"/>
              <a:gd name="connsiteX2" fmla="*/ 1263650 w 1267871"/>
              <a:gd name="connsiteY2" fmla="*/ 361959 h 803639"/>
              <a:gd name="connsiteX3" fmla="*/ 478632 w 1267871"/>
              <a:gd name="connsiteY3" fmla="*/ 0 h 803639"/>
              <a:gd name="connsiteX0" fmla="*/ 478632 w 1359335"/>
              <a:gd name="connsiteY0" fmla="*/ 0 h 802339"/>
              <a:gd name="connsiteX1" fmla="*/ 0 w 1359335"/>
              <a:gd name="connsiteY1" fmla="*/ 796925 h 802339"/>
              <a:gd name="connsiteX2" fmla="*/ 1355725 w 1359335"/>
              <a:gd name="connsiteY2" fmla="*/ 263534 h 802339"/>
              <a:gd name="connsiteX3" fmla="*/ 478632 w 1359335"/>
              <a:gd name="connsiteY3" fmla="*/ 0 h 802339"/>
              <a:gd name="connsiteX0" fmla="*/ 478632 w 1359335"/>
              <a:gd name="connsiteY0" fmla="*/ 0 h 803404"/>
              <a:gd name="connsiteX1" fmla="*/ 0 w 1359335"/>
              <a:gd name="connsiteY1" fmla="*/ 796925 h 803404"/>
              <a:gd name="connsiteX2" fmla="*/ 1355725 w 1359335"/>
              <a:gd name="connsiteY2" fmla="*/ 263534 h 803404"/>
              <a:gd name="connsiteX3" fmla="*/ 478632 w 1359335"/>
              <a:gd name="connsiteY3" fmla="*/ 0 h 803404"/>
              <a:gd name="connsiteX0" fmla="*/ 478632 w 1359335"/>
              <a:gd name="connsiteY0" fmla="*/ 0 h 800766"/>
              <a:gd name="connsiteX1" fmla="*/ 0 w 1359335"/>
              <a:gd name="connsiteY1" fmla="*/ 796925 h 800766"/>
              <a:gd name="connsiteX2" fmla="*/ 1355725 w 1359335"/>
              <a:gd name="connsiteY2" fmla="*/ 263534 h 800766"/>
              <a:gd name="connsiteX3" fmla="*/ 478632 w 1359335"/>
              <a:gd name="connsiteY3" fmla="*/ 0 h 80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335" h="800766">
                <a:moveTo>
                  <a:pt x="478632" y="0"/>
                </a:moveTo>
                <a:lnTo>
                  <a:pt x="0" y="796925"/>
                </a:lnTo>
                <a:cubicBezTo>
                  <a:pt x="146182" y="840847"/>
                  <a:pt x="1300692" y="498479"/>
                  <a:pt x="1355725" y="263534"/>
                </a:cubicBezTo>
                <a:cubicBezTo>
                  <a:pt x="1410758" y="28589"/>
                  <a:pt x="823649" y="44454"/>
                  <a:pt x="478632" y="0"/>
                </a:cubicBezTo>
                <a:close/>
              </a:path>
            </a:pathLst>
          </a:custGeom>
          <a:solidFill>
            <a:schemeClr val="accent4">
              <a:alpha val="7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slice 2"/>
          <p:cNvSpPr/>
          <p:nvPr/>
        </p:nvSpPr>
        <p:spPr>
          <a:xfrm rot="5400000" flipH="1">
            <a:off x="5423254" y="4004739"/>
            <a:ext cx="2966072" cy="1708564"/>
          </a:xfrm>
          <a:custGeom>
            <a:avLst/>
            <a:gdLst>
              <a:gd name="connsiteX0" fmla="*/ 0 w 3176933"/>
              <a:gd name="connsiteY0" fmla="*/ 1494574 h 1494574"/>
              <a:gd name="connsiteX1" fmla="*/ 891797 w 3176933"/>
              <a:gd name="connsiteY1" fmla="*/ 0 h 1494574"/>
              <a:gd name="connsiteX2" fmla="*/ 3176933 w 3176933"/>
              <a:gd name="connsiteY2" fmla="*/ 0 h 1494574"/>
              <a:gd name="connsiteX3" fmla="*/ 2285136 w 3176933"/>
              <a:gd name="connsiteY3" fmla="*/ 1494574 h 1494574"/>
              <a:gd name="connsiteX4" fmla="*/ 0 w 3176933"/>
              <a:gd name="connsiteY4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91797 w 3176933"/>
              <a:gd name="connsiteY2" fmla="*/ 0 h 1494574"/>
              <a:gd name="connsiteX3" fmla="*/ 3176933 w 3176933"/>
              <a:gd name="connsiteY3" fmla="*/ 0 h 1494574"/>
              <a:gd name="connsiteX4" fmla="*/ 2285136 w 3176933"/>
              <a:gd name="connsiteY4" fmla="*/ 1494574 h 1494574"/>
              <a:gd name="connsiteX5" fmla="*/ 0 w 3176933"/>
              <a:gd name="connsiteY5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36621 w 3176933"/>
              <a:gd name="connsiteY2" fmla="*/ 98272 h 1494574"/>
              <a:gd name="connsiteX3" fmla="*/ 891797 w 3176933"/>
              <a:gd name="connsiteY3" fmla="*/ 0 h 1494574"/>
              <a:gd name="connsiteX4" fmla="*/ 3176933 w 3176933"/>
              <a:gd name="connsiteY4" fmla="*/ 0 h 1494574"/>
              <a:gd name="connsiteX5" fmla="*/ 2285136 w 3176933"/>
              <a:gd name="connsiteY5" fmla="*/ 1494574 h 1494574"/>
              <a:gd name="connsiteX6" fmla="*/ 0 w 3176933"/>
              <a:gd name="connsiteY6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601671 w 3176933"/>
              <a:gd name="connsiteY2" fmla="*/ 485622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933" h="1494574">
                <a:moveTo>
                  <a:pt x="0" y="1494574"/>
                </a:moveTo>
                <a:lnTo>
                  <a:pt x="312746" y="971397"/>
                </a:lnTo>
                <a:cubicBezTo>
                  <a:pt x="688275" y="966953"/>
                  <a:pt x="1400282" y="855125"/>
                  <a:pt x="1656344" y="443065"/>
                </a:cubicBezTo>
                <a:cubicBezTo>
                  <a:pt x="1665468" y="389342"/>
                  <a:pt x="1251676" y="179949"/>
                  <a:pt x="784233" y="179238"/>
                </a:cubicBezTo>
                <a:lnTo>
                  <a:pt x="891797" y="0"/>
                </a:lnTo>
                <a:lnTo>
                  <a:pt x="3176933" y="0"/>
                </a:lnTo>
                <a:lnTo>
                  <a:pt x="2285136" y="1494574"/>
                </a:lnTo>
                <a:lnTo>
                  <a:pt x="0" y="1494574"/>
                </a:lnTo>
                <a:close/>
              </a:path>
            </a:pathLst>
          </a:cu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slice 2 intersection"/>
          <p:cNvSpPr/>
          <p:nvPr/>
        </p:nvSpPr>
        <p:spPr>
          <a:xfrm rot="5400000" flipH="1">
            <a:off x="6475601" y="4973271"/>
            <a:ext cx="1254559" cy="905579"/>
          </a:xfrm>
          <a:custGeom>
            <a:avLst/>
            <a:gdLst>
              <a:gd name="connsiteX0" fmla="*/ 0 w 3176933"/>
              <a:gd name="connsiteY0" fmla="*/ 1494574 h 1494574"/>
              <a:gd name="connsiteX1" fmla="*/ 891797 w 3176933"/>
              <a:gd name="connsiteY1" fmla="*/ 0 h 1494574"/>
              <a:gd name="connsiteX2" fmla="*/ 3176933 w 3176933"/>
              <a:gd name="connsiteY2" fmla="*/ 0 h 1494574"/>
              <a:gd name="connsiteX3" fmla="*/ 2285136 w 3176933"/>
              <a:gd name="connsiteY3" fmla="*/ 1494574 h 1494574"/>
              <a:gd name="connsiteX4" fmla="*/ 0 w 3176933"/>
              <a:gd name="connsiteY4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91797 w 3176933"/>
              <a:gd name="connsiteY2" fmla="*/ 0 h 1494574"/>
              <a:gd name="connsiteX3" fmla="*/ 3176933 w 3176933"/>
              <a:gd name="connsiteY3" fmla="*/ 0 h 1494574"/>
              <a:gd name="connsiteX4" fmla="*/ 2285136 w 3176933"/>
              <a:gd name="connsiteY4" fmla="*/ 1494574 h 1494574"/>
              <a:gd name="connsiteX5" fmla="*/ 0 w 3176933"/>
              <a:gd name="connsiteY5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36621 w 3176933"/>
              <a:gd name="connsiteY2" fmla="*/ 98272 h 1494574"/>
              <a:gd name="connsiteX3" fmla="*/ 891797 w 3176933"/>
              <a:gd name="connsiteY3" fmla="*/ 0 h 1494574"/>
              <a:gd name="connsiteX4" fmla="*/ 3176933 w 3176933"/>
              <a:gd name="connsiteY4" fmla="*/ 0 h 1494574"/>
              <a:gd name="connsiteX5" fmla="*/ 2285136 w 3176933"/>
              <a:gd name="connsiteY5" fmla="*/ 1494574 h 1494574"/>
              <a:gd name="connsiteX6" fmla="*/ 0 w 3176933"/>
              <a:gd name="connsiteY6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601671 w 3176933"/>
              <a:gd name="connsiteY2" fmla="*/ 485622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2285136"/>
              <a:gd name="connsiteY0" fmla="*/ 1494574 h 1494574"/>
              <a:gd name="connsiteX1" fmla="*/ 312746 w 2285136"/>
              <a:gd name="connsiteY1" fmla="*/ 971397 h 1494574"/>
              <a:gd name="connsiteX2" fmla="*/ 1656344 w 2285136"/>
              <a:gd name="connsiteY2" fmla="*/ 443065 h 1494574"/>
              <a:gd name="connsiteX3" fmla="*/ 784233 w 2285136"/>
              <a:gd name="connsiteY3" fmla="*/ 179238 h 1494574"/>
              <a:gd name="connsiteX4" fmla="*/ 891797 w 2285136"/>
              <a:gd name="connsiteY4" fmla="*/ 0 h 1494574"/>
              <a:gd name="connsiteX5" fmla="*/ 2285136 w 2285136"/>
              <a:gd name="connsiteY5" fmla="*/ 1494574 h 1494574"/>
              <a:gd name="connsiteX6" fmla="*/ 0 w 2285136"/>
              <a:gd name="connsiteY6" fmla="*/ 1494574 h 1494574"/>
              <a:gd name="connsiteX0" fmla="*/ 0 w 2285136"/>
              <a:gd name="connsiteY0" fmla="*/ 1315336 h 1315336"/>
              <a:gd name="connsiteX1" fmla="*/ 312746 w 2285136"/>
              <a:gd name="connsiteY1" fmla="*/ 792159 h 1315336"/>
              <a:gd name="connsiteX2" fmla="*/ 1656344 w 2285136"/>
              <a:gd name="connsiteY2" fmla="*/ 263827 h 1315336"/>
              <a:gd name="connsiteX3" fmla="*/ 784233 w 2285136"/>
              <a:gd name="connsiteY3" fmla="*/ 0 h 1315336"/>
              <a:gd name="connsiteX4" fmla="*/ 2285136 w 2285136"/>
              <a:gd name="connsiteY4" fmla="*/ 1315336 h 1315336"/>
              <a:gd name="connsiteX5" fmla="*/ 0 w 2285136"/>
              <a:gd name="connsiteY5" fmla="*/ 1315336 h 1315336"/>
              <a:gd name="connsiteX0" fmla="*/ 1972390 w 1972390"/>
              <a:gd name="connsiteY0" fmla="*/ 1315336 h 1315336"/>
              <a:gd name="connsiteX1" fmla="*/ 0 w 1972390"/>
              <a:gd name="connsiteY1" fmla="*/ 792159 h 1315336"/>
              <a:gd name="connsiteX2" fmla="*/ 1343598 w 1972390"/>
              <a:gd name="connsiteY2" fmla="*/ 263827 h 1315336"/>
              <a:gd name="connsiteX3" fmla="*/ 471487 w 1972390"/>
              <a:gd name="connsiteY3" fmla="*/ 0 h 1315336"/>
              <a:gd name="connsiteX4" fmla="*/ 1972390 w 1972390"/>
              <a:gd name="connsiteY4" fmla="*/ 1315336 h 1315336"/>
              <a:gd name="connsiteX0" fmla="*/ 471487 w 1343747"/>
              <a:gd name="connsiteY0" fmla="*/ 0 h 792159"/>
              <a:gd name="connsiteX1" fmla="*/ 0 w 1343747"/>
              <a:gd name="connsiteY1" fmla="*/ 792159 h 792159"/>
              <a:gd name="connsiteX2" fmla="*/ 1343598 w 1343747"/>
              <a:gd name="connsiteY2" fmla="*/ 263827 h 792159"/>
              <a:gd name="connsiteX3" fmla="*/ 471487 w 1343747"/>
              <a:gd name="connsiteY3" fmla="*/ 0 h 79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747" h="792159">
                <a:moveTo>
                  <a:pt x="471487" y="0"/>
                </a:moveTo>
                <a:lnTo>
                  <a:pt x="0" y="792159"/>
                </a:lnTo>
                <a:cubicBezTo>
                  <a:pt x="375529" y="787715"/>
                  <a:pt x="1087536" y="675887"/>
                  <a:pt x="1343598" y="263827"/>
                </a:cubicBezTo>
                <a:cubicBezTo>
                  <a:pt x="1352722" y="210104"/>
                  <a:pt x="938930" y="711"/>
                  <a:pt x="471487" y="0"/>
                </a:cubicBezTo>
                <a:close/>
              </a:path>
            </a:pathLst>
          </a:custGeom>
          <a:solidFill>
            <a:schemeClr val="accent4">
              <a:alpha val="7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88249" y="1143000"/>
                <a:ext cx="87506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be compact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 :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bounded.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9" y="1143000"/>
                <a:ext cx="8750665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836" t="-12632" r="-697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49979" y="2634076"/>
            <a:ext cx="40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dirty="0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101" y="314925"/>
            <a:ext cx="8980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</a:rPr>
              <a:t>Hadwiger</a:t>
            </a:r>
            <a:r>
              <a:rPr lang="en-US" sz="3200" dirty="0" smtClean="0">
                <a:solidFill>
                  <a:prstClr val="black"/>
                </a:solidFill>
              </a:rPr>
              <a:t> integrals can be expressed in various ways: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9" grpId="0" animBg="1"/>
      <p:bldP spid="63" grpId="0" animBg="1"/>
      <p:bldP spid="15" grpId="0" animBg="1"/>
      <p:bldP spid="7" grpId="0"/>
      <p:bldP spid="36" grpId="0"/>
      <p:bldP spid="47" grpId="0"/>
      <p:bldP spid="52" grpId="0"/>
      <p:bldP spid="43" grpId="0"/>
      <p:bldP spid="45" grpId="0"/>
      <p:bldP spid="46" grpId="0"/>
      <p:bldP spid="50" grpId="0"/>
      <p:bldP spid="62" grpId="0" animBg="1"/>
      <p:bldP spid="14" grpId="0" animBg="1"/>
      <p:bldP spid="64" grpId="0" animBg="1"/>
      <p:bldP spid="65" grpId="0" animBg="1"/>
      <p:bldP spid="69" grpId="0"/>
      <p:bldP spid="17" grpId="0" animBg="1"/>
      <p:bldP spid="70" grpId="0" animBg="1"/>
      <p:bldP spid="71" grpId="0" animBg="1"/>
      <p:bldP spid="73" grpId="0" animBg="1"/>
      <p:bldP spid="54" grpId="0"/>
      <p:bldP spid="49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 rot="10800000">
            <a:off x="769143" y="4467496"/>
            <a:ext cx="2777413" cy="612094"/>
          </a:xfrm>
          <a:custGeom>
            <a:avLst/>
            <a:gdLst>
              <a:gd name="connsiteX0" fmla="*/ 0 w 2676525"/>
              <a:gd name="connsiteY0" fmla="*/ 0 h 614362"/>
              <a:gd name="connsiteX1" fmla="*/ 628650 w 2676525"/>
              <a:gd name="connsiteY1" fmla="*/ 614362 h 614362"/>
              <a:gd name="connsiteX2" fmla="*/ 2676525 w 2676525"/>
              <a:gd name="connsiteY2" fmla="*/ 9525 h 614362"/>
              <a:gd name="connsiteX0" fmla="*/ 0 w 2669382"/>
              <a:gd name="connsiteY0" fmla="*/ 0 h 614362"/>
              <a:gd name="connsiteX1" fmla="*/ 628650 w 2669382"/>
              <a:gd name="connsiteY1" fmla="*/ 614362 h 614362"/>
              <a:gd name="connsiteX2" fmla="*/ 2669382 w 2669382"/>
              <a:gd name="connsiteY2" fmla="*/ 9525 h 614362"/>
              <a:gd name="connsiteX0" fmla="*/ 0 w 2669382"/>
              <a:gd name="connsiteY0" fmla="*/ 0 h 614362"/>
              <a:gd name="connsiteX1" fmla="*/ 628650 w 2669382"/>
              <a:gd name="connsiteY1" fmla="*/ 614362 h 614362"/>
              <a:gd name="connsiteX2" fmla="*/ 2219325 w 2669382"/>
              <a:gd name="connsiteY2" fmla="*/ 300037 h 614362"/>
              <a:gd name="connsiteX3" fmla="*/ 2669382 w 2669382"/>
              <a:gd name="connsiteY3" fmla="*/ 9525 h 614362"/>
              <a:gd name="connsiteX0" fmla="*/ 0 w 2669382"/>
              <a:gd name="connsiteY0" fmla="*/ 0 h 614365"/>
              <a:gd name="connsiteX1" fmla="*/ 628650 w 2669382"/>
              <a:gd name="connsiteY1" fmla="*/ 614362 h 614365"/>
              <a:gd name="connsiteX2" fmla="*/ 2669382 w 2669382"/>
              <a:gd name="connsiteY2" fmla="*/ 9525 h 614365"/>
              <a:gd name="connsiteX0" fmla="*/ 0 w 2669382"/>
              <a:gd name="connsiteY0" fmla="*/ 0 h 614371"/>
              <a:gd name="connsiteX1" fmla="*/ 628650 w 2669382"/>
              <a:gd name="connsiteY1" fmla="*/ 614362 h 614371"/>
              <a:gd name="connsiteX2" fmla="*/ 2669382 w 2669382"/>
              <a:gd name="connsiteY2" fmla="*/ 9525 h 614371"/>
              <a:gd name="connsiteX0" fmla="*/ 0 w 2669382"/>
              <a:gd name="connsiteY0" fmla="*/ 0 h 614371"/>
              <a:gd name="connsiteX1" fmla="*/ 628650 w 2669382"/>
              <a:gd name="connsiteY1" fmla="*/ 614362 h 614371"/>
              <a:gd name="connsiteX2" fmla="*/ 2669382 w 2669382"/>
              <a:gd name="connsiteY2" fmla="*/ 9525 h 614371"/>
              <a:gd name="connsiteX0" fmla="*/ 0 w 2669382"/>
              <a:gd name="connsiteY0" fmla="*/ 0 h 614363"/>
              <a:gd name="connsiteX1" fmla="*/ 628650 w 2669382"/>
              <a:gd name="connsiteY1" fmla="*/ 614362 h 614363"/>
              <a:gd name="connsiteX2" fmla="*/ 2669382 w 2669382"/>
              <a:gd name="connsiteY2" fmla="*/ 9525 h 614363"/>
              <a:gd name="connsiteX0" fmla="*/ 0 w 2669382"/>
              <a:gd name="connsiteY0" fmla="*/ 0 h 611982"/>
              <a:gd name="connsiteX1" fmla="*/ 626269 w 2669382"/>
              <a:gd name="connsiteY1" fmla="*/ 611981 h 611982"/>
              <a:gd name="connsiteX2" fmla="*/ 2669382 w 2669382"/>
              <a:gd name="connsiteY2" fmla="*/ 9525 h 611982"/>
              <a:gd name="connsiteX0" fmla="*/ 0 w 2669382"/>
              <a:gd name="connsiteY0" fmla="*/ 0 h 612039"/>
              <a:gd name="connsiteX1" fmla="*/ 626269 w 2669382"/>
              <a:gd name="connsiteY1" fmla="*/ 611981 h 612039"/>
              <a:gd name="connsiteX2" fmla="*/ 2669382 w 2669382"/>
              <a:gd name="connsiteY2" fmla="*/ 9525 h 612039"/>
              <a:gd name="connsiteX0" fmla="*/ 0 w 2669382"/>
              <a:gd name="connsiteY0" fmla="*/ 0 h 611982"/>
              <a:gd name="connsiteX1" fmla="*/ 626269 w 2669382"/>
              <a:gd name="connsiteY1" fmla="*/ 611981 h 611982"/>
              <a:gd name="connsiteX2" fmla="*/ 2669382 w 2669382"/>
              <a:gd name="connsiteY2" fmla="*/ 9525 h 611982"/>
              <a:gd name="connsiteX0" fmla="*/ 96961 w 2766343"/>
              <a:gd name="connsiteY0" fmla="*/ 0 h 611982"/>
              <a:gd name="connsiteX1" fmla="*/ 723230 w 2766343"/>
              <a:gd name="connsiteY1" fmla="*/ 611981 h 611982"/>
              <a:gd name="connsiteX2" fmla="*/ 2766343 w 2766343"/>
              <a:gd name="connsiteY2" fmla="*/ 9525 h 611982"/>
              <a:gd name="connsiteX0" fmla="*/ 96961 w 2766343"/>
              <a:gd name="connsiteY0" fmla="*/ 0 h 611982"/>
              <a:gd name="connsiteX1" fmla="*/ 723230 w 2766343"/>
              <a:gd name="connsiteY1" fmla="*/ 611981 h 611982"/>
              <a:gd name="connsiteX2" fmla="*/ 2766343 w 2766343"/>
              <a:gd name="connsiteY2" fmla="*/ 9525 h 611982"/>
              <a:gd name="connsiteX0" fmla="*/ 108031 w 2777413"/>
              <a:gd name="connsiteY0" fmla="*/ 0 h 612045"/>
              <a:gd name="connsiteX1" fmla="*/ 734300 w 2777413"/>
              <a:gd name="connsiteY1" fmla="*/ 611981 h 612045"/>
              <a:gd name="connsiteX2" fmla="*/ 2777413 w 2777413"/>
              <a:gd name="connsiteY2" fmla="*/ 9525 h 612045"/>
              <a:gd name="connsiteX0" fmla="*/ 108031 w 2777413"/>
              <a:gd name="connsiteY0" fmla="*/ 0 h 612094"/>
              <a:gd name="connsiteX1" fmla="*/ 734300 w 2777413"/>
              <a:gd name="connsiteY1" fmla="*/ 611981 h 612094"/>
              <a:gd name="connsiteX2" fmla="*/ 2777413 w 2777413"/>
              <a:gd name="connsiteY2" fmla="*/ 9525 h 6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7413" h="612094">
                <a:moveTo>
                  <a:pt x="108031" y="0"/>
                </a:moveTo>
                <a:cubicBezTo>
                  <a:pt x="-189626" y="264318"/>
                  <a:pt x="163197" y="610397"/>
                  <a:pt x="734300" y="611981"/>
                </a:cubicBezTo>
                <a:cubicBezTo>
                  <a:pt x="1305403" y="613565"/>
                  <a:pt x="2090324" y="607021"/>
                  <a:pt x="2777413" y="9525"/>
                </a:cubicBezTo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56350" y="5070350"/>
            <a:ext cx="2777413" cy="612094"/>
          </a:xfrm>
          <a:custGeom>
            <a:avLst/>
            <a:gdLst>
              <a:gd name="connsiteX0" fmla="*/ 0 w 2676525"/>
              <a:gd name="connsiteY0" fmla="*/ 0 h 614362"/>
              <a:gd name="connsiteX1" fmla="*/ 628650 w 2676525"/>
              <a:gd name="connsiteY1" fmla="*/ 614362 h 614362"/>
              <a:gd name="connsiteX2" fmla="*/ 2676525 w 2676525"/>
              <a:gd name="connsiteY2" fmla="*/ 9525 h 614362"/>
              <a:gd name="connsiteX0" fmla="*/ 0 w 2669382"/>
              <a:gd name="connsiteY0" fmla="*/ 0 h 614362"/>
              <a:gd name="connsiteX1" fmla="*/ 628650 w 2669382"/>
              <a:gd name="connsiteY1" fmla="*/ 614362 h 614362"/>
              <a:gd name="connsiteX2" fmla="*/ 2669382 w 2669382"/>
              <a:gd name="connsiteY2" fmla="*/ 9525 h 614362"/>
              <a:gd name="connsiteX0" fmla="*/ 0 w 2669382"/>
              <a:gd name="connsiteY0" fmla="*/ 0 h 614362"/>
              <a:gd name="connsiteX1" fmla="*/ 628650 w 2669382"/>
              <a:gd name="connsiteY1" fmla="*/ 614362 h 614362"/>
              <a:gd name="connsiteX2" fmla="*/ 2219325 w 2669382"/>
              <a:gd name="connsiteY2" fmla="*/ 300037 h 614362"/>
              <a:gd name="connsiteX3" fmla="*/ 2669382 w 2669382"/>
              <a:gd name="connsiteY3" fmla="*/ 9525 h 614362"/>
              <a:gd name="connsiteX0" fmla="*/ 0 w 2669382"/>
              <a:gd name="connsiteY0" fmla="*/ 0 h 614365"/>
              <a:gd name="connsiteX1" fmla="*/ 628650 w 2669382"/>
              <a:gd name="connsiteY1" fmla="*/ 614362 h 614365"/>
              <a:gd name="connsiteX2" fmla="*/ 2669382 w 2669382"/>
              <a:gd name="connsiteY2" fmla="*/ 9525 h 614365"/>
              <a:gd name="connsiteX0" fmla="*/ 0 w 2669382"/>
              <a:gd name="connsiteY0" fmla="*/ 0 h 614371"/>
              <a:gd name="connsiteX1" fmla="*/ 628650 w 2669382"/>
              <a:gd name="connsiteY1" fmla="*/ 614362 h 614371"/>
              <a:gd name="connsiteX2" fmla="*/ 2669382 w 2669382"/>
              <a:gd name="connsiteY2" fmla="*/ 9525 h 614371"/>
              <a:gd name="connsiteX0" fmla="*/ 0 w 2669382"/>
              <a:gd name="connsiteY0" fmla="*/ 0 h 614371"/>
              <a:gd name="connsiteX1" fmla="*/ 628650 w 2669382"/>
              <a:gd name="connsiteY1" fmla="*/ 614362 h 614371"/>
              <a:gd name="connsiteX2" fmla="*/ 2669382 w 2669382"/>
              <a:gd name="connsiteY2" fmla="*/ 9525 h 614371"/>
              <a:gd name="connsiteX0" fmla="*/ 0 w 2669382"/>
              <a:gd name="connsiteY0" fmla="*/ 0 h 614363"/>
              <a:gd name="connsiteX1" fmla="*/ 628650 w 2669382"/>
              <a:gd name="connsiteY1" fmla="*/ 614362 h 614363"/>
              <a:gd name="connsiteX2" fmla="*/ 2669382 w 2669382"/>
              <a:gd name="connsiteY2" fmla="*/ 9525 h 614363"/>
              <a:gd name="connsiteX0" fmla="*/ 0 w 2669382"/>
              <a:gd name="connsiteY0" fmla="*/ 0 h 611982"/>
              <a:gd name="connsiteX1" fmla="*/ 626269 w 2669382"/>
              <a:gd name="connsiteY1" fmla="*/ 611981 h 611982"/>
              <a:gd name="connsiteX2" fmla="*/ 2669382 w 2669382"/>
              <a:gd name="connsiteY2" fmla="*/ 9525 h 611982"/>
              <a:gd name="connsiteX0" fmla="*/ 0 w 2669382"/>
              <a:gd name="connsiteY0" fmla="*/ 0 h 612039"/>
              <a:gd name="connsiteX1" fmla="*/ 626269 w 2669382"/>
              <a:gd name="connsiteY1" fmla="*/ 611981 h 612039"/>
              <a:gd name="connsiteX2" fmla="*/ 2669382 w 2669382"/>
              <a:gd name="connsiteY2" fmla="*/ 9525 h 612039"/>
              <a:gd name="connsiteX0" fmla="*/ 0 w 2669382"/>
              <a:gd name="connsiteY0" fmla="*/ 0 h 611982"/>
              <a:gd name="connsiteX1" fmla="*/ 626269 w 2669382"/>
              <a:gd name="connsiteY1" fmla="*/ 611981 h 611982"/>
              <a:gd name="connsiteX2" fmla="*/ 2669382 w 2669382"/>
              <a:gd name="connsiteY2" fmla="*/ 9525 h 611982"/>
              <a:gd name="connsiteX0" fmla="*/ 96961 w 2766343"/>
              <a:gd name="connsiteY0" fmla="*/ 0 h 611982"/>
              <a:gd name="connsiteX1" fmla="*/ 723230 w 2766343"/>
              <a:gd name="connsiteY1" fmla="*/ 611981 h 611982"/>
              <a:gd name="connsiteX2" fmla="*/ 2766343 w 2766343"/>
              <a:gd name="connsiteY2" fmla="*/ 9525 h 611982"/>
              <a:gd name="connsiteX0" fmla="*/ 96961 w 2766343"/>
              <a:gd name="connsiteY0" fmla="*/ 0 h 611982"/>
              <a:gd name="connsiteX1" fmla="*/ 723230 w 2766343"/>
              <a:gd name="connsiteY1" fmla="*/ 611981 h 611982"/>
              <a:gd name="connsiteX2" fmla="*/ 2766343 w 2766343"/>
              <a:gd name="connsiteY2" fmla="*/ 9525 h 611982"/>
              <a:gd name="connsiteX0" fmla="*/ 108031 w 2777413"/>
              <a:gd name="connsiteY0" fmla="*/ 0 h 612045"/>
              <a:gd name="connsiteX1" fmla="*/ 734300 w 2777413"/>
              <a:gd name="connsiteY1" fmla="*/ 611981 h 612045"/>
              <a:gd name="connsiteX2" fmla="*/ 2777413 w 2777413"/>
              <a:gd name="connsiteY2" fmla="*/ 9525 h 612045"/>
              <a:gd name="connsiteX0" fmla="*/ 108031 w 2777413"/>
              <a:gd name="connsiteY0" fmla="*/ 0 h 612094"/>
              <a:gd name="connsiteX1" fmla="*/ 734300 w 2777413"/>
              <a:gd name="connsiteY1" fmla="*/ 611981 h 612094"/>
              <a:gd name="connsiteX2" fmla="*/ 2777413 w 2777413"/>
              <a:gd name="connsiteY2" fmla="*/ 9525 h 6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7413" h="612094">
                <a:moveTo>
                  <a:pt x="108031" y="0"/>
                </a:moveTo>
                <a:cubicBezTo>
                  <a:pt x="-189626" y="264318"/>
                  <a:pt x="163197" y="610397"/>
                  <a:pt x="734300" y="611981"/>
                </a:cubicBezTo>
                <a:cubicBezTo>
                  <a:pt x="1305403" y="613565"/>
                  <a:pt x="2090324" y="607021"/>
                  <a:pt x="2777413" y="9525"/>
                </a:cubicBezTo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-200028" y="4387311"/>
            <a:ext cx="4543428" cy="1518920"/>
            <a:chOff x="-200028" y="4387311"/>
            <a:chExt cx="4543428" cy="1518920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-104780" y="5679948"/>
              <a:ext cx="30480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247648" y="5375148"/>
              <a:ext cx="30480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945353" y="4765548"/>
              <a:ext cx="30480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1295400" y="4463129"/>
              <a:ext cx="30480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478879" y="4387311"/>
              <a:ext cx="1752599" cy="15189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807371" y="4387311"/>
              <a:ext cx="1752599" cy="15189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471480" y="4387311"/>
              <a:ext cx="1752599" cy="15189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-200028" y="4387311"/>
              <a:ext cx="1752599" cy="15189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676400" y="5257800"/>
                <a:ext cx="459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57800"/>
                <a:ext cx="459869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31019" y="2093786"/>
            <a:ext cx="3200400" cy="3812445"/>
            <a:chOff x="531019" y="2093786"/>
            <a:chExt cx="3200400" cy="381244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31019" y="5079588"/>
              <a:ext cx="3200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094760" y="2093786"/>
              <a:ext cx="0" cy="29858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140620" y="4387311"/>
              <a:ext cx="1752599" cy="1518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093595" y="1941682"/>
            <a:ext cx="457200" cy="461665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ℝ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2950" y="5444566"/>
                <a:ext cx="533400" cy="461665"/>
              </a:xfrm>
              <a:prstGeom prst="rect">
                <a:avLst/>
              </a:prstGeom>
              <a:scene3d>
                <a:camera prst="orthographicFront">
                  <a:rot lat="600000" lon="0" rev="0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0" y="5444566"/>
                <a:ext cx="5334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57200"/>
                <a:ext cx="868693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Example: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	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=4−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		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| 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≤4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"/>
                <a:ext cx="8686931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7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3422186"/>
                <a:ext cx="3424399" cy="921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2186"/>
                <a:ext cx="3424399" cy="9212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4451473"/>
                <a:ext cx="4683012" cy="921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4−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rad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51473"/>
                <a:ext cx="4683012" cy="9212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4800" y="5480760"/>
                <a:ext cx="4574586" cy="921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(4−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=8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0760"/>
                <a:ext cx="4574586" cy="9212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/>
          <p:cNvSpPr/>
          <p:nvPr/>
        </p:nvSpPr>
        <p:spPr>
          <a:xfrm>
            <a:off x="657215" y="2403348"/>
            <a:ext cx="2883834" cy="3274291"/>
          </a:xfrm>
          <a:custGeom>
            <a:avLst/>
            <a:gdLst>
              <a:gd name="connsiteX0" fmla="*/ 144 w 2672038"/>
              <a:gd name="connsiteY0" fmla="*/ 2667000 h 3309958"/>
              <a:gd name="connsiteX1" fmla="*/ 1262206 w 2672038"/>
              <a:gd name="connsiteY1" fmla="*/ 3309937 h 3309958"/>
              <a:gd name="connsiteX2" fmla="*/ 2671906 w 2672038"/>
              <a:gd name="connsiteY2" fmla="*/ 2676525 h 3309958"/>
              <a:gd name="connsiteX3" fmla="*/ 1338406 w 2672038"/>
              <a:gd name="connsiteY3" fmla="*/ 0 h 3309958"/>
              <a:gd name="connsiteX4" fmla="*/ 144 w 2672038"/>
              <a:gd name="connsiteY4" fmla="*/ 2667000 h 3309958"/>
              <a:gd name="connsiteX0" fmla="*/ 143 w 2679181"/>
              <a:gd name="connsiteY0" fmla="*/ 2669381 h 3309949"/>
              <a:gd name="connsiteX1" fmla="*/ 1269348 w 2679181"/>
              <a:gd name="connsiteY1" fmla="*/ 3309937 h 3309949"/>
              <a:gd name="connsiteX2" fmla="*/ 2679048 w 2679181"/>
              <a:gd name="connsiteY2" fmla="*/ 2676525 h 3309949"/>
              <a:gd name="connsiteX3" fmla="*/ 1345548 w 2679181"/>
              <a:gd name="connsiteY3" fmla="*/ 0 h 3309949"/>
              <a:gd name="connsiteX4" fmla="*/ 143 w 2679181"/>
              <a:gd name="connsiteY4" fmla="*/ 2669381 h 3309949"/>
              <a:gd name="connsiteX0" fmla="*/ 153 w 2614896"/>
              <a:gd name="connsiteY0" fmla="*/ 2657478 h 3310023"/>
              <a:gd name="connsiteX1" fmla="*/ 1205065 w 2614896"/>
              <a:gd name="connsiteY1" fmla="*/ 3309940 h 3310023"/>
              <a:gd name="connsiteX2" fmla="*/ 2614765 w 2614896"/>
              <a:gd name="connsiteY2" fmla="*/ 2676528 h 3310023"/>
              <a:gd name="connsiteX3" fmla="*/ 1281265 w 2614896"/>
              <a:gd name="connsiteY3" fmla="*/ 3 h 3310023"/>
              <a:gd name="connsiteX4" fmla="*/ 153 w 2614896"/>
              <a:gd name="connsiteY4" fmla="*/ 2657478 h 3310023"/>
              <a:gd name="connsiteX0" fmla="*/ 143 w 2676799"/>
              <a:gd name="connsiteY0" fmla="*/ 2674145 h 3309939"/>
              <a:gd name="connsiteX1" fmla="*/ 1266967 w 2676799"/>
              <a:gd name="connsiteY1" fmla="*/ 3309938 h 3309939"/>
              <a:gd name="connsiteX2" fmla="*/ 2676667 w 2676799"/>
              <a:gd name="connsiteY2" fmla="*/ 2676526 h 3309939"/>
              <a:gd name="connsiteX3" fmla="*/ 1343167 w 2676799"/>
              <a:gd name="connsiteY3" fmla="*/ 1 h 3309939"/>
              <a:gd name="connsiteX4" fmla="*/ 143 w 2676799"/>
              <a:gd name="connsiteY4" fmla="*/ 2674145 h 3309939"/>
              <a:gd name="connsiteX0" fmla="*/ 45 w 2676701"/>
              <a:gd name="connsiteY0" fmla="*/ 2674145 h 3309939"/>
              <a:gd name="connsiteX1" fmla="*/ 1300206 w 2676701"/>
              <a:gd name="connsiteY1" fmla="*/ 3309938 h 3309939"/>
              <a:gd name="connsiteX2" fmla="*/ 2676569 w 2676701"/>
              <a:gd name="connsiteY2" fmla="*/ 2676526 h 3309939"/>
              <a:gd name="connsiteX3" fmla="*/ 1343069 w 2676701"/>
              <a:gd name="connsiteY3" fmla="*/ 1 h 3309939"/>
              <a:gd name="connsiteX4" fmla="*/ 45 w 2676701"/>
              <a:gd name="connsiteY4" fmla="*/ 2674145 h 3309939"/>
              <a:gd name="connsiteX0" fmla="*/ 1 w 2676657"/>
              <a:gd name="connsiteY0" fmla="*/ 2674145 h 3309939"/>
              <a:gd name="connsiteX1" fmla="*/ 1340644 w 2676657"/>
              <a:gd name="connsiteY1" fmla="*/ 3309938 h 3309939"/>
              <a:gd name="connsiteX2" fmla="*/ 2676525 w 2676657"/>
              <a:gd name="connsiteY2" fmla="*/ 2676526 h 3309939"/>
              <a:gd name="connsiteX3" fmla="*/ 1343025 w 2676657"/>
              <a:gd name="connsiteY3" fmla="*/ 1 h 3309939"/>
              <a:gd name="connsiteX4" fmla="*/ 1 w 2676657"/>
              <a:gd name="connsiteY4" fmla="*/ 2674145 h 3309939"/>
              <a:gd name="connsiteX0" fmla="*/ 3 w 2676659"/>
              <a:gd name="connsiteY0" fmla="*/ 2674145 h 3309939"/>
              <a:gd name="connsiteX1" fmla="*/ 1354934 w 2676659"/>
              <a:gd name="connsiteY1" fmla="*/ 3309938 h 3309939"/>
              <a:gd name="connsiteX2" fmla="*/ 2676527 w 2676659"/>
              <a:gd name="connsiteY2" fmla="*/ 2676526 h 3309939"/>
              <a:gd name="connsiteX3" fmla="*/ 1343027 w 2676659"/>
              <a:gd name="connsiteY3" fmla="*/ 1 h 3309939"/>
              <a:gd name="connsiteX4" fmla="*/ 3 w 2676659"/>
              <a:gd name="connsiteY4" fmla="*/ 2674145 h 3309939"/>
              <a:gd name="connsiteX0" fmla="*/ 3 w 2676659"/>
              <a:gd name="connsiteY0" fmla="*/ 2674145 h 3305176"/>
              <a:gd name="connsiteX1" fmla="*/ 1354934 w 2676659"/>
              <a:gd name="connsiteY1" fmla="*/ 3305175 h 3305176"/>
              <a:gd name="connsiteX2" fmla="*/ 2676527 w 2676659"/>
              <a:gd name="connsiteY2" fmla="*/ 2676526 h 3305176"/>
              <a:gd name="connsiteX3" fmla="*/ 1343027 w 2676659"/>
              <a:gd name="connsiteY3" fmla="*/ 1 h 3305176"/>
              <a:gd name="connsiteX4" fmla="*/ 3 w 2676659"/>
              <a:gd name="connsiteY4" fmla="*/ 2674145 h 3305176"/>
              <a:gd name="connsiteX0" fmla="*/ 3 w 2676659"/>
              <a:gd name="connsiteY0" fmla="*/ 2674145 h 3309939"/>
              <a:gd name="connsiteX1" fmla="*/ 1354934 w 2676659"/>
              <a:gd name="connsiteY1" fmla="*/ 3309938 h 3309939"/>
              <a:gd name="connsiteX2" fmla="*/ 2676527 w 2676659"/>
              <a:gd name="connsiteY2" fmla="*/ 2676526 h 3309939"/>
              <a:gd name="connsiteX3" fmla="*/ 1343027 w 2676659"/>
              <a:gd name="connsiteY3" fmla="*/ 1 h 3309939"/>
              <a:gd name="connsiteX4" fmla="*/ 3 w 2676659"/>
              <a:gd name="connsiteY4" fmla="*/ 2674145 h 3309939"/>
              <a:gd name="connsiteX0" fmla="*/ 2 w 2676658"/>
              <a:gd name="connsiteY0" fmla="*/ 2674145 h 3290889"/>
              <a:gd name="connsiteX1" fmla="*/ 1350170 w 2676658"/>
              <a:gd name="connsiteY1" fmla="*/ 3290888 h 3290889"/>
              <a:gd name="connsiteX2" fmla="*/ 2676526 w 2676658"/>
              <a:gd name="connsiteY2" fmla="*/ 2676526 h 3290889"/>
              <a:gd name="connsiteX3" fmla="*/ 1343026 w 2676658"/>
              <a:gd name="connsiteY3" fmla="*/ 1 h 3290889"/>
              <a:gd name="connsiteX4" fmla="*/ 2 w 2676658"/>
              <a:gd name="connsiteY4" fmla="*/ 2674145 h 3290889"/>
              <a:gd name="connsiteX0" fmla="*/ 6 w 2676662"/>
              <a:gd name="connsiteY0" fmla="*/ 2674145 h 3302795"/>
              <a:gd name="connsiteX1" fmla="*/ 1359699 w 2676662"/>
              <a:gd name="connsiteY1" fmla="*/ 3302794 h 3302795"/>
              <a:gd name="connsiteX2" fmla="*/ 2676530 w 2676662"/>
              <a:gd name="connsiteY2" fmla="*/ 2676526 h 3302795"/>
              <a:gd name="connsiteX3" fmla="*/ 1343030 w 2676662"/>
              <a:gd name="connsiteY3" fmla="*/ 1 h 3302795"/>
              <a:gd name="connsiteX4" fmla="*/ 6 w 2676662"/>
              <a:gd name="connsiteY4" fmla="*/ 2674145 h 3302795"/>
              <a:gd name="connsiteX0" fmla="*/ 10 w 2676666"/>
              <a:gd name="connsiteY0" fmla="*/ 2674145 h 3309939"/>
              <a:gd name="connsiteX1" fmla="*/ 1364466 w 2676666"/>
              <a:gd name="connsiteY1" fmla="*/ 3309938 h 3309939"/>
              <a:gd name="connsiteX2" fmla="*/ 2676534 w 2676666"/>
              <a:gd name="connsiteY2" fmla="*/ 2676526 h 3309939"/>
              <a:gd name="connsiteX3" fmla="*/ 1343034 w 2676666"/>
              <a:gd name="connsiteY3" fmla="*/ 1 h 3309939"/>
              <a:gd name="connsiteX4" fmla="*/ 10 w 2676666"/>
              <a:gd name="connsiteY4" fmla="*/ 2674145 h 3309939"/>
              <a:gd name="connsiteX0" fmla="*/ 10 w 2676666"/>
              <a:gd name="connsiteY0" fmla="*/ 2674145 h 3305176"/>
              <a:gd name="connsiteX1" fmla="*/ 1364466 w 2676666"/>
              <a:gd name="connsiteY1" fmla="*/ 3305175 h 3305176"/>
              <a:gd name="connsiteX2" fmla="*/ 2676534 w 2676666"/>
              <a:gd name="connsiteY2" fmla="*/ 2676526 h 3305176"/>
              <a:gd name="connsiteX3" fmla="*/ 1343034 w 2676666"/>
              <a:gd name="connsiteY3" fmla="*/ 1 h 3305176"/>
              <a:gd name="connsiteX4" fmla="*/ 10 w 2676666"/>
              <a:gd name="connsiteY4" fmla="*/ 2674145 h 3305176"/>
              <a:gd name="connsiteX0" fmla="*/ 10 w 2676666"/>
              <a:gd name="connsiteY0" fmla="*/ 2674145 h 3283746"/>
              <a:gd name="connsiteX1" fmla="*/ 1364466 w 2676666"/>
              <a:gd name="connsiteY1" fmla="*/ 3283744 h 3283746"/>
              <a:gd name="connsiteX2" fmla="*/ 2676534 w 2676666"/>
              <a:gd name="connsiteY2" fmla="*/ 2676526 h 3283746"/>
              <a:gd name="connsiteX3" fmla="*/ 1343034 w 2676666"/>
              <a:gd name="connsiteY3" fmla="*/ 1 h 3283746"/>
              <a:gd name="connsiteX4" fmla="*/ 10 w 2676666"/>
              <a:gd name="connsiteY4" fmla="*/ 2674145 h 3283746"/>
              <a:gd name="connsiteX0" fmla="*/ 13 w 2676669"/>
              <a:gd name="connsiteY0" fmla="*/ 2674145 h 3309939"/>
              <a:gd name="connsiteX1" fmla="*/ 1366850 w 2676669"/>
              <a:gd name="connsiteY1" fmla="*/ 3309938 h 3309939"/>
              <a:gd name="connsiteX2" fmla="*/ 2676537 w 2676669"/>
              <a:gd name="connsiteY2" fmla="*/ 2676526 h 3309939"/>
              <a:gd name="connsiteX3" fmla="*/ 1343037 w 2676669"/>
              <a:gd name="connsiteY3" fmla="*/ 1 h 3309939"/>
              <a:gd name="connsiteX4" fmla="*/ 13 w 2676669"/>
              <a:gd name="connsiteY4" fmla="*/ 2674145 h 3309939"/>
              <a:gd name="connsiteX0" fmla="*/ 13 w 2669526"/>
              <a:gd name="connsiteY0" fmla="*/ 2674145 h 3309939"/>
              <a:gd name="connsiteX1" fmla="*/ 1366850 w 2669526"/>
              <a:gd name="connsiteY1" fmla="*/ 3309938 h 3309939"/>
              <a:gd name="connsiteX2" fmla="*/ 2669393 w 2669526"/>
              <a:gd name="connsiteY2" fmla="*/ 2676526 h 3309939"/>
              <a:gd name="connsiteX3" fmla="*/ 1343037 w 2669526"/>
              <a:gd name="connsiteY3" fmla="*/ 1 h 3309939"/>
              <a:gd name="connsiteX4" fmla="*/ 13 w 2669526"/>
              <a:gd name="connsiteY4" fmla="*/ 2674145 h 3309939"/>
              <a:gd name="connsiteX0" fmla="*/ 13 w 2669526"/>
              <a:gd name="connsiteY0" fmla="*/ 2674145 h 3309939"/>
              <a:gd name="connsiteX1" fmla="*/ 1366850 w 2669526"/>
              <a:gd name="connsiteY1" fmla="*/ 3309938 h 3309939"/>
              <a:gd name="connsiteX2" fmla="*/ 2669393 w 2669526"/>
              <a:gd name="connsiteY2" fmla="*/ 2676526 h 3309939"/>
              <a:gd name="connsiteX3" fmla="*/ 1343037 w 2669526"/>
              <a:gd name="connsiteY3" fmla="*/ 1 h 3309939"/>
              <a:gd name="connsiteX4" fmla="*/ 13 w 2669526"/>
              <a:gd name="connsiteY4" fmla="*/ 2674145 h 3309939"/>
              <a:gd name="connsiteX0" fmla="*/ 13 w 2669526"/>
              <a:gd name="connsiteY0" fmla="*/ 2674145 h 3309939"/>
              <a:gd name="connsiteX1" fmla="*/ 1366850 w 2669526"/>
              <a:gd name="connsiteY1" fmla="*/ 3309938 h 3309939"/>
              <a:gd name="connsiteX2" fmla="*/ 2669393 w 2669526"/>
              <a:gd name="connsiteY2" fmla="*/ 2676526 h 3309939"/>
              <a:gd name="connsiteX3" fmla="*/ 1343037 w 2669526"/>
              <a:gd name="connsiteY3" fmla="*/ 1 h 3309939"/>
              <a:gd name="connsiteX4" fmla="*/ 13 w 2669526"/>
              <a:gd name="connsiteY4" fmla="*/ 2674145 h 3309939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10018"/>
              <a:gd name="connsiteX1" fmla="*/ 1366850 w 2669526"/>
              <a:gd name="connsiteY1" fmla="*/ 3309938 h 3310018"/>
              <a:gd name="connsiteX2" fmla="*/ 2669393 w 2669526"/>
              <a:gd name="connsiteY2" fmla="*/ 2676526 h 3310018"/>
              <a:gd name="connsiteX3" fmla="*/ 1343037 w 2669526"/>
              <a:gd name="connsiteY3" fmla="*/ 1 h 3310018"/>
              <a:gd name="connsiteX4" fmla="*/ 13 w 2669526"/>
              <a:gd name="connsiteY4" fmla="*/ 2674145 h 3310018"/>
              <a:gd name="connsiteX0" fmla="*/ 13 w 2669526"/>
              <a:gd name="connsiteY0" fmla="*/ 2674145 h 3310272"/>
              <a:gd name="connsiteX1" fmla="*/ 1366850 w 2669526"/>
              <a:gd name="connsiteY1" fmla="*/ 3309938 h 3310272"/>
              <a:gd name="connsiteX2" fmla="*/ 2669393 w 2669526"/>
              <a:gd name="connsiteY2" fmla="*/ 2676526 h 3310272"/>
              <a:gd name="connsiteX3" fmla="*/ 1343037 w 2669526"/>
              <a:gd name="connsiteY3" fmla="*/ 1 h 3310272"/>
              <a:gd name="connsiteX4" fmla="*/ 13 w 2669526"/>
              <a:gd name="connsiteY4" fmla="*/ 2674145 h 3310272"/>
              <a:gd name="connsiteX0" fmla="*/ 18 w 2669585"/>
              <a:gd name="connsiteY0" fmla="*/ 2674145 h 3310272"/>
              <a:gd name="connsiteX1" fmla="*/ 1366855 w 2669585"/>
              <a:gd name="connsiteY1" fmla="*/ 3309938 h 3310272"/>
              <a:gd name="connsiteX2" fmla="*/ 2669398 w 2669585"/>
              <a:gd name="connsiteY2" fmla="*/ 2676526 h 3310272"/>
              <a:gd name="connsiteX3" fmla="*/ 1343042 w 2669585"/>
              <a:gd name="connsiteY3" fmla="*/ 1 h 3310272"/>
              <a:gd name="connsiteX4" fmla="*/ 18 w 2669585"/>
              <a:gd name="connsiteY4" fmla="*/ 2674145 h 3310272"/>
              <a:gd name="connsiteX0" fmla="*/ 18 w 2669585"/>
              <a:gd name="connsiteY0" fmla="*/ 2674145 h 3272256"/>
              <a:gd name="connsiteX1" fmla="*/ 666768 w 2669585"/>
              <a:gd name="connsiteY1" fmla="*/ 3271838 h 3272256"/>
              <a:gd name="connsiteX2" fmla="*/ 2669398 w 2669585"/>
              <a:gd name="connsiteY2" fmla="*/ 2676526 h 3272256"/>
              <a:gd name="connsiteX3" fmla="*/ 1343042 w 2669585"/>
              <a:gd name="connsiteY3" fmla="*/ 1 h 3272256"/>
              <a:gd name="connsiteX4" fmla="*/ 18 w 2669585"/>
              <a:gd name="connsiteY4" fmla="*/ 2674145 h 3272256"/>
              <a:gd name="connsiteX0" fmla="*/ 18 w 2669585"/>
              <a:gd name="connsiteY0" fmla="*/ 2674145 h 3274631"/>
              <a:gd name="connsiteX1" fmla="*/ 647718 w 2669585"/>
              <a:gd name="connsiteY1" fmla="*/ 3274220 h 3274631"/>
              <a:gd name="connsiteX2" fmla="*/ 2669398 w 2669585"/>
              <a:gd name="connsiteY2" fmla="*/ 2676526 h 3274631"/>
              <a:gd name="connsiteX3" fmla="*/ 1343042 w 2669585"/>
              <a:gd name="connsiteY3" fmla="*/ 1 h 3274631"/>
              <a:gd name="connsiteX4" fmla="*/ 18 w 2669585"/>
              <a:gd name="connsiteY4" fmla="*/ 2674145 h 3274631"/>
              <a:gd name="connsiteX0" fmla="*/ 18 w 2669585"/>
              <a:gd name="connsiteY0" fmla="*/ 2674145 h 3274259"/>
              <a:gd name="connsiteX1" fmla="*/ 647718 w 2669585"/>
              <a:gd name="connsiteY1" fmla="*/ 3274220 h 3274259"/>
              <a:gd name="connsiteX2" fmla="*/ 2669398 w 2669585"/>
              <a:gd name="connsiteY2" fmla="*/ 2676526 h 3274259"/>
              <a:gd name="connsiteX3" fmla="*/ 1343042 w 2669585"/>
              <a:gd name="connsiteY3" fmla="*/ 1 h 3274259"/>
              <a:gd name="connsiteX4" fmla="*/ 18 w 2669585"/>
              <a:gd name="connsiteY4" fmla="*/ 2674145 h 3274259"/>
              <a:gd name="connsiteX0" fmla="*/ 18 w 2669585"/>
              <a:gd name="connsiteY0" fmla="*/ 2674145 h 3274241"/>
              <a:gd name="connsiteX1" fmla="*/ 647718 w 2669585"/>
              <a:gd name="connsiteY1" fmla="*/ 3274220 h 3274241"/>
              <a:gd name="connsiteX2" fmla="*/ 2669398 w 2669585"/>
              <a:gd name="connsiteY2" fmla="*/ 2676526 h 3274241"/>
              <a:gd name="connsiteX3" fmla="*/ 1343042 w 2669585"/>
              <a:gd name="connsiteY3" fmla="*/ 1 h 3274241"/>
              <a:gd name="connsiteX4" fmla="*/ 18 w 2669585"/>
              <a:gd name="connsiteY4" fmla="*/ 2674145 h 3274241"/>
              <a:gd name="connsiteX0" fmla="*/ 14 w 2671909"/>
              <a:gd name="connsiteY0" fmla="*/ 2674144 h 3274219"/>
              <a:gd name="connsiteX1" fmla="*/ 647714 w 2671909"/>
              <a:gd name="connsiteY1" fmla="*/ 3274219 h 3274219"/>
              <a:gd name="connsiteX2" fmla="*/ 2671776 w 2671909"/>
              <a:gd name="connsiteY2" fmla="*/ 2674143 h 3274219"/>
              <a:gd name="connsiteX3" fmla="*/ 1343038 w 2671909"/>
              <a:gd name="connsiteY3" fmla="*/ 0 h 3274219"/>
              <a:gd name="connsiteX4" fmla="*/ 14 w 2671909"/>
              <a:gd name="connsiteY4" fmla="*/ 2674144 h 3274219"/>
              <a:gd name="connsiteX0" fmla="*/ 14 w 2671909"/>
              <a:gd name="connsiteY0" fmla="*/ 2674144 h 3274219"/>
              <a:gd name="connsiteX1" fmla="*/ 647714 w 2671909"/>
              <a:gd name="connsiteY1" fmla="*/ 3274219 h 3274219"/>
              <a:gd name="connsiteX2" fmla="*/ 2671776 w 2671909"/>
              <a:gd name="connsiteY2" fmla="*/ 2674143 h 3274219"/>
              <a:gd name="connsiteX3" fmla="*/ 1343038 w 2671909"/>
              <a:gd name="connsiteY3" fmla="*/ 0 h 3274219"/>
              <a:gd name="connsiteX4" fmla="*/ 14 w 2671909"/>
              <a:gd name="connsiteY4" fmla="*/ 2674144 h 3274219"/>
              <a:gd name="connsiteX0" fmla="*/ 78116 w 2750011"/>
              <a:gd name="connsiteY0" fmla="*/ 2674144 h 3274219"/>
              <a:gd name="connsiteX1" fmla="*/ 725816 w 2750011"/>
              <a:gd name="connsiteY1" fmla="*/ 3274219 h 3274219"/>
              <a:gd name="connsiteX2" fmla="*/ 2749878 w 2750011"/>
              <a:gd name="connsiteY2" fmla="*/ 2674143 h 3274219"/>
              <a:gd name="connsiteX3" fmla="*/ 1421140 w 2750011"/>
              <a:gd name="connsiteY3" fmla="*/ 0 h 3274219"/>
              <a:gd name="connsiteX4" fmla="*/ 78116 w 2750011"/>
              <a:gd name="connsiteY4" fmla="*/ 2674144 h 3274219"/>
              <a:gd name="connsiteX0" fmla="*/ 72144 w 2815478"/>
              <a:gd name="connsiteY0" fmla="*/ 2781412 h 3275128"/>
              <a:gd name="connsiteX1" fmla="*/ 791281 w 2815478"/>
              <a:gd name="connsiteY1" fmla="*/ 3274330 h 3275128"/>
              <a:gd name="connsiteX2" fmla="*/ 2815343 w 2815478"/>
              <a:gd name="connsiteY2" fmla="*/ 2674254 h 3275128"/>
              <a:gd name="connsiteX3" fmla="*/ 1486605 w 2815478"/>
              <a:gd name="connsiteY3" fmla="*/ 111 h 3275128"/>
              <a:gd name="connsiteX4" fmla="*/ 72144 w 2815478"/>
              <a:gd name="connsiteY4" fmla="*/ 2781412 h 3275128"/>
              <a:gd name="connsiteX0" fmla="*/ 13 w 2743347"/>
              <a:gd name="connsiteY0" fmla="*/ 2781412 h 3275160"/>
              <a:gd name="connsiteX1" fmla="*/ 719150 w 2743347"/>
              <a:gd name="connsiteY1" fmla="*/ 3274330 h 3275160"/>
              <a:gd name="connsiteX2" fmla="*/ 2743212 w 2743347"/>
              <a:gd name="connsiteY2" fmla="*/ 2674254 h 3275160"/>
              <a:gd name="connsiteX3" fmla="*/ 1414474 w 2743347"/>
              <a:gd name="connsiteY3" fmla="*/ 111 h 3275160"/>
              <a:gd name="connsiteX4" fmla="*/ 13 w 2743347"/>
              <a:gd name="connsiteY4" fmla="*/ 2781412 h 3275160"/>
              <a:gd name="connsiteX0" fmla="*/ 13 w 2857634"/>
              <a:gd name="connsiteY0" fmla="*/ 2782394 h 3281513"/>
              <a:gd name="connsiteX1" fmla="*/ 719150 w 2857634"/>
              <a:gd name="connsiteY1" fmla="*/ 3275312 h 3281513"/>
              <a:gd name="connsiteX2" fmla="*/ 2857512 w 2857634"/>
              <a:gd name="connsiteY2" fmla="*/ 2458543 h 3281513"/>
              <a:gd name="connsiteX3" fmla="*/ 1414474 w 2857634"/>
              <a:gd name="connsiteY3" fmla="*/ 1093 h 3281513"/>
              <a:gd name="connsiteX4" fmla="*/ 13 w 2857634"/>
              <a:gd name="connsiteY4" fmla="*/ 2782394 h 3281513"/>
              <a:gd name="connsiteX0" fmla="*/ 12 w 2888590"/>
              <a:gd name="connsiteY0" fmla="*/ 2880758 h 3288962"/>
              <a:gd name="connsiteX1" fmla="*/ 750106 w 2888590"/>
              <a:gd name="connsiteY1" fmla="*/ 3276045 h 3288962"/>
              <a:gd name="connsiteX2" fmla="*/ 2888468 w 2888590"/>
              <a:gd name="connsiteY2" fmla="*/ 2459276 h 3288962"/>
              <a:gd name="connsiteX3" fmla="*/ 1445430 w 2888590"/>
              <a:gd name="connsiteY3" fmla="*/ 1826 h 3288962"/>
              <a:gd name="connsiteX4" fmla="*/ 12 w 2888590"/>
              <a:gd name="connsiteY4" fmla="*/ 2880758 h 3288962"/>
              <a:gd name="connsiteX0" fmla="*/ 12 w 2888590"/>
              <a:gd name="connsiteY0" fmla="*/ 2880758 h 3276049"/>
              <a:gd name="connsiteX1" fmla="*/ 750106 w 2888590"/>
              <a:gd name="connsiteY1" fmla="*/ 3276045 h 3276049"/>
              <a:gd name="connsiteX2" fmla="*/ 2888468 w 2888590"/>
              <a:gd name="connsiteY2" fmla="*/ 2459276 h 3276049"/>
              <a:gd name="connsiteX3" fmla="*/ 1445430 w 2888590"/>
              <a:gd name="connsiteY3" fmla="*/ 1826 h 3276049"/>
              <a:gd name="connsiteX4" fmla="*/ 12 w 2888590"/>
              <a:gd name="connsiteY4" fmla="*/ 2880758 h 3276049"/>
              <a:gd name="connsiteX0" fmla="*/ 12 w 2888590"/>
              <a:gd name="connsiteY0" fmla="*/ 2880758 h 3276049"/>
              <a:gd name="connsiteX1" fmla="*/ 750106 w 2888590"/>
              <a:gd name="connsiteY1" fmla="*/ 3276045 h 3276049"/>
              <a:gd name="connsiteX2" fmla="*/ 2888468 w 2888590"/>
              <a:gd name="connsiteY2" fmla="*/ 2459276 h 3276049"/>
              <a:gd name="connsiteX3" fmla="*/ 1445430 w 2888590"/>
              <a:gd name="connsiteY3" fmla="*/ 1826 h 3276049"/>
              <a:gd name="connsiteX4" fmla="*/ 12 w 2888590"/>
              <a:gd name="connsiteY4" fmla="*/ 2880758 h 3276049"/>
              <a:gd name="connsiteX0" fmla="*/ 12 w 2888590"/>
              <a:gd name="connsiteY0" fmla="*/ 2880758 h 3276048"/>
              <a:gd name="connsiteX1" fmla="*/ 750106 w 2888590"/>
              <a:gd name="connsiteY1" fmla="*/ 3276045 h 3276048"/>
              <a:gd name="connsiteX2" fmla="*/ 2888468 w 2888590"/>
              <a:gd name="connsiteY2" fmla="*/ 2459276 h 3276048"/>
              <a:gd name="connsiteX3" fmla="*/ 1445430 w 2888590"/>
              <a:gd name="connsiteY3" fmla="*/ 1826 h 3276048"/>
              <a:gd name="connsiteX4" fmla="*/ 12 w 2888590"/>
              <a:gd name="connsiteY4" fmla="*/ 2880758 h 3276048"/>
              <a:gd name="connsiteX0" fmla="*/ 12 w 2888590"/>
              <a:gd name="connsiteY0" fmla="*/ 2880758 h 3279125"/>
              <a:gd name="connsiteX1" fmla="*/ 750106 w 2888590"/>
              <a:gd name="connsiteY1" fmla="*/ 3276045 h 3279125"/>
              <a:gd name="connsiteX2" fmla="*/ 2888468 w 2888590"/>
              <a:gd name="connsiteY2" fmla="*/ 2459276 h 3279125"/>
              <a:gd name="connsiteX3" fmla="*/ 1445430 w 2888590"/>
              <a:gd name="connsiteY3" fmla="*/ 1826 h 3279125"/>
              <a:gd name="connsiteX4" fmla="*/ 12 w 2888590"/>
              <a:gd name="connsiteY4" fmla="*/ 2880758 h 3279125"/>
              <a:gd name="connsiteX0" fmla="*/ 12 w 2883828"/>
              <a:gd name="connsiteY0" fmla="*/ 2880545 h 3279114"/>
              <a:gd name="connsiteX1" fmla="*/ 750106 w 2883828"/>
              <a:gd name="connsiteY1" fmla="*/ 3275832 h 3279114"/>
              <a:gd name="connsiteX2" fmla="*/ 2883705 w 2883828"/>
              <a:gd name="connsiteY2" fmla="*/ 2482876 h 3279114"/>
              <a:gd name="connsiteX3" fmla="*/ 1445430 w 2883828"/>
              <a:gd name="connsiteY3" fmla="*/ 1613 h 3279114"/>
              <a:gd name="connsiteX4" fmla="*/ 12 w 2883828"/>
              <a:gd name="connsiteY4" fmla="*/ 2880545 h 3279114"/>
              <a:gd name="connsiteX0" fmla="*/ 12 w 2883828"/>
              <a:gd name="connsiteY0" fmla="*/ 2880545 h 3278842"/>
              <a:gd name="connsiteX1" fmla="*/ 750106 w 2883828"/>
              <a:gd name="connsiteY1" fmla="*/ 3275832 h 3278842"/>
              <a:gd name="connsiteX2" fmla="*/ 2883705 w 2883828"/>
              <a:gd name="connsiteY2" fmla="*/ 2482876 h 3278842"/>
              <a:gd name="connsiteX3" fmla="*/ 1445430 w 2883828"/>
              <a:gd name="connsiteY3" fmla="*/ 1613 h 3278842"/>
              <a:gd name="connsiteX4" fmla="*/ 12 w 2883828"/>
              <a:gd name="connsiteY4" fmla="*/ 2880545 h 3278842"/>
              <a:gd name="connsiteX0" fmla="*/ 12 w 2883828"/>
              <a:gd name="connsiteY0" fmla="*/ 2880545 h 3276092"/>
              <a:gd name="connsiteX1" fmla="*/ 750106 w 2883828"/>
              <a:gd name="connsiteY1" fmla="*/ 3275832 h 3276092"/>
              <a:gd name="connsiteX2" fmla="*/ 2883705 w 2883828"/>
              <a:gd name="connsiteY2" fmla="*/ 2482876 h 3276092"/>
              <a:gd name="connsiteX3" fmla="*/ 1445430 w 2883828"/>
              <a:gd name="connsiteY3" fmla="*/ 1613 h 3276092"/>
              <a:gd name="connsiteX4" fmla="*/ 12 w 2883828"/>
              <a:gd name="connsiteY4" fmla="*/ 2880545 h 3276092"/>
              <a:gd name="connsiteX0" fmla="*/ 12 w 2883828"/>
              <a:gd name="connsiteY0" fmla="*/ 2880545 h 3276092"/>
              <a:gd name="connsiteX1" fmla="*/ 750106 w 2883828"/>
              <a:gd name="connsiteY1" fmla="*/ 3275832 h 3276092"/>
              <a:gd name="connsiteX2" fmla="*/ 2883705 w 2883828"/>
              <a:gd name="connsiteY2" fmla="*/ 2482876 h 3276092"/>
              <a:gd name="connsiteX3" fmla="*/ 1445430 w 2883828"/>
              <a:gd name="connsiteY3" fmla="*/ 1613 h 3276092"/>
              <a:gd name="connsiteX4" fmla="*/ 12 w 2883828"/>
              <a:gd name="connsiteY4" fmla="*/ 2880545 h 3276092"/>
              <a:gd name="connsiteX0" fmla="*/ 12 w 2886224"/>
              <a:gd name="connsiteY0" fmla="*/ 2880545 h 3286656"/>
              <a:gd name="connsiteX1" fmla="*/ 750106 w 2886224"/>
              <a:gd name="connsiteY1" fmla="*/ 3275832 h 3286656"/>
              <a:gd name="connsiteX2" fmla="*/ 1766898 w 2886224"/>
              <a:gd name="connsiteY2" fmla="*/ 3113907 h 3286656"/>
              <a:gd name="connsiteX3" fmla="*/ 2883705 w 2886224"/>
              <a:gd name="connsiteY3" fmla="*/ 2482876 h 3286656"/>
              <a:gd name="connsiteX4" fmla="*/ 1445430 w 2886224"/>
              <a:gd name="connsiteY4" fmla="*/ 1613 h 3286656"/>
              <a:gd name="connsiteX5" fmla="*/ 12 w 2886224"/>
              <a:gd name="connsiteY5" fmla="*/ 2880545 h 3286656"/>
              <a:gd name="connsiteX0" fmla="*/ 12 w 2887012"/>
              <a:gd name="connsiteY0" fmla="*/ 2880545 h 3289999"/>
              <a:gd name="connsiteX1" fmla="*/ 750106 w 2887012"/>
              <a:gd name="connsiteY1" fmla="*/ 3275832 h 3289999"/>
              <a:gd name="connsiteX2" fmla="*/ 1971685 w 2887012"/>
              <a:gd name="connsiteY2" fmla="*/ 3132957 h 3289999"/>
              <a:gd name="connsiteX3" fmla="*/ 2883705 w 2887012"/>
              <a:gd name="connsiteY3" fmla="*/ 2482876 h 3289999"/>
              <a:gd name="connsiteX4" fmla="*/ 1445430 w 2887012"/>
              <a:gd name="connsiteY4" fmla="*/ 1613 h 3289999"/>
              <a:gd name="connsiteX5" fmla="*/ 12 w 2887012"/>
              <a:gd name="connsiteY5" fmla="*/ 2880545 h 3289999"/>
              <a:gd name="connsiteX0" fmla="*/ 12 w 2887012"/>
              <a:gd name="connsiteY0" fmla="*/ 2880545 h 3285426"/>
              <a:gd name="connsiteX1" fmla="*/ 750106 w 2887012"/>
              <a:gd name="connsiteY1" fmla="*/ 3275832 h 3285426"/>
              <a:gd name="connsiteX2" fmla="*/ 1971685 w 2887012"/>
              <a:gd name="connsiteY2" fmla="*/ 3132957 h 3285426"/>
              <a:gd name="connsiteX3" fmla="*/ 2883705 w 2887012"/>
              <a:gd name="connsiteY3" fmla="*/ 2482876 h 3285426"/>
              <a:gd name="connsiteX4" fmla="*/ 1445430 w 2887012"/>
              <a:gd name="connsiteY4" fmla="*/ 1613 h 3285426"/>
              <a:gd name="connsiteX5" fmla="*/ 12 w 2887012"/>
              <a:gd name="connsiteY5" fmla="*/ 2880545 h 3285426"/>
              <a:gd name="connsiteX0" fmla="*/ 12 w 2887012"/>
              <a:gd name="connsiteY0" fmla="*/ 2880545 h 3289999"/>
              <a:gd name="connsiteX1" fmla="*/ 750106 w 2887012"/>
              <a:gd name="connsiteY1" fmla="*/ 3275832 h 3289999"/>
              <a:gd name="connsiteX2" fmla="*/ 1971685 w 2887012"/>
              <a:gd name="connsiteY2" fmla="*/ 3132957 h 3289999"/>
              <a:gd name="connsiteX3" fmla="*/ 2883705 w 2887012"/>
              <a:gd name="connsiteY3" fmla="*/ 2482876 h 3289999"/>
              <a:gd name="connsiteX4" fmla="*/ 1445430 w 2887012"/>
              <a:gd name="connsiteY4" fmla="*/ 1613 h 3289999"/>
              <a:gd name="connsiteX5" fmla="*/ 12 w 2887012"/>
              <a:gd name="connsiteY5" fmla="*/ 2880545 h 3289999"/>
              <a:gd name="connsiteX0" fmla="*/ 12 w 2883828"/>
              <a:gd name="connsiteY0" fmla="*/ 2880545 h 3289999"/>
              <a:gd name="connsiteX1" fmla="*/ 750106 w 2883828"/>
              <a:gd name="connsiteY1" fmla="*/ 3275832 h 3289999"/>
              <a:gd name="connsiteX2" fmla="*/ 1971685 w 2883828"/>
              <a:gd name="connsiteY2" fmla="*/ 3132957 h 3289999"/>
              <a:gd name="connsiteX3" fmla="*/ 2883705 w 2883828"/>
              <a:gd name="connsiteY3" fmla="*/ 2482876 h 3289999"/>
              <a:gd name="connsiteX4" fmla="*/ 1445430 w 2883828"/>
              <a:gd name="connsiteY4" fmla="*/ 1613 h 3289999"/>
              <a:gd name="connsiteX5" fmla="*/ 12 w 2883828"/>
              <a:gd name="connsiteY5" fmla="*/ 2880545 h 3289999"/>
              <a:gd name="connsiteX0" fmla="*/ 12 w 2883828"/>
              <a:gd name="connsiteY0" fmla="*/ 2880545 h 3275969"/>
              <a:gd name="connsiteX1" fmla="*/ 750106 w 2883828"/>
              <a:gd name="connsiteY1" fmla="*/ 3275832 h 3275969"/>
              <a:gd name="connsiteX2" fmla="*/ 1971685 w 2883828"/>
              <a:gd name="connsiteY2" fmla="*/ 3132957 h 3275969"/>
              <a:gd name="connsiteX3" fmla="*/ 2883705 w 2883828"/>
              <a:gd name="connsiteY3" fmla="*/ 2482876 h 3275969"/>
              <a:gd name="connsiteX4" fmla="*/ 1445430 w 2883828"/>
              <a:gd name="connsiteY4" fmla="*/ 1613 h 3275969"/>
              <a:gd name="connsiteX5" fmla="*/ 12 w 2883828"/>
              <a:gd name="connsiteY5" fmla="*/ 2880545 h 3275969"/>
              <a:gd name="connsiteX0" fmla="*/ 12 w 2883828"/>
              <a:gd name="connsiteY0" fmla="*/ 2880545 h 3286656"/>
              <a:gd name="connsiteX1" fmla="*/ 750106 w 2883828"/>
              <a:gd name="connsiteY1" fmla="*/ 3275832 h 3286656"/>
              <a:gd name="connsiteX2" fmla="*/ 1976447 w 2883828"/>
              <a:gd name="connsiteY2" fmla="*/ 3113907 h 3286656"/>
              <a:gd name="connsiteX3" fmla="*/ 2883705 w 2883828"/>
              <a:gd name="connsiteY3" fmla="*/ 2482876 h 3286656"/>
              <a:gd name="connsiteX4" fmla="*/ 1445430 w 2883828"/>
              <a:gd name="connsiteY4" fmla="*/ 1613 h 3286656"/>
              <a:gd name="connsiteX5" fmla="*/ 12 w 2883828"/>
              <a:gd name="connsiteY5" fmla="*/ 2880545 h 3286656"/>
              <a:gd name="connsiteX0" fmla="*/ 12 w 2883828"/>
              <a:gd name="connsiteY0" fmla="*/ 2880545 h 3285600"/>
              <a:gd name="connsiteX1" fmla="*/ 750106 w 2883828"/>
              <a:gd name="connsiteY1" fmla="*/ 3275832 h 3285600"/>
              <a:gd name="connsiteX2" fmla="*/ 2038360 w 2883828"/>
              <a:gd name="connsiteY2" fmla="*/ 3106764 h 3285600"/>
              <a:gd name="connsiteX3" fmla="*/ 2883705 w 2883828"/>
              <a:gd name="connsiteY3" fmla="*/ 2482876 h 3285600"/>
              <a:gd name="connsiteX4" fmla="*/ 1445430 w 2883828"/>
              <a:gd name="connsiteY4" fmla="*/ 1613 h 3285600"/>
              <a:gd name="connsiteX5" fmla="*/ 12 w 2883828"/>
              <a:gd name="connsiteY5" fmla="*/ 2880545 h 3285600"/>
              <a:gd name="connsiteX0" fmla="*/ 12 w 2883828"/>
              <a:gd name="connsiteY0" fmla="*/ 2880545 h 3285600"/>
              <a:gd name="connsiteX1" fmla="*/ 750106 w 2883828"/>
              <a:gd name="connsiteY1" fmla="*/ 3275832 h 3285600"/>
              <a:gd name="connsiteX2" fmla="*/ 2038360 w 2883828"/>
              <a:gd name="connsiteY2" fmla="*/ 3106764 h 3285600"/>
              <a:gd name="connsiteX3" fmla="*/ 2883705 w 2883828"/>
              <a:gd name="connsiteY3" fmla="*/ 2482876 h 3285600"/>
              <a:gd name="connsiteX4" fmla="*/ 1445430 w 2883828"/>
              <a:gd name="connsiteY4" fmla="*/ 1613 h 3285600"/>
              <a:gd name="connsiteX5" fmla="*/ 12 w 2883828"/>
              <a:gd name="connsiteY5" fmla="*/ 2880545 h 3285600"/>
              <a:gd name="connsiteX0" fmla="*/ 12 w 2883828"/>
              <a:gd name="connsiteY0" fmla="*/ 2880545 h 3285600"/>
              <a:gd name="connsiteX1" fmla="*/ 750106 w 2883828"/>
              <a:gd name="connsiteY1" fmla="*/ 3275832 h 3285600"/>
              <a:gd name="connsiteX2" fmla="*/ 2038360 w 2883828"/>
              <a:gd name="connsiteY2" fmla="*/ 3106764 h 3285600"/>
              <a:gd name="connsiteX3" fmla="*/ 2883705 w 2883828"/>
              <a:gd name="connsiteY3" fmla="*/ 2482876 h 3285600"/>
              <a:gd name="connsiteX4" fmla="*/ 1445430 w 2883828"/>
              <a:gd name="connsiteY4" fmla="*/ 1613 h 3285600"/>
              <a:gd name="connsiteX5" fmla="*/ 12 w 2883828"/>
              <a:gd name="connsiteY5" fmla="*/ 2880545 h 3285600"/>
              <a:gd name="connsiteX0" fmla="*/ 12 w 2883828"/>
              <a:gd name="connsiteY0" fmla="*/ 2880545 h 3275832"/>
              <a:gd name="connsiteX1" fmla="*/ 750106 w 2883828"/>
              <a:gd name="connsiteY1" fmla="*/ 3275832 h 3275832"/>
              <a:gd name="connsiteX2" fmla="*/ 2038360 w 2883828"/>
              <a:gd name="connsiteY2" fmla="*/ 3106764 h 3275832"/>
              <a:gd name="connsiteX3" fmla="*/ 2883705 w 2883828"/>
              <a:gd name="connsiteY3" fmla="*/ 2482876 h 3275832"/>
              <a:gd name="connsiteX4" fmla="*/ 1445430 w 2883828"/>
              <a:gd name="connsiteY4" fmla="*/ 1613 h 3275832"/>
              <a:gd name="connsiteX5" fmla="*/ 12 w 2883828"/>
              <a:gd name="connsiteY5" fmla="*/ 2880545 h 3275832"/>
              <a:gd name="connsiteX0" fmla="*/ 12 w 2883828"/>
              <a:gd name="connsiteY0" fmla="*/ 2880545 h 3275832"/>
              <a:gd name="connsiteX1" fmla="*/ 750106 w 2883828"/>
              <a:gd name="connsiteY1" fmla="*/ 3275832 h 3275832"/>
              <a:gd name="connsiteX2" fmla="*/ 2038360 w 2883828"/>
              <a:gd name="connsiteY2" fmla="*/ 3106764 h 3275832"/>
              <a:gd name="connsiteX3" fmla="*/ 2883705 w 2883828"/>
              <a:gd name="connsiteY3" fmla="*/ 2482876 h 3275832"/>
              <a:gd name="connsiteX4" fmla="*/ 1445430 w 2883828"/>
              <a:gd name="connsiteY4" fmla="*/ 1613 h 3275832"/>
              <a:gd name="connsiteX5" fmla="*/ 12 w 2883828"/>
              <a:gd name="connsiteY5" fmla="*/ 2880545 h 3275832"/>
              <a:gd name="connsiteX0" fmla="*/ 12 w 2883828"/>
              <a:gd name="connsiteY0" fmla="*/ 2880545 h 3275903"/>
              <a:gd name="connsiteX1" fmla="*/ 750106 w 2883828"/>
              <a:gd name="connsiteY1" fmla="*/ 3275832 h 3275903"/>
              <a:gd name="connsiteX2" fmla="*/ 2038360 w 2883828"/>
              <a:gd name="connsiteY2" fmla="*/ 3106764 h 3275903"/>
              <a:gd name="connsiteX3" fmla="*/ 2883705 w 2883828"/>
              <a:gd name="connsiteY3" fmla="*/ 2482876 h 3275903"/>
              <a:gd name="connsiteX4" fmla="*/ 1445430 w 2883828"/>
              <a:gd name="connsiteY4" fmla="*/ 1613 h 3275903"/>
              <a:gd name="connsiteX5" fmla="*/ 12 w 2883828"/>
              <a:gd name="connsiteY5" fmla="*/ 2880545 h 3275903"/>
              <a:gd name="connsiteX0" fmla="*/ 12 w 2883834"/>
              <a:gd name="connsiteY0" fmla="*/ 2878933 h 3274291"/>
              <a:gd name="connsiteX1" fmla="*/ 750106 w 2883834"/>
              <a:gd name="connsiteY1" fmla="*/ 3274220 h 3274291"/>
              <a:gd name="connsiteX2" fmla="*/ 2038360 w 2883834"/>
              <a:gd name="connsiteY2" fmla="*/ 3105152 h 3274291"/>
              <a:gd name="connsiteX3" fmla="*/ 2883705 w 2883834"/>
              <a:gd name="connsiteY3" fmla="*/ 2481264 h 3274291"/>
              <a:gd name="connsiteX4" fmla="*/ 1445430 w 2883834"/>
              <a:gd name="connsiteY4" fmla="*/ 1 h 3274291"/>
              <a:gd name="connsiteX5" fmla="*/ 12 w 2883834"/>
              <a:gd name="connsiteY5" fmla="*/ 2878933 h 327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3834" h="3274291">
                <a:moveTo>
                  <a:pt x="12" y="2878933"/>
                </a:moveTo>
                <a:cubicBezTo>
                  <a:pt x="27793" y="3116263"/>
                  <a:pt x="327038" y="3272235"/>
                  <a:pt x="750106" y="3274220"/>
                </a:cubicBezTo>
                <a:cubicBezTo>
                  <a:pt x="1173174" y="3276205"/>
                  <a:pt x="1682760" y="3237311"/>
                  <a:pt x="2038360" y="3105152"/>
                </a:cubicBezTo>
                <a:cubicBezTo>
                  <a:pt x="2393960" y="2972993"/>
                  <a:pt x="2863465" y="2716611"/>
                  <a:pt x="2883705" y="2481264"/>
                </a:cubicBezTo>
                <a:cubicBezTo>
                  <a:pt x="2896405" y="1929608"/>
                  <a:pt x="1970495" y="398"/>
                  <a:pt x="1445430" y="1"/>
                </a:cubicBezTo>
                <a:cubicBezTo>
                  <a:pt x="920365" y="-396"/>
                  <a:pt x="-3957" y="2327277"/>
                  <a:pt x="12" y="2878933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51000">
                <a:schemeClr val="accent6">
                  <a:lumMod val="60000"/>
                  <a:lumOff val="40000"/>
                  <a:alpha val="50000"/>
                </a:schemeClr>
              </a:gs>
              <a:gs pos="100000">
                <a:schemeClr val="accent6">
                  <a:lumMod val="20000"/>
                  <a:lumOff val="80000"/>
                  <a:alpha val="50000"/>
                </a:schemeClr>
              </a:gs>
            </a:gsLst>
            <a:lin ang="162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 rot="21086133">
            <a:off x="1042316" y="3428714"/>
            <a:ext cx="2104482" cy="822960"/>
          </a:xfrm>
          <a:prstGeom prst="ellipse">
            <a:avLst/>
          </a:prstGeom>
          <a:solidFill>
            <a:schemeClr val="accent5">
              <a:alpha val="5019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020090" y="3839401"/>
            <a:ext cx="154792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081561" y="3565817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BACC6">
                              <a:lumMod val="50000"/>
                            </a:srgbClr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61" y="3565817"/>
                <a:ext cx="40254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93353" y="1752600"/>
                <a:ext cx="4922178" cy="99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BACC6">
                        <a:lumMod val="75000"/>
                      </a:srgbClr>
                    </a:solidFill>
                  </a:rPr>
                  <a:t>Excursion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4BACC6">
                        <a:lumMod val="75000"/>
                      </a:srgbClr>
                    </a:solidFill>
                  </a:rPr>
                  <a:t> is a circle of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4−</m:t>
                        </m:r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4BACC6">
                        <a:lumMod val="75000"/>
                      </a:srgbClr>
                    </a:solidFill>
                  </a:rPr>
                  <a:t>.</a:t>
                </a:r>
                <a:endParaRPr lang="en-US" sz="2800" dirty="0">
                  <a:solidFill>
                    <a:srgbClr val="4BACC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353" y="1752600"/>
                <a:ext cx="4922178" cy="993798"/>
              </a:xfrm>
              <a:prstGeom prst="rect">
                <a:avLst/>
              </a:prstGeom>
              <a:blipFill rotWithShape="0">
                <a:blip r:embed="rId9"/>
                <a:stretch>
                  <a:fillRect l="-2475" t="-6135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 60"/>
          <p:cNvSpPr/>
          <p:nvPr/>
        </p:nvSpPr>
        <p:spPr>
          <a:xfrm>
            <a:off x="3191119" y="2249499"/>
            <a:ext cx="802234" cy="1399309"/>
          </a:xfrm>
          <a:custGeom>
            <a:avLst/>
            <a:gdLst>
              <a:gd name="connsiteX0" fmla="*/ 773723 w 773723"/>
              <a:gd name="connsiteY0" fmla="*/ 0 h 750277"/>
              <a:gd name="connsiteX1" fmla="*/ 0 w 773723"/>
              <a:gd name="connsiteY1" fmla="*/ 750277 h 750277"/>
              <a:gd name="connsiteX0" fmla="*/ 818173 w 818173"/>
              <a:gd name="connsiteY0" fmla="*/ 0 h 788377"/>
              <a:gd name="connsiteX1" fmla="*/ 0 w 818173"/>
              <a:gd name="connsiteY1" fmla="*/ 788377 h 788377"/>
              <a:gd name="connsiteX0" fmla="*/ 818173 w 818173"/>
              <a:gd name="connsiteY0" fmla="*/ 0 h 788377"/>
              <a:gd name="connsiteX1" fmla="*/ 0 w 818173"/>
              <a:gd name="connsiteY1" fmla="*/ 788377 h 788377"/>
              <a:gd name="connsiteX0" fmla="*/ 856273 w 856273"/>
              <a:gd name="connsiteY0" fmla="*/ 0 h 794727"/>
              <a:gd name="connsiteX1" fmla="*/ 0 w 856273"/>
              <a:gd name="connsiteY1" fmla="*/ 794727 h 794727"/>
              <a:gd name="connsiteX0" fmla="*/ 856273 w 856273"/>
              <a:gd name="connsiteY0" fmla="*/ 0 h 794727"/>
              <a:gd name="connsiteX1" fmla="*/ 0 w 856273"/>
              <a:gd name="connsiteY1" fmla="*/ 794727 h 794727"/>
              <a:gd name="connsiteX0" fmla="*/ 786423 w 786423"/>
              <a:gd name="connsiteY0" fmla="*/ 0 h 1239227"/>
              <a:gd name="connsiteX1" fmla="*/ 0 w 786423"/>
              <a:gd name="connsiteY1" fmla="*/ 1239227 h 1239227"/>
              <a:gd name="connsiteX0" fmla="*/ 786423 w 786423"/>
              <a:gd name="connsiteY0" fmla="*/ 0 h 1239227"/>
              <a:gd name="connsiteX1" fmla="*/ 0 w 786423"/>
              <a:gd name="connsiteY1" fmla="*/ 1239227 h 1239227"/>
              <a:gd name="connsiteX0" fmla="*/ 786423 w 786423"/>
              <a:gd name="connsiteY0" fmla="*/ 0 h 1239227"/>
              <a:gd name="connsiteX1" fmla="*/ 0 w 786423"/>
              <a:gd name="connsiteY1" fmla="*/ 1239227 h 123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6423" h="1239227">
                <a:moveTo>
                  <a:pt x="786423" y="0"/>
                </a:moveTo>
                <a:cubicBezTo>
                  <a:pt x="348599" y="377092"/>
                  <a:pt x="768024" y="1046285"/>
                  <a:pt x="0" y="1239227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47745" y="2787134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45" y="2787134"/>
                <a:ext cx="43255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422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993353" y="2895600"/>
            <a:ext cx="300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Hadwiger Integrals: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65" grpId="0"/>
      <p:bldP spid="9" grpId="0"/>
      <p:bldP spid="10" grpId="0"/>
      <p:bldP spid="2" grpId="0"/>
      <p:bldP spid="3" grpId="0"/>
      <p:bldP spid="13" grpId="0"/>
      <p:bldP spid="14" grpId="0"/>
      <p:bldP spid="28" grpId="0" animBg="1"/>
      <p:bldP spid="55" grpId="0" animBg="1"/>
      <p:bldP spid="59" grpId="0"/>
      <p:bldP spid="60" grpId="0"/>
      <p:bldP spid="61" grpId="0" animBg="1"/>
      <p:bldP spid="64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2082482"/>
            <a:ext cx="8534400" cy="325151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9800"/>
                <a:ext cx="8229600" cy="2819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Theorem: </a:t>
                </a:r>
                <a:r>
                  <a:rPr lang="en-US" sz="2800" dirty="0" smtClean="0"/>
                  <a:t>Any Euclidean-invariant, continuous valuation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on “tame” functions can be written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for some increasing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9800"/>
                <a:ext cx="8229600" cy="2819400"/>
              </a:xfrm>
              <a:blipFill rotWithShape="0">
                <a:blip r:embed="rId2"/>
                <a:stretch>
                  <a:fillRect l="-1481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28967" y="4830189"/>
            <a:ext cx="355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Baryshnikov, Ghrist, Wright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864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That is, any valuation on functions can be written as a sum of </a:t>
            </a:r>
            <a:r>
              <a:rPr lang="en-US" sz="2800" dirty="0" err="1"/>
              <a:t>Hadwiger</a:t>
            </a:r>
            <a:r>
              <a:rPr lang="en-US" sz="2800" dirty="0"/>
              <a:t> integrals.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810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We obtain a functional version of the classic </a:t>
            </a:r>
            <a:r>
              <a:rPr lang="en-US" sz="4000" dirty="0" err="1" smtClean="0"/>
              <a:t>Hadwiger</a:t>
            </a:r>
            <a:r>
              <a:rPr lang="en-US" sz="4000" dirty="0" smtClean="0"/>
              <a:t> Theorem: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2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981200"/>
            <a:ext cx="6126480" cy="498897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63500" dir="8100000" algn="tr" rotWithShape="0">
              <a:prstClr val="black">
                <a:alpha val="50000"/>
              </a:prst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309265"/>
            <a:ext cx="7315200" cy="22815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How can we measure the </a:t>
            </a:r>
            <a:r>
              <a:rPr lang="en-US" sz="4800" i="1" dirty="0" smtClean="0">
                <a:solidFill>
                  <a:schemeClr val="tx1"/>
                </a:solidFill>
              </a:rPr>
              <a:t>size</a:t>
            </a:r>
            <a:r>
              <a:rPr lang="en-US" sz="4800" dirty="0" smtClean="0">
                <a:solidFill>
                  <a:schemeClr val="tx1"/>
                </a:solidFill>
              </a:rPr>
              <a:t> of a function?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4999" y="2514600"/>
                <a:ext cx="1974002" cy="316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 smtClean="0"/>
              </a:p>
              <a:p>
                <a:pPr algn="ctr"/>
                <a:r>
                  <a:rPr lang="en-US" sz="3200" dirty="0" smtClean="0"/>
                  <a:t>and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⌈"/>
                              <m:endChr m:val="⌉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999" y="2514600"/>
                <a:ext cx="1974002" cy="31681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35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dient 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1322377">
            <a:off x="-1126677" y="-1262182"/>
            <a:ext cx="6844524" cy="8548314"/>
            <a:chOff x="242076" y="1509832"/>
            <a:chExt cx="4169430" cy="4768700"/>
          </a:xfrm>
        </p:grpSpPr>
        <p:sp>
          <p:nvSpPr>
            <p:cNvPr id="7" name="Freeform 6"/>
            <p:cNvSpPr/>
            <p:nvPr/>
          </p:nvSpPr>
          <p:spPr>
            <a:xfrm>
              <a:off x="242076" y="1630332"/>
              <a:ext cx="3200400" cy="4160868"/>
            </a:xfrm>
            <a:custGeom>
              <a:avLst/>
              <a:gdLst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752600 w 2157413"/>
                <a:gd name="connsiteY2" fmla="*/ 68134 h 2795475"/>
                <a:gd name="connsiteX3" fmla="*/ 1571625 w 2157413"/>
                <a:gd name="connsiteY3" fmla="*/ 20509 h 2795475"/>
                <a:gd name="connsiteX4" fmla="*/ 1352550 w 2157413"/>
                <a:gd name="connsiteY4" fmla="*/ 1459 h 2795475"/>
                <a:gd name="connsiteX5" fmla="*/ 857250 w 2157413"/>
                <a:gd name="connsiteY5" fmla="*/ 10984 h 2795475"/>
                <a:gd name="connsiteX6" fmla="*/ 714375 w 2157413"/>
                <a:gd name="connsiteY6" fmla="*/ 68134 h 2795475"/>
                <a:gd name="connsiteX7" fmla="*/ 552450 w 2157413"/>
                <a:gd name="connsiteY7" fmla="*/ 125284 h 2795475"/>
                <a:gd name="connsiteX8" fmla="*/ 485775 w 2157413"/>
                <a:gd name="connsiteY8" fmla="*/ 172909 h 2795475"/>
                <a:gd name="connsiteX9" fmla="*/ 419100 w 2157413"/>
                <a:gd name="connsiteY9" fmla="*/ 211009 h 2795475"/>
                <a:gd name="connsiteX10" fmla="*/ 361950 w 2157413"/>
                <a:gd name="connsiteY10" fmla="*/ 277684 h 2795475"/>
                <a:gd name="connsiteX11" fmla="*/ 276225 w 2157413"/>
                <a:gd name="connsiteY11" fmla="*/ 372934 h 2795475"/>
                <a:gd name="connsiteX12" fmla="*/ 190500 w 2157413"/>
                <a:gd name="connsiteY12" fmla="*/ 534859 h 2795475"/>
                <a:gd name="connsiteX13" fmla="*/ 142875 w 2157413"/>
                <a:gd name="connsiteY13" fmla="*/ 611059 h 2795475"/>
                <a:gd name="connsiteX14" fmla="*/ 123825 w 2157413"/>
                <a:gd name="connsiteY14" fmla="*/ 658684 h 2795475"/>
                <a:gd name="connsiteX15" fmla="*/ 104775 w 2157413"/>
                <a:gd name="connsiteY15" fmla="*/ 696784 h 2795475"/>
                <a:gd name="connsiteX16" fmla="*/ 66675 w 2157413"/>
                <a:gd name="connsiteY16" fmla="*/ 801559 h 2795475"/>
                <a:gd name="connsiteX17" fmla="*/ 28575 w 2157413"/>
                <a:gd name="connsiteY17" fmla="*/ 915859 h 2795475"/>
                <a:gd name="connsiteX18" fmla="*/ 0 w 2157413"/>
                <a:gd name="connsiteY18" fmla="*/ 1039684 h 2795475"/>
                <a:gd name="connsiteX19" fmla="*/ 19050 w 2157413"/>
                <a:gd name="connsiteY19" fmla="*/ 1792159 h 2795475"/>
                <a:gd name="connsiteX20" fmla="*/ 85725 w 2157413"/>
                <a:gd name="connsiteY20" fmla="*/ 1944559 h 2795475"/>
                <a:gd name="connsiteX21" fmla="*/ 142875 w 2157413"/>
                <a:gd name="connsiteY21" fmla="*/ 2077909 h 2795475"/>
                <a:gd name="connsiteX22" fmla="*/ 400050 w 2157413"/>
                <a:gd name="connsiteY22" fmla="*/ 2392234 h 2795475"/>
                <a:gd name="connsiteX23" fmla="*/ 723900 w 2157413"/>
                <a:gd name="connsiteY23" fmla="*/ 2620834 h 2795475"/>
                <a:gd name="connsiteX24" fmla="*/ 962025 w 2157413"/>
                <a:gd name="connsiteY24" fmla="*/ 2706559 h 2795475"/>
                <a:gd name="connsiteX25" fmla="*/ 1123950 w 2157413"/>
                <a:gd name="connsiteY25" fmla="*/ 2773234 h 2795475"/>
                <a:gd name="connsiteX26" fmla="*/ 1276350 w 2157413"/>
                <a:gd name="connsiteY26" fmla="*/ 2792284 h 2795475"/>
                <a:gd name="connsiteX27" fmla="*/ 1514475 w 2157413"/>
                <a:gd name="connsiteY27" fmla="*/ 2782759 h 2795475"/>
                <a:gd name="connsiteX28" fmla="*/ 1657350 w 2157413"/>
                <a:gd name="connsiteY28" fmla="*/ 2716084 h 2795475"/>
                <a:gd name="connsiteX29" fmla="*/ 1676400 w 2157413"/>
                <a:gd name="connsiteY29" fmla="*/ 2687509 h 2795475"/>
                <a:gd name="connsiteX30" fmla="*/ 1714500 w 2157413"/>
                <a:gd name="connsiteY30" fmla="*/ 2658934 h 2795475"/>
                <a:gd name="connsiteX31" fmla="*/ 1733550 w 2157413"/>
                <a:gd name="connsiteY31" fmla="*/ 2620834 h 2795475"/>
                <a:gd name="connsiteX32" fmla="*/ 1752600 w 2157413"/>
                <a:gd name="connsiteY32" fmla="*/ 2592259 h 2795475"/>
                <a:gd name="connsiteX33" fmla="*/ 1771650 w 2157413"/>
                <a:gd name="connsiteY33" fmla="*/ 2506534 h 2795475"/>
                <a:gd name="connsiteX34" fmla="*/ 1762125 w 2157413"/>
                <a:gd name="connsiteY34" fmla="*/ 2373184 h 2795475"/>
                <a:gd name="connsiteX35" fmla="*/ 1714500 w 2157413"/>
                <a:gd name="connsiteY35" fmla="*/ 2277934 h 2795475"/>
                <a:gd name="connsiteX36" fmla="*/ 1676400 w 2157413"/>
                <a:gd name="connsiteY36" fmla="*/ 2211259 h 2795475"/>
                <a:gd name="connsiteX37" fmla="*/ 1619250 w 2157413"/>
                <a:gd name="connsiteY37" fmla="*/ 2116009 h 2795475"/>
                <a:gd name="connsiteX38" fmla="*/ 1590675 w 2157413"/>
                <a:gd name="connsiteY38" fmla="*/ 2087434 h 2795475"/>
                <a:gd name="connsiteX39" fmla="*/ 1514475 w 2157413"/>
                <a:gd name="connsiteY39" fmla="*/ 1973134 h 2795475"/>
                <a:gd name="connsiteX40" fmla="*/ 1419225 w 2157413"/>
                <a:gd name="connsiteY40" fmla="*/ 1896934 h 2795475"/>
                <a:gd name="connsiteX41" fmla="*/ 1371600 w 2157413"/>
                <a:gd name="connsiteY41" fmla="*/ 1849309 h 2795475"/>
                <a:gd name="connsiteX42" fmla="*/ 1323975 w 2157413"/>
                <a:gd name="connsiteY42" fmla="*/ 1820734 h 2795475"/>
                <a:gd name="connsiteX43" fmla="*/ 1285875 w 2157413"/>
                <a:gd name="connsiteY43" fmla="*/ 1782634 h 2795475"/>
                <a:gd name="connsiteX44" fmla="*/ 1238250 w 2157413"/>
                <a:gd name="connsiteY44" fmla="*/ 1744534 h 2795475"/>
                <a:gd name="connsiteX45" fmla="*/ 1181100 w 2157413"/>
                <a:gd name="connsiteY45" fmla="*/ 1677859 h 2795475"/>
                <a:gd name="connsiteX46" fmla="*/ 1104900 w 2157413"/>
                <a:gd name="connsiteY46" fmla="*/ 1601659 h 2795475"/>
                <a:gd name="connsiteX47" fmla="*/ 1076325 w 2157413"/>
                <a:gd name="connsiteY47" fmla="*/ 1573084 h 2795475"/>
                <a:gd name="connsiteX48" fmla="*/ 1028700 w 2157413"/>
                <a:gd name="connsiteY48" fmla="*/ 1487359 h 2795475"/>
                <a:gd name="connsiteX49" fmla="*/ 990600 w 2157413"/>
                <a:gd name="connsiteY49" fmla="*/ 1439734 h 2795475"/>
                <a:gd name="connsiteX50" fmla="*/ 971550 w 2157413"/>
                <a:gd name="connsiteY50" fmla="*/ 1392109 h 2795475"/>
                <a:gd name="connsiteX51" fmla="*/ 952500 w 2157413"/>
                <a:gd name="connsiteY51" fmla="*/ 1354009 h 2795475"/>
                <a:gd name="connsiteX52" fmla="*/ 933450 w 2157413"/>
                <a:gd name="connsiteY52" fmla="*/ 1249234 h 2795475"/>
                <a:gd name="connsiteX53" fmla="*/ 962025 w 2157413"/>
                <a:gd name="connsiteY53" fmla="*/ 1134934 h 2795475"/>
                <a:gd name="connsiteX54" fmla="*/ 990600 w 2157413"/>
                <a:gd name="connsiteY54" fmla="*/ 1049209 h 2795475"/>
                <a:gd name="connsiteX55" fmla="*/ 1019175 w 2157413"/>
                <a:gd name="connsiteY55" fmla="*/ 1001584 h 2795475"/>
                <a:gd name="connsiteX56" fmla="*/ 1076325 w 2157413"/>
                <a:gd name="connsiteY56" fmla="*/ 925384 h 2795475"/>
                <a:gd name="connsiteX57" fmla="*/ 1114425 w 2157413"/>
                <a:gd name="connsiteY57" fmla="*/ 906334 h 2795475"/>
                <a:gd name="connsiteX58" fmla="*/ 1152525 w 2157413"/>
                <a:gd name="connsiteY58" fmla="*/ 868234 h 2795475"/>
                <a:gd name="connsiteX59" fmla="*/ 1228725 w 2157413"/>
                <a:gd name="connsiteY59" fmla="*/ 830134 h 2795475"/>
                <a:gd name="connsiteX60" fmla="*/ 1333500 w 2157413"/>
                <a:gd name="connsiteY60" fmla="*/ 811084 h 2795475"/>
                <a:gd name="connsiteX61" fmla="*/ 1552575 w 2157413"/>
                <a:gd name="connsiteY61" fmla="*/ 801559 h 2795475"/>
                <a:gd name="connsiteX62" fmla="*/ 1933575 w 2157413"/>
                <a:gd name="connsiteY62" fmla="*/ 792034 h 2795475"/>
                <a:gd name="connsiteX63" fmla="*/ 2009775 w 2157413"/>
                <a:gd name="connsiteY63" fmla="*/ 753934 h 2795475"/>
                <a:gd name="connsiteX64" fmla="*/ 2066925 w 2157413"/>
                <a:gd name="connsiteY64" fmla="*/ 696784 h 2795475"/>
                <a:gd name="connsiteX65" fmla="*/ 2085975 w 2157413"/>
                <a:gd name="connsiteY65" fmla="*/ 668209 h 2795475"/>
                <a:gd name="connsiteX66" fmla="*/ 2124075 w 2157413"/>
                <a:gd name="connsiteY6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714375 w 2157413"/>
                <a:gd name="connsiteY5" fmla="*/ 68134 h 2795475"/>
                <a:gd name="connsiteX6" fmla="*/ 552450 w 2157413"/>
                <a:gd name="connsiteY6" fmla="*/ 125284 h 2795475"/>
                <a:gd name="connsiteX7" fmla="*/ 485775 w 2157413"/>
                <a:gd name="connsiteY7" fmla="*/ 172909 h 2795475"/>
                <a:gd name="connsiteX8" fmla="*/ 419100 w 2157413"/>
                <a:gd name="connsiteY8" fmla="*/ 211009 h 2795475"/>
                <a:gd name="connsiteX9" fmla="*/ 361950 w 2157413"/>
                <a:gd name="connsiteY9" fmla="*/ 277684 h 2795475"/>
                <a:gd name="connsiteX10" fmla="*/ 276225 w 2157413"/>
                <a:gd name="connsiteY10" fmla="*/ 372934 h 2795475"/>
                <a:gd name="connsiteX11" fmla="*/ 190500 w 2157413"/>
                <a:gd name="connsiteY11" fmla="*/ 534859 h 2795475"/>
                <a:gd name="connsiteX12" fmla="*/ 142875 w 2157413"/>
                <a:gd name="connsiteY12" fmla="*/ 611059 h 2795475"/>
                <a:gd name="connsiteX13" fmla="*/ 123825 w 2157413"/>
                <a:gd name="connsiteY13" fmla="*/ 658684 h 2795475"/>
                <a:gd name="connsiteX14" fmla="*/ 104775 w 2157413"/>
                <a:gd name="connsiteY14" fmla="*/ 696784 h 2795475"/>
                <a:gd name="connsiteX15" fmla="*/ 66675 w 2157413"/>
                <a:gd name="connsiteY15" fmla="*/ 801559 h 2795475"/>
                <a:gd name="connsiteX16" fmla="*/ 28575 w 2157413"/>
                <a:gd name="connsiteY16" fmla="*/ 915859 h 2795475"/>
                <a:gd name="connsiteX17" fmla="*/ 0 w 2157413"/>
                <a:gd name="connsiteY17" fmla="*/ 1039684 h 2795475"/>
                <a:gd name="connsiteX18" fmla="*/ 19050 w 2157413"/>
                <a:gd name="connsiteY18" fmla="*/ 1792159 h 2795475"/>
                <a:gd name="connsiteX19" fmla="*/ 85725 w 2157413"/>
                <a:gd name="connsiteY19" fmla="*/ 1944559 h 2795475"/>
                <a:gd name="connsiteX20" fmla="*/ 142875 w 2157413"/>
                <a:gd name="connsiteY20" fmla="*/ 2077909 h 2795475"/>
                <a:gd name="connsiteX21" fmla="*/ 400050 w 2157413"/>
                <a:gd name="connsiteY21" fmla="*/ 2392234 h 2795475"/>
                <a:gd name="connsiteX22" fmla="*/ 723900 w 2157413"/>
                <a:gd name="connsiteY22" fmla="*/ 2620834 h 2795475"/>
                <a:gd name="connsiteX23" fmla="*/ 962025 w 2157413"/>
                <a:gd name="connsiteY23" fmla="*/ 2706559 h 2795475"/>
                <a:gd name="connsiteX24" fmla="*/ 1123950 w 2157413"/>
                <a:gd name="connsiteY24" fmla="*/ 2773234 h 2795475"/>
                <a:gd name="connsiteX25" fmla="*/ 1276350 w 2157413"/>
                <a:gd name="connsiteY25" fmla="*/ 2792284 h 2795475"/>
                <a:gd name="connsiteX26" fmla="*/ 1514475 w 2157413"/>
                <a:gd name="connsiteY26" fmla="*/ 2782759 h 2795475"/>
                <a:gd name="connsiteX27" fmla="*/ 1657350 w 2157413"/>
                <a:gd name="connsiteY27" fmla="*/ 2716084 h 2795475"/>
                <a:gd name="connsiteX28" fmla="*/ 1676400 w 2157413"/>
                <a:gd name="connsiteY28" fmla="*/ 2687509 h 2795475"/>
                <a:gd name="connsiteX29" fmla="*/ 1714500 w 2157413"/>
                <a:gd name="connsiteY29" fmla="*/ 2658934 h 2795475"/>
                <a:gd name="connsiteX30" fmla="*/ 1733550 w 2157413"/>
                <a:gd name="connsiteY30" fmla="*/ 2620834 h 2795475"/>
                <a:gd name="connsiteX31" fmla="*/ 1752600 w 2157413"/>
                <a:gd name="connsiteY31" fmla="*/ 2592259 h 2795475"/>
                <a:gd name="connsiteX32" fmla="*/ 1771650 w 2157413"/>
                <a:gd name="connsiteY32" fmla="*/ 2506534 h 2795475"/>
                <a:gd name="connsiteX33" fmla="*/ 1762125 w 2157413"/>
                <a:gd name="connsiteY33" fmla="*/ 2373184 h 2795475"/>
                <a:gd name="connsiteX34" fmla="*/ 1714500 w 2157413"/>
                <a:gd name="connsiteY34" fmla="*/ 2277934 h 2795475"/>
                <a:gd name="connsiteX35" fmla="*/ 1676400 w 2157413"/>
                <a:gd name="connsiteY35" fmla="*/ 2211259 h 2795475"/>
                <a:gd name="connsiteX36" fmla="*/ 1619250 w 2157413"/>
                <a:gd name="connsiteY36" fmla="*/ 2116009 h 2795475"/>
                <a:gd name="connsiteX37" fmla="*/ 1590675 w 2157413"/>
                <a:gd name="connsiteY37" fmla="*/ 2087434 h 2795475"/>
                <a:gd name="connsiteX38" fmla="*/ 1514475 w 2157413"/>
                <a:gd name="connsiteY38" fmla="*/ 1973134 h 2795475"/>
                <a:gd name="connsiteX39" fmla="*/ 1419225 w 2157413"/>
                <a:gd name="connsiteY39" fmla="*/ 1896934 h 2795475"/>
                <a:gd name="connsiteX40" fmla="*/ 1371600 w 2157413"/>
                <a:gd name="connsiteY40" fmla="*/ 1849309 h 2795475"/>
                <a:gd name="connsiteX41" fmla="*/ 1323975 w 2157413"/>
                <a:gd name="connsiteY41" fmla="*/ 1820734 h 2795475"/>
                <a:gd name="connsiteX42" fmla="*/ 1285875 w 2157413"/>
                <a:gd name="connsiteY42" fmla="*/ 1782634 h 2795475"/>
                <a:gd name="connsiteX43" fmla="*/ 1238250 w 2157413"/>
                <a:gd name="connsiteY43" fmla="*/ 1744534 h 2795475"/>
                <a:gd name="connsiteX44" fmla="*/ 1181100 w 2157413"/>
                <a:gd name="connsiteY44" fmla="*/ 1677859 h 2795475"/>
                <a:gd name="connsiteX45" fmla="*/ 1104900 w 2157413"/>
                <a:gd name="connsiteY45" fmla="*/ 1601659 h 2795475"/>
                <a:gd name="connsiteX46" fmla="*/ 1076325 w 2157413"/>
                <a:gd name="connsiteY46" fmla="*/ 1573084 h 2795475"/>
                <a:gd name="connsiteX47" fmla="*/ 1028700 w 2157413"/>
                <a:gd name="connsiteY47" fmla="*/ 1487359 h 2795475"/>
                <a:gd name="connsiteX48" fmla="*/ 990600 w 2157413"/>
                <a:gd name="connsiteY48" fmla="*/ 1439734 h 2795475"/>
                <a:gd name="connsiteX49" fmla="*/ 971550 w 2157413"/>
                <a:gd name="connsiteY49" fmla="*/ 1392109 h 2795475"/>
                <a:gd name="connsiteX50" fmla="*/ 952500 w 2157413"/>
                <a:gd name="connsiteY50" fmla="*/ 1354009 h 2795475"/>
                <a:gd name="connsiteX51" fmla="*/ 933450 w 2157413"/>
                <a:gd name="connsiteY51" fmla="*/ 1249234 h 2795475"/>
                <a:gd name="connsiteX52" fmla="*/ 962025 w 2157413"/>
                <a:gd name="connsiteY52" fmla="*/ 1134934 h 2795475"/>
                <a:gd name="connsiteX53" fmla="*/ 990600 w 2157413"/>
                <a:gd name="connsiteY53" fmla="*/ 1049209 h 2795475"/>
                <a:gd name="connsiteX54" fmla="*/ 1019175 w 2157413"/>
                <a:gd name="connsiteY54" fmla="*/ 1001584 h 2795475"/>
                <a:gd name="connsiteX55" fmla="*/ 1076325 w 2157413"/>
                <a:gd name="connsiteY55" fmla="*/ 925384 h 2795475"/>
                <a:gd name="connsiteX56" fmla="*/ 1114425 w 2157413"/>
                <a:gd name="connsiteY56" fmla="*/ 906334 h 2795475"/>
                <a:gd name="connsiteX57" fmla="*/ 1152525 w 2157413"/>
                <a:gd name="connsiteY57" fmla="*/ 868234 h 2795475"/>
                <a:gd name="connsiteX58" fmla="*/ 1228725 w 2157413"/>
                <a:gd name="connsiteY58" fmla="*/ 830134 h 2795475"/>
                <a:gd name="connsiteX59" fmla="*/ 1333500 w 2157413"/>
                <a:gd name="connsiteY59" fmla="*/ 811084 h 2795475"/>
                <a:gd name="connsiteX60" fmla="*/ 1552575 w 2157413"/>
                <a:gd name="connsiteY60" fmla="*/ 801559 h 2795475"/>
                <a:gd name="connsiteX61" fmla="*/ 1933575 w 2157413"/>
                <a:gd name="connsiteY61" fmla="*/ 792034 h 2795475"/>
                <a:gd name="connsiteX62" fmla="*/ 2009775 w 2157413"/>
                <a:gd name="connsiteY62" fmla="*/ 753934 h 2795475"/>
                <a:gd name="connsiteX63" fmla="*/ 2066925 w 2157413"/>
                <a:gd name="connsiteY63" fmla="*/ 696784 h 2795475"/>
                <a:gd name="connsiteX64" fmla="*/ 2085975 w 2157413"/>
                <a:gd name="connsiteY64" fmla="*/ 668209 h 2795475"/>
                <a:gd name="connsiteX65" fmla="*/ 2124075 w 2157413"/>
                <a:gd name="connsiteY6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85775 w 2157413"/>
                <a:gd name="connsiteY6" fmla="*/ 172909 h 2795475"/>
                <a:gd name="connsiteX7" fmla="*/ 419100 w 2157413"/>
                <a:gd name="connsiteY7" fmla="*/ 211009 h 2795475"/>
                <a:gd name="connsiteX8" fmla="*/ 361950 w 2157413"/>
                <a:gd name="connsiteY8" fmla="*/ 277684 h 2795475"/>
                <a:gd name="connsiteX9" fmla="*/ 276225 w 2157413"/>
                <a:gd name="connsiteY9" fmla="*/ 372934 h 2795475"/>
                <a:gd name="connsiteX10" fmla="*/ 190500 w 2157413"/>
                <a:gd name="connsiteY10" fmla="*/ 534859 h 2795475"/>
                <a:gd name="connsiteX11" fmla="*/ 142875 w 2157413"/>
                <a:gd name="connsiteY11" fmla="*/ 611059 h 2795475"/>
                <a:gd name="connsiteX12" fmla="*/ 123825 w 2157413"/>
                <a:gd name="connsiteY12" fmla="*/ 658684 h 2795475"/>
                <a:gd name="connsiteX13" fmla="*/ 104775 w 2157413"/>
                <a:gd name="connsiteY13" fmla="*/ 696784 h 2795475"/>
                <a:gd name="connsiteX14" fmla="*/ 66675 w 2157413"/>
                <a:gd name="connsiteY14" fmla="*/ 801559 h 2795475"/>
                <a:gd name="connsiteX15" fmla="*/ 28575 w 2157413"/>
                <a:gd name="connsiteY15" fmla="*/ 915859 h 2795475"/>
                <a:gd name="connsiteX16" fmla="*/ 0 w 2157413"/>
                <a:gd name="connsiteY16" fmla="*/ 1039684 h 2795475"/>
                <a:gd name="connsiteX17" fmla="*/ 19050 w 2157413"/>
                <a:gd name="connsiteY17" fmla="*/ 1792159 h 2795475"/>
                <a:gd name="connsiteX18" fmla="*/ 85725 w 2157413"/>
                <a:gd name="connsiteY18" fmla="*/ 1944559 h 2795475"/>
                <a:gd name="connsiteX19" fmla="*/ 142875 w 2157413"/>
                <a:gd name="connsiteY19" fmla="*/ 2077909 h 2795475"/>
                <a:gd name="connsiteX20" fmla="*/ 400050 w 2157413"/>
                <a:gd name="connsiteY20" fmla="*/ 2392234 h 2795475"/>
                <a:gd name="connsiteX21" fmla="*/ 723900 w 2157413"/>
                <a:gd name="connsiteY21" fmla="*/ 2620834 h 2795475"/>
                <a:gd name="connsiteX22" fmla="*/ 962025 w 2157413"/>
                <a:gd name="connsiteY22" fmla="*/ 2706559 h 2795475"/>
                <a:gd name="connsiteX23" fmla="*/ 1123950 w 2157413"/>
                <a:gd name="connsiteY23" fmla="*/ 2773234 h 2795475"/>
                <a:gd name="connsiteX24" fmla="*/ 1276350 w 2157413"/>
                <a:gd name="connsiteY24" fmla="*/ 2792284 h 2795475"/>
                <a:gd name="connsiteX25" fmla="*/ 1514475 w 2157413"/>
                <a:gd name="connsiteY25" fmla="*/ 2782759 h 2795475"/>
                <a:gd name="connsiteX26" fmla="*/ 1657350 w 2157413"/>
                <a:gd name="connsiteY26" fmla="*/ 2716084 h 2795475"/>
                <a:gd name="connsiteX27" fmla="*/ 1676400 w 2157413"/>
                <a:gd name="connsiteY27" fmla="*/ 2687509 h 2795475"/>
                <a:gd name="connsiteX28" fmla="*/ 1714500 w 2157413"/>
                <a:gd name="connsiteY28" fmla="*/ 2658934 h 2795475"/>
                <a:gd name="connsiteX29" fmla="*/ 1733550 w 2157413"/>
                <a:gd name="connsiteY29" fmla="*/ 2620834 h 2795475"/>
                <a:gd name="connsiteX30" fmla="*/ 1752600 w 2157413"/>
                <a:gd name="connsiteY30" fmla="*/ 2592259 h 2795475"/>
                <a:gd name="connsiteX31" fmla="*/ 1771650 w 2157413"/>
                <a:gd name="connsiteY31" fmla="*/ 2506534 h 2795475"/>
                <a:gd name="connsiteX32" fmla="*/ 1762125 w 2157413"/>
                <a:gd name="connsiteY32" fmla="*/ 2373184 h 2795475"/>
                <a:gd name="connsiteX33" fmla="*/ 1714500 w 2157413"/>
                <a:gd name="connsiteY33" fmla="*/ 2277934 h 2795475"/>
                <a:gd name="connsiteX34" fmla="*/ 1676400 w 2157413"/>
                <a:gd name="connsiteY34" fmla="*/ 2211259 h 2795475"/>
                <a:gd name="connsiteX35" fmla="*/ 1619250 w 2157413"/>
                <a:gd name="connsiteY35" fmla="*/ 2116009 h 2795475"/>
                <a:gd name="connsiteX36" fmla="*/ 1590675 w 2157413"/>
                <a:gd name="connsiteY36" fmla="*/ 2087434 h 2795475"/>
                <a:gd name="connsiteX37" fmla="*/ 1514475 w 2157413"/>
                <a:gd name="connsiteY37" fmla="*/ 1973134 h 2795475"/>
                <a:gd name="connsiteX38" fmla="*/ 1419225 w 2157413"/>
                <a:gd name="connsiteY38" fmla="*/ 1896934 h 2795475"/>
                <a:gd name="connsiteX39" fmla="*/ 1371600 w 2157413"/>
                <a:gd name="connsiteY39" fmla="*/ 1849309 h 2795475"/>
                <a:gd name="connsiteX40" fmla="*/ 1323975 w 2157413"/>
                <a:gd name="connsiteY40" fmla="*/ 1820734 h 2795475"/>
                <a:gd name="connsiteX41" fmla="*/ 1285875 w 2157413"/>
                <a:gd name="connsiteY41" fmla="*/ 1782634 h 2795475"/>
                <a:gd name="connsiteX42" fmla="*/ 1238250 w 2157413"/>
                <a:gd name="connsiteY42" fmla="*/ 1744534 h 2795475"/>
                <a:gd name="connsiteX43" fmla="*/ 1181100 w 2157413"/>
                <a:gd name="connsiteY43" fmla="*/ 1677859 h 2795475"/>
                <a:gd name="connsiteX44" fmla="*/ 1104900 w 2157413"/>
                <a:gd name="connsiteY44" fmla="*/ 1601659 h 2795475"/>
                <a:gd name="connsiteX45" fmla="*/ 1076325 w 2157413"/>
                <a:gd name="connsiteY45" fmla="*/ 1573084 h 2795475"/>
                <a:gd name="connsiteX46" fmla="*/ 1028700 w 2157413"/>
                <a:gd name="connsiteY46" fmla="*/ 1487359 h 2795475"/>
                <a:gd name="connsiteX47" fmla="*/ 990600 w 2157413"/>
                <a:gd name="connsiteY47" fmla="*/ 1439734 h 2795475"/>
                <a:gd name="connsiteX48" fmla="*/ 971550 w 2157413"/>
                <a:gd name="connsiteY48" fmla="*/ 1392109 h 2795475"/>
                <a:gd name="connsiteX49" fmla="*/ 952500 w 2157413"/>
                <a:gd name="connsiteY49" fmla="*/ 1354009 h 2795475"/>
                <a:gd name="connsiteX50" fmla="*/ 933450 w 2157413"/>
                <a:gd name="connsiteY50" fmla="*/ 1249234 h 2795475"/>
                <a:gd name="connsiteX51" fmla="*/ 962025 w 2157413"/>
                <a:gd name="connsiteY51" fmla="*/ 1134934 h 2795475"/>
                <a:gd name="connsiteX52" fmla="*/ 990600 w 2157413"/>
                <a:gd name="connsiteY52" fmla="*/ 1049209 h 2795475"/>
                <a:gd name="connsiteX53" fmla="*/ 1019175 w 2157413"/>
                <a:gd name="connsiteY53" fmla="*/ 1001584 h 2795475"/>
                <a:gd name="connsiteX54" fmla="*/ 1076325 w 2157413"/>
                <a:gd name="connsiteY54" fmla="*/ 925384 h 2795475"/>
                <a:gd name="connsiteX55" fmla="*/ 1114425 w 2157413"/>
                <a:gd name="connsiteY55" fmla="*/ 906334 h 2795475"/>
                <a:gd name="connsiteX56" fmla="*/ 1152525 w 2157413"/>
                <a:gd name="connsiteY56" fmla="*/ 868234 h 2795475"/>
                <a:gd name="connsiteX57" fmla="*/ 1228725 w 2157413"/>
                <a:gd name="connsiteY57" fmla="*/ 830134 h 2795475"/>
                <a:gd name="connsiteX58" fmla="*/ 1333500 w 2157413"/>
                <a:gd name="connsiteY58" fmla="*/ 811084 h 2795475"/>
                <a:gd name="connsiteX59" fmla="*/ 1552575 w 2157413"/>
                <a:gd name="connsiteY59" fmla="*/ 801559 h 2795475"/>
                <a:gd name="connsiteX60" fmla="*/ 1933575 w 2157413"/>
                <a:gd name="connsiteY60" fmla="*/ 792034 h 2795475"/>
                <a:gd name="connsiteX61" fmla="*/ 2009775 w 2157413"/>
                <a:gd name="connsiteY61" fmla="*/ 753934 h 2795475"/>
                <a:gd name="connsiteX62" fmla="*/ 2066925 w 2157413"/>
                <a:gd name="connsiteY62" fmla="*/ 696784 h 2795475"/>
                <a:gd name="connsiteX63" fmla="*/ 2085975 w 2157413"/>
                <a:gd name="connsiteY63" fmla="*/ 668209 h 2795475"/>
                <a:gd name="connsiteX64" fmla="*/ 2124075 w 2157413"/>
                <a:gd name="connsiteY6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361950 w 2157413"/>
                <a:gd name="connsiteY7" fmla="*/ 277684 h 2795475"/>
                <a:gd name="connsiteX8" fmla="*/ 276225 w 2157413"/>
                <a:gd name="connsiteY8" fmla="*/ 372934 h 2795475"/>
                <a:gd name="connsiteX9" fmla="*/ 190500 w 2157413"/>
                <a:gd name="connsiteY9" fmla="*/ 534859 h 2795475"/>
                <a:gd name="connsiteX10" fmla="*/ 142875 w 2157413"/>
                <a:gd name="connsiteY10" fmla="*/ 611059 h 2795475"/>
                <a:gd name="connsiteX11" fmla="*/ 123825 w 2157413"/>
                <a:gd name="connsiteY11" fmla="*/ 658684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52400 w 2157413"/>
                <a:gd name="connsiteY11" fmla="*/ 611059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66675 w 2157413"/>
                <a:gd name="connsiteY11" fmla="*/ 801559 h 2795475"/>
                <a:gd name="connsiteX12" fmla="*/ 28575 w 2157413"/>
                <a:gd name="connsiteY12" fmla="*/ 915859 h 2795475"/>
                <a:gd name="connsiteX13" fmla="*/ 0 w 2157413"/>
                <a:gd name="connsiteY13" fmla="*/ 1039684 h 2795475"/>
                <a:gd name="connsiteX14" fmla="*/ 19050 w 2157413"/>
                <a:gd name="connsiteY14" fmla="*/ 1792159 h 2795475"/>
                <a:gd name="connsiteX15" fmla="*/ 85725 w 2157413"/>
                <a:gd name="connsiteY15" fmla="*/ 1944559 h 2795475"/>
                <a:gd name="connsiteX16" fmla="*/ 142875 w 2157413"/>
                <a:gd name="connsiteY16" fmla="*/ 2077909 h 2795475"/>
                <a:gd name="connsiteX17" fmla="*/ 400050 w 2157413"/>
                <a:gd name="connsiteY17" fmla="*/ 2392234 h 2795475"/>
                <a:gd name="connsiteX18" fmla="*/ 723900 w 2157413"/>
                <a:gd name="connsiteY18" fmla="*/ 2620834 h 2795475"/>
                <a:gd name="connsiteX19" fmla="*/ 962025 w 2157413"/>
                <a:gd name="connsiteY19" fmla="*/ 2706559 h 2795475"/>
                <a:gd name="connsiteX20" fmla="*/ 1123950 w 2157413"/>
                <a:gd name="connsiteY20" fmla="*/ 2773234 h 2795475"/>
                <a:gd name="connsiteX21" fmla="*/ 1276350 w 2157413"/>
                <a:gd name="connsiteY21" fmla="*/ 2792284 h 2795475"/>
                <a:gd name="connsiteX22" fmla="*/ 1514475 w 2157413"/>
                <a:gd name="connsiteY22" fmla="*/ 2782759 h 2795475"/>
                <a:gd name="connsiteX23" fmla="*/ 1657350 w 2157413"/>
                <a:gd name="connsiteY23" fmla="*/ 2716084 h 2795475"/>
                <a:gd name="connsiteX24" fmla="*/ 1676400 w 2157413"/>
                <a:gd name="connsiteY24" fmla="*/ 2687509 h 2795475"/>
                <a:gd name="connsiteX25" fmla="*/ 1714500 w 2157413"/>
                <a:gd name="connsiteY25" fmla="*/ 2658934 h 2795475"/>
                <a:gd name="connsiteX26" fmla="*/ 1733550 w 2157413"/>
                <a:gd name="connsiteY26" fmla="*/ 2620834 h 2795475"/>
                <a:gd name="connsiteX27" fmla="*/ 1752600 w 2157413"/>
                <a:gd name="connsiteY27" fmla="*/ 2592259 h 2795475"/>
                <a:gd name="connsiteX28" fmla="*/ 1771650 w 2157413"/>
                <a:gd name="connsiteY28" fmla="*/ 2506534 h 2795475"/>
                <a:gd name="connsiteX29" fmla="*/ 1762125 w 2157413"/>
                <a:gd name="connsiteY29" fmla="*/ 2373184 h 2795475"/>
                <a:gd name="connsiteX30" fmla="*/ 1714500 w 2157413"/>
                <a:gd name="connsiteY30" fmla="*/ 2277934 h 2795475"/>
                <a:gd name="connsiteX31" fmla="*/ 1676400 w 2157413"/>
                <a:gd name="connsiteY31" fmla="*/ 2211259 h 2795475"/>
                <a:gd name="connsiteX32" fmla="*/ 1619250 w 2157413"/>
                <a:gd name="connsiteY32" fmla="*/ 2116009 h 2795475"/>
                <a:gd name="connsiteX33" fmla="*/ 1590675 w 2157413"/>
                <a:gd name="connsiteY33" fmla="*/ 2087434 h 2795475"/>
                <a:gd name="connsiteX34" fmla="*/ 1514475 w 2157413"/>
                <a:gd name="connsiteY34" fmla="*/ 1973134 h 2795475"/>
                <a:gd name="connsiteX35" fmla="*/ 1419225 w 2157413"/>
                <a:gd name="connsiteY35" fmla="*/ 1896934 h 2795475"/>
                <a:gd name="connsiteX36" fmla="*/ 1371600 w 2157413"/>
                <a:gd name="connsiteY36" fmla="*/ 1849309 h 2795475"/>
                <a:gd name="connsiteX37" fmla="*/ 1323975 w 2157413"/>
                <a:gd name="connsiteY37" fmla="*/ 1820734 h 2795475"/>
                <a:gd name="connsiteX38" fmla="*/ 1285875 w 2157413"/>
                <a:gd name="connsiteY38" fmla="*/ 1782634 h 2795475"/>
                <a:gd name="connsiteX39" fmla="*/ 1238250 w 2157413"/>
                <a:gd name="connsiteY39" fmla="*/ 1744534 h 2795475"/>
                <a:gd name="connsiteX40" fmla="*/ 1181100 w 2157413"/>
                <a:gd name="connsiteY40" fmla="*/ 1677859 h 2795475"/>
                <a:gd name="connsiteX41" fmla="*/ 1104900 w 2157413"/>
                <a:gd name="connsiteY41" fmla="*/ 1601659 h 2795475"/>
                <a:gd name="connsiteX42" fmla="*/ 1076325 w 2157413"/>
                <a:gd name="connsiteY42" fmla="*/ 1573084 h 2795475"/>
                <a:gd name="connsiteX43" fmla="*/ 1028700 w 2157413"/>
                <a:gd name="connsiteY43" fmla="*/ 1487359 h 2795475"/>
                <a:gd name="connsiteX44" fmla="*/ 990600 w 2157413"/>
                <a:gd name="connsiteY44" fmla="*/ 1439734 h 2795475"/>
                <a:gd name="connsiteX45" fmla="*/ 971550 w 2157413"/>
                <a:gd name="connsiteY45" fmla="*/ 1392109 h 2795475"/>
                <a:gd name="connsiteX46" fmla="*/ 952500 w 2157413"/>
                <a:gd name="connsiteY46" fmla="*/ 1354009 h 2795475"/>
                <a:gd name="connsiteX47" fmla="*/ 933450 w 2157413"/>
                <a:gd name="connsiteY47" fmla="*/ 1249234 h 2795475"/>
                <a:gd name="connsiteX48" fmla="*/ 962025 w 2157413"/>
                <a:gd name="connsiteY48" fmla="*/ 1134934 h 2795475"/>
                <a:gd name="connsiteX49" fmla="*/ 990600 w 2157413"/>
                <a:gd name="connsiteY49" fmla="*/ 1049209 h 2795475"/>
                <a:gd name="connsiteX50" fmla="*/ 1019175 w 2157413"/>
                <a:gd name="connsiteY50" fmla="*/ 1001584 h 2795475"/>
                <a:gd name="connsiteX51" fmla="*/ 1076325 w 2157413"/>
                <a:gd name="connsiteY51" fmla="*/ 925384 h 2795475"/>
                <a:gd name="connsiteX52" fmla="*/ 1114425 w 2157413"/>
                <a:gd name="connsiteY52" fmla="*/ 906334 h 2795475"/>
                <a:gd name="connsiteX53" fmla="*/ 1152525 w 2157413"/>
                <a:gd name="connsiteY53" fmla="*/ 868234 h 2795475"/>
                <a:gd name="connsiteX54" fmla="*/ 1228725 w 2157413"/>
                <a:gd name="connsiteY54" fmla="*/ 830134 h 2795475"/>
                <a:gd name="connsiteX55" fmla="*/ 1333500 w 2157413"/>
                <a:gd name="connsiteY55" fmla="*/ 811084 h 2795475"/>
                <a:gd name="connsiteX56" fmla="*/ 1552575 w 2157413"/>
                <a:gd name="connsiteY56" fmla="*/ 801559 h 2795475"/>
                <a:gd name="connsiteX57" fmla="*/ 1933575 w 2157413"/>
                <a:gd name="connsiteY57" fmla="*/ 792034 h 2795475"/>
                <a:gd name="connsiteX58" fmla="*/ 2009775 w 2157413"/>
                <a:gd name="connsiteY58" fmla="*/ 753934 h 2795475"/>
                <a:gd name="connsiteX59" fmla="*/ 2066925 w 2157413"/>
                <a:gd name="connsiteY59" fmla="*/ 696784 h 2795475"/>
                <a:gd name="connsiteX60" fmla="*/ 2085975 w 2157413"/>
                <a:gd name="connsiteY60" fmla="*/ 668209 h 2795475"/>
                <a:gd name="connsiteX61" fmla="*/ 2124075 w 2157413"/>
                <a:gd name="connsiteY6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238250 w 2157413"/>
                <a:gd name="connsiteY38" fmla="*/ 1744534 h 2795475"/>
                <a:gd name="connsiteX39" fmla="*/ 1181100 w 2157413"/>
                <a:gd name="connsiteY39" fmla="*/ 1677859 h 2795475"/>
                <a:gd name="connsiteX40" fmla="*/ 1104900 w 2157413"/>
                <a:gd name="connsiteY40" fmla="*/ 1601659 h 2795475"/>
                <a:gd name="connsiteX41" fmla="*/ 1076325 w 2157413"/>
                <a:gd name="connsiteY41" fmla="*/ 1573084 h 2795475"/>
                <a:gd name="connsiteX42" fmla="*/ 1028700 w 2157413"/>
                <a:gd name="connsiteY42" fmla="*/ 1487359 h 2795475"/>
                <a:gd name="connsiteX43" fmla="*/ 990600 w 2157413"/>
                <a:gd name="connsiteY43" fmla="*/ 1439734 h 2795475"/>
                <a:gd name="connsiteX44" fmla="*/ 971550 w 2157413"/>
                <a:gd name="connsiteY44" fmla="*/ 1392109 h 2795475"/>
                <a:gd name="connsiteX45" fmla="*/ 952500 w 2157413"/>
                <a:gd name="connsiteY45" fmla="*/ 1354009 h 2795475"/>
                <a:gd name="connsiteX46" fmla="*/ 933450 w 2157413"/>
                <a:gd name="connsiteY46" fmla="*/ 1249234 h 2795475"/>
                <a:gd name="connsiteX47" fmla="*/ 962025 w 2157413"/>
                <a:gd name="connsiteY47" fmla="*/ 1134934 h 2795475"/>
                <a:gd name="connsiteX48" fmla="*/ 990600 w 2157413"/>
                <a:gd name="connsiteY48" fmla="*/ 1049209 h 2795475"/>
                <a:gd name="connsiteX49" fmla="*/ 1019175 w 2157413"/>
                <a:gd name="connsiteY49" fmla="*/ 1001584 h 2795475"/>
                <a:gd name="connsiteX50" fmla="*/ 1076325 w 2157413"/>
                <a:gd name="connsiteY50" fmla="*/ 925384 h 2795475"/>
                <a:gd name="connsiteX51" fmla="*/ 1114425 w 2157413"/>
                <a:gd name="connsiteY51" fmla="*/ 906334 h 2795475"/>
                <a:gd name="connsiteX52" fmla="*/ 1152525 w 2157413"/>
                <a:gd name="connsiteY52" fmla="*/ 868234 h 2795475"/>
                <a:gd name="connsiteX53" fmla="*/ 1228725 w 2157413"/>
                <a:gd name="connsiteY53" fmla="*/ 830134 h 2795475"/>
                <a:gd name="connsiteX54" fmla="*/ 1333500 w 2157413"/>
                <a:gd name="connsiteY54" fmla="*/ 811084 h 2795475"/>
                <a:gd name="connsiteX55" fmla="*/ 1552575 w 2157413"/>
                <a:gd name="connsiteY55" fmla="*/ 801559 h 2795475"/>
                <a:gd name="connsiteX56" fmla="*/ 1933575 w 2157413"/>
                <a:gd name="connsiteY56" fmla="*/ 792034 h 2795475"/>
                <a:gd name="connsiteX57" fmla="*/ 2009775 w 2157413"/>
                <a:gd name="connsiteY57" fmla="*/ 753934 h 2795475"/>
                <a:gd name="connsiteX58" fmla="*/ 2066925 w 2157413"/>
                <a:gd name="connsiteY58" fmla="*/ 696784 h 2795475"/>
                <a:gd name="connsiteX59" fmla="*/ 2085975 w 2157413"/>
                <a:gd name="connsiteY59" fmla="*/ 668209 h 2795475"/>
                <a:gd name="connsiteX60" fmla="*/ 2124075 w 2157413"/>
                <a:gd name="connsiteY6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76325 w 2157413"/>
                <a:gd name="connsiteY40" fmla="*/ 1573084 h 2795475"/>
                <a:gd name="connsiteX41" fmla="*/ 1028700 w 2157413"/>
                <a:gd name="connsiteY41" fmla="*/ 1487359 h 2795475"/>
                <a:gd name="connsiteX42" fmla="*/ 990600 w 2157413"/>
                <a:gd name="connsiteY42" fmla="*/ 1439734 h 2795475"/>
                <a:gd name="connsiteX43" fmla="*/ 971550 w 2157413"/>
                <a:gd name="connsiteY43" fmla="*/ 1392109 h 2795475"/>
                <a:gd name="connsiteX44" fmla="*/ 952500 w 2157413"/>
                <a:gd name="connsiteY44" fmla="*/ 1354009 h 2795475"/>
                <a:gd name="connsiteX45" fmla="*/ 933450 w 2157413"/>
                <a:gd name="connsiteY45" fmla="*/ 1249234 h 2795475"/>
                <a:gd name="connsiteX46" fmla="*/ 962025 w 2157413"/>
                <a:gd name="connsiteY46" fmla="*/ 1134934 h 2795475"/>
                <a:gd name="connsiteX47" fmla="*/ 990600 w 2157413"/>
                <a:gd name="connsiteY47" fmla="*/ 1049209 h 2795475"/>
                <a:gd name="connsiteX48" fmla="*/ 1019175 w 2157413"/>
                <a:gd name="connsiteY48" fmla="*/ 1001584 h 2795475"/>
                <a:gd name="connsiteX49" fmla="*/ 1076325 w 2157413"/>
                <a:gd name="connsiteY49" fmla="*/ 925384 h 2795475"/>
                <a:gd name="connsiteX50" fmla="*/ 1114425 w 2157413"/>
                <a:gd name="connsiteY50" fmla="*/ 906334 h 2795475"/>
                <a:gd name="connsiteX51" fmla="*/ 1152525 w 2157413"/>
                <a:gd name="connsiteY51" fmla="*/ 868234 h 2795475"/>
                <a:gd name="connsiteX52" fmla="*/ 1228725 w 2157413"/>
                <a:gd name="connsiteY52" fmla="*/ 830134 h 2795475"/>
                <a:gd name="connsiteX53" fmla="*/ 1333500 w 2157413"/>
                <a:gd name="connsiteY53" fmla="*/ 811084 h 2795475"/>
                <a:gd name="connsiteX54" fmla="*/ 1552575 w 2157413"/>
                <a:gd name="connsiteY54" fmla="*/ 801559 h 2795475"/>
                <a:gd name="connsiteX55" fmla="*/ 1933575 w 2157413"/>
                <a:gd name="connsiteY55" fmla="*/ 792034 h 2795475"/>
                <a:gd name="connsiteX56" fmla="*/ 2009775 w 2157413"/>
                <a:gd name="connsiteY56" fmla="*/ 753934 h 2795475"/>
                <a:gd name="connsiteX57" fmla="*/ 2066925 w 2157413"/>
                <a:gd name="connsiteY57" fmla="*/ 696784 h 2795475"/>
                <a:gd name="connsiteX58" fmla="*/ 2085975 w 2157413"/>
                <a:gd name="connsiteY58" fmla="*/ 668209 h 2795475"/>
                <a:gd name="connsiteX59" fmla="*/ 2124075 w 2157413"/>
                <a:gd name="connsiteY5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71550 w 2157413"/>
                <a:gd name="connsiteY42" fmla="*/ 1392109 h 2795475"/>
                <a:gd name="connsiteX43" fmla="*/ 952500 w 2157413"/>
                <a:gd name="connsiteY43" fmla="*/ 1354009 h 2795475"/>
                <a:gd name="connsiteX44" fmla="*/ 933450 w 2157413"/>
                <a:gd name="connsiteY44" fmla="*/ 1249234 h 2795475"/>
                <a:gd name="connsiteX45" fmla="*/ 962025 w 2157413"/>
                <a:gd name="connsiteY45" fmla="*/ 1134934 h 2795475"/>
                <a:gd name="connsiteX46" fmla="*/ 990600 w 2157413"/>
                <a:gd name="connsiteY46" fmla="*/ 1049209 h 2795475"/>
                <a:gd name="connsiteX47" fmla="*/ 1019175 w 2157413"/>
                <a:gd name="connsiteY47" fmla="*/ 1001584 h 2795475"/>
                <a:gd name="connsiteX48" fmla="*/ 1076325 w 2157413"/>
                <a:gd name="connsiteY48" fmla="*/ 925384 h 2795475"/>
                <a:gd name="connsiteX49" fmla="*/ 1114425 w 2157413"/>
                <a:gd name="connsiteY49" fmla="*/ 906334 h 2795475"/>
                <a:gd name="connsiteX50" fmla="*/ 1152525 w 2157413"/>
                <a:gd name="connsiteY50" fmla="*/ 868234 h 2795475"/>
                <a:gd name="connsiteX51" fmla="*/ 1228725 w 2157413"/>
                <a:gd name="connsiteY51" fmla="*/ 830134 h 2795475"/>
                <a:gd name="connsiteX52" fmla="*/ 1333500 w 2157413"/>
                <a:gd name="connsiteY52" fmla="*/ 811084 h 2795475"/>
                <a:gd name="connsiteX53" fmla="*/ 1552575 w 2157413"/>
                <a:gd name="connsiteY53" fmla="*/ 801559 h 2795475"/>
                <a:gd name="connsiteX54" fmla="*/ 1933575 w 2157413"/>
                <a:gd name="connsiteY54" fmla="*/ 792034 h 2795475"/>
                <a:gd name="connsiteX55" fmla="*/ 2009775 w 2157413"/>
                <a:gd name="connsiteY55" fmla="*/ 753934 h 2795475"/>
                <a:gd name="connsiteX56" fmla="*/ 2066925 w 2157413"/>
                <a:gd name="connsiteY56" fmla="*/ 696784 h 2795475"/>
                <a:gd name="connsiteX57" fmla="*/ 2085975 w 2157413"/>
                <a:gd name="connsiteY57" fmla="*/ 668209 h 2795475"/>
                <a:gd name="connsiteX58" fmla="*/ 2124075 w 2157413"/>
                <a:gd name="connsiteY5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19175 w 2157413"/>
                <a:gd name="connsiteY46" fmla="*/ 1001584 h 2795475"/>
                <a:gd name="connsiteX47" fmla="*/ 1076325 w 2157413"/>
                <a:gd name="connsiteY47" fmla="*/ 925384 h 2795475"/>
                <a:gd name="connsiteX48" fmla="*/ 1114425 w 2157413"/>
                <a:gd name="connsiteY48" fmla="*/ 906334 h 2795475"/>
                <a:gd name="connsiteX49" fmla="*/ 1152525 w 2157413"/>
                <a:gd name="connsiteY49" fmla="*/ 868234 h 2795475"/>
                <a:gd name="connsiteX50" fmla="*/ 1228725 w 2157413"/>
                <a:gd name="connsiteY50" fmla="*/ 830134 h 2795475"/>
                <a:gd name="connsiteX51" fmla="*/ 1333500 w 2157413"/>
                <a:gd name="connsiteY51" fmla="*/ 811084 h 2795475"/>
                <a:gd name="connsiteX52" fmla="*/ 1552575 w 2157413"/>
                <a:gd name="connsiteY52" fmla="*/ 801559 h 2795475"/>
                <a:gd name="connsiteX53" fmla="*/ 1933575 w 2157413"/>
                <a:gd name="connsiteY53" fmla="*/ 792034 h 2795475"/>
                <a:gd name="connsiteX54" fmla="*/ 2009775 w 2157413"/>
                <a:gd name="connsiteY54" fmla="*/ 753934 h 2795475"/>
                <a:gd name="connsiteX55" fmla="*/ 2066925 w 2157413"/>
                <a:gd name="connsiteY55" fmla="*/ 696784 h 2795475"/>
                <a:gd name="connsiteX56" fmla="*/ 2085975 w 2157413"/>
                <a:gd name="connsiteY56" fmla="*/ 668209 h 2795475"/>
                <a:gd name="connsiteX57" fmla="*/ 2124075 w 2157413"/>
                <a:gd name="connsiteY5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152525 w 2157413"/>
                <a:gd name="connsiteY48" fmla="*/ 868234 h 2795475"/>
                <a:gd name="connsiteX49" fmla="*/ 1228725 w 2157413"/>
                <a:gd name="connsiteY49" fmla="*/ 830134 h 2795475"/>
                <a:gd name="connsiteX50" fmla="*/ 1333500 w 2157413"/>
                <a:gd name="connsiteY50" fmla="*/ 811084 h 2795475"/>
                <a:gd name="connsiteX51" fmla="*/ 1552575 w 2157413"/>
                <a:gd name="connsiteY51" fmla="*/ 801559 h 2795475"/>
                <a:gd name="connsiteX52" fmla="*/ 1933575 w 2157413"/>
                <a:gd name="connsiteY52" fmla="*/ 792034 h 2795475"/>
                <a:gd name="connsiteX53" fmla="*/ 2009775 w 2157413"/>
                <a:gd name="connsiteY53" fmla="*/ 753934 h 2795475"/>
                <a:gd name="connsiteX54" fmla="*/ 2066925 w 2157413"/>
                <a:gd name="connsiteY54" fmla="*/ 696784 h 2795475"/>
                <a:gd name="connsiteX55" fmla="*/ 2085975 w 2157413"/>
                <a:gd name="connsiteY55" fmla="*/ 668209 h 2795475"/>
                <a:gd name="connsiteX56" fmla="*/ 2124075 w 2157413"/>
                <a:gd name="connsiteY5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228725 w 2157413"/>
                <a:gd name="connsiteY48" fmla="*/ 830134 h 2795475"/>
                <a:gd name="connsiteX49" fmla="*/ 1333500 w 2157413"/>
                <a:gd name="connsiteY49" fmla="*/ 811084 h 2795475"/>
                <a:gd name="connsiteX50" fmla="*/ 1552575 w 2157413"/>
                <a:gd name="connsiteY50" fmla="*/ 801559 h 2795475"/>
                <a:gd name="connsiteX51" fmla="*/ 1933575 w 2157413"/>
                <a:gd name="connsiteY51" fmla="*/ 792034 h 2795475"/>
                <a:gd name="connsiteX52" fmla="*/ 2009775 w 2157413"/>
                <a:gd name="connsiteY52" fmla="*/ 753934 h 2795475"/>
                <a:gd name="connsiteX53" fmla="*/ 2066925 w 2157413"/>
                <a:gd name="connsiteY53" fmla="*/ 696784 h 2795475"/>
                <a:gd name="connsiteX54" fmla="*/ 2085975 w 2157413"/>
                <a:gd name="connsiteY54" fmla="*/ 668209 h 2795475"/>
                <a:gd name="connsiteX55" fmla="*/ 2124075 w 2157413"/>
                <a:gd name="connsiteY5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228725 w 2157413"/>
                <a:gd name="connsiteY47" fmla="*/ 830134 h 2795475"/>
                <a:gd name="connsiteX48" fmla="*/ 1333500 w 2157413"/>
                <a:gd name="connsiteY48" fmla="*/ 811084 h 2795475"/>
                <a:gd name="connsiteX49" fmla="*/ 1552575 w 2157413"/>
                <a:gd name="connsiteY49" fmla="*/ 801559 h 2795475"/>
                <a:gd name="connsiteX50" fmla="*/ 1933575 w 2157413"/>
                <a:gd name="connsiteY50" fmla="*/ 792034 h 2795475"/>
                <a:gd name="connsiteX51" fmla="*/ 2009775 w 2157413"/>
                <a:gd name="connsiteY51" fmla="*/ 753934 h 2795475"/>
                <a:gd name="connsiteX52" fmla="*/ 2066925 w 2157413"/>
                <a:gd name="connsiteY52" fmla="*/ 696784 h 2795475"/>
                <a:gd name="connsiteX53" fmla="*/ 2085975 w 2157413"/>
                <a:gd name="connsiteY53" fmla="*/ 668209 h 2795475"/>
                <a:gd name="connsiteX54" fmla="*/ 2124075 w 2157413"/>
                <a:gd name="connsiteY5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52600 w 2157413"/>
                <a:gd name="connsiteY25" fmla="*/ 2592259 h 2795475"/>
                <a:gd name="connsiteX26" fmla="*/ 1771650 w 2157413"/>
                <a:gd name="connsiteY26" fmla="*/ 2506534 h 2795475"/>
                <a:gd name="connsiteX27" fmla="*/ 1762125 w 2157413"/>
                <a:gd name="connsiteY27" fmla="*/ 2373184 h 2795475"/>
                <a:gd name="connsiteX28" fmla="*/ 1714500 w 2157413"/>
                <a:gd name="connsiteY28" fmla="*/ 2277934 h 2795475"/>
                <a:gd name="connsiteX29" fmla="*/ 1676400 w 2157413"/>
                <a:gd name="connsiteY29" fmla="*/ 2211259 h 2795475"/>
                <a:gd name="connsiteX30" fmla="*/ 1619250 w 2157413"/>
                <a:gd name="connsiteY30" fmla="*/ 2116009 h 2795475"/>
                <a:gd name="connsiteX31" fmla="*/ 1590675 w 2157413"/>
                <a:gd name="connsiteY31" fmla="*/ 2087434 h 2795475"/>
                <a:gd name="connsiteX32" fmla="*/ 1514475 w 2157413"/>
                <a:gd name="connsiteY32" fmla="*/ 1973134 h 2795475"/>
                <a:gd name="connsiteX33" fmla="*/ 1419225 w 2157413"/>
                <a:gd name="connsiteY33" fmla="*/ 1896934 h 2795475"/>
                <a:gd name="connsiteX34" fmla="*/ 1371600 w 2157413"/>
                <a:gd name="connsiteY34" fmla="*/ 1849309 h 2795475"/>
                <a:gd name="connsiteX35" fmla="*/ 1323975 w 2157413"/>
                <a:gd name="connsiteY35" fmla="*/ 1820734 h 2795475"/>
                <a:gd name="connsiteX36" fmla="*/ 1285875 w 2157413"/>
                <a:gd name="connsiteY36" fmla="*/ 1782634 h 2795475"/>
                <a:gd name="connsiteX37" fmla="*/ 1181100 w 2157413"/>
                <a:gd name="connsiteY37" fmla="*/ 1677859 h 2795475"/>
                <a:gd name="connsiteX38" fmla="*/ 1104900 w 2157413"/>
                <a:gd name="connsiteY38" fmla="*/ 1601659 h 2795475"/>
                <a:gd name="connsiteX39" fmla="*/ 1028700 w 2157413"/>
                <a:gd name="connsiteY39" fmla="*/ 1487359 h 2795475"/>
                <a:gd name="connsiteX40" fmla="*/ 990600 w 2157413"/>
                <a:gd name="connsiteY40" fmla="*/ 1439734 h 2795475"/>
                <a:gd name="connsiteX41" fmla="*/ 952500 w 2157413"/>
                <a:gd name="connsiteY41" fmla="*/ 1354009 h 2795475"/>
                <a:gd name="connsiteX42" fmla="*/ 933450 w 2157413"/>
                <a:gd name="connsiteY42" fmla="*/ 1249234 h 2795475"/>
                <a:gd name="connsiteX43" fmla="*/ 962025 w 2157413"/>
                <a:gd name="connsiteY43" fmla="*/ 1134934 h 2795475"/>
                <a:gd name="connsiteX44" fmla="*/ 990600 w 2157413"/>
                <a:gd name="connsiteY44" fmla="*/ 1049209 h 2795475"/>
                <a:gd name="connsiteX45" fmla="*/ 1076325 w 2157413"/>
                <a:gd name="connsiteY45" fmla="*/ 925384 h 2795475"/>
                <a:gd name="connsiteX46" fmla="*/ 1228725 w 2157413"/>
                <a:gd name="connsiteY46" fmla="*/ 830134 h 2795475"/>
                <a:gd name="connsiteX47" fmla="*/ 1333500 w 2157413"/>
                <a:gd name="connsiteY47" fmla="*/ 811084 h 2795475"/>
                <a:gd name="connsiteX48" fmla="*/ 1552575 w 2157413"/>
                <a:gd name="connsiteY48" fmla="*/ 801559 h 2795475"/>
                <a:gd name="connsiteX49" fmla="*/ 1933575 w 2157413"/>
                <a:gd name="connsiteY49" fmla="*/ 792034 h 2795475"/>
                <a:gd name="connsiteX50" fmla="*/ 2009775 w 2157413"/>
                <a:gd name="connsiteY50" fmla="*/ 753934 h 2795475"/>
                <a:gd name="connsiteX51" fmla="*/ 2066925 w 2157413"/>
                <a:gd name="connsiteY51" fmla="*/ 696784 h 2795475"/>
                <a:gd name="connsiteX52" fmla="*/ 2085975 w 2157413"/>
                <a:gd name="connsiteY52" fmla="*/ 668209 h 2795475"/>
                <a:gd name="connsiteX53" fmla="*/ 2124075 w 2157413"/>
                <a:gd name="connsiteY5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333500 w 2157413"/>
                <a:gd name="connsiteY45" fmla="*/ 811084 h 2795475"/>
                <a:gd name="connsiteX46" fmla="*/ 1552575 w 2157413"/>
                <a:gd name="connsiteY46" fmla="*/ 801559 h 2795475"/>
                <a:gd name="connsiteX47" fmla="*/ 1933575 w 2157413"/>
                <a:gd name="connsiteY47" fmla="*/ 792034 h 2795475"/>
                <a:gd name="connsiteX48" fmla="*/ 2009775 w 2157413"/>
                <a:gd name="connsiteY48" fmla="*/ 753934 h 2795475"/>
                <a:gd name="connsiteX49" fmla="*/ 2066925 w 2157413"/>
                <a:gd name="connsiteY49" fmla="*/ 696784 h 2795475"/>
                <a:gd name="connsiteX50" fmla="*/ 2085975 w 2157413"/>
                <a:gd name="connsiteY50" fmla="*/ 668209 h 2795475"/>
                <a:gd name="connsiteX51" fmla="*/ 2124075 w 2157413"/>
                <a:gd name="connsiteY5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1076325 w 2157413"/>
                <a:gd name="connsiteY43" fmla="*/ 925384 h 2795475"/>
                <a:gd name="connsiteX44" fmla="*/ 1333500 w 2157413"/>
                <a:gd name="connsiteY44" fmla="*/ 811084 h 2795475"/>
                <a:gd name="connsiteX45" fmla="*/ 1552575 w 2157413"/>
                <a:gd name="connsiteY45" fmla="*/ 801559 h 2795475"/>
                <a:gd name="connsiteX46" fmla="*/ 1933575 w 2157413"/>
                <a:gd name="connsiteY46" fmla="*/ 792034 h 2795475"/>
                <a:gd name="connsiteX47" fmla="*/ 2009775 w 2157413"/>
                <a:gd name="connsiteY47" fmla="*/ 753934 h 2795475"/>
                <a:gd name="connsiteX48" fmla="*/ 2066925 w 2157413"/>
                <a:gd name="connsiteY48" fmla="*/ 696784 h 2795475"/>
                <a:gd name="connsiteX49" fmla="*/ 2085975 w 2157413"/>
                <a:gd name="connsiteY49" fmla="*/ 668209 h 2795475"/>
                <a:gd name="connsiteX50" fmla="*/ 2124075 w 2157413"/>
                <a:gd name="connsiteY5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62025 w 2157413"/>
                <a:gd name="connsiteY41" fmla="*/ 1134934 h 2795475"/>
                <a:gd name="connsiteX42" fmla="*/ 1076325 w 2157413"/>
                <a:gd name="connsiteY42" fmla="*/ 925384 h 2795475"/>
                <a:gd name="connsiteX43" fmla="*/ 1333500 w 2157413"/>
                <a:gd name="connsiteY43" fmla="*/ 811084 h 2795475"/>
                <a:gd name="connsiteX44" fmla="*/ 1552575 w 2157413"/>
                <a:gd name="connsiteY44" fmla="*/ 801559 h 2795475"/>
                <a:gd name="connsiteX45" fmla="*/ 1933575 w 2157413"/>
                <a:gd name="connsiteY45" fmla="*/ 792034 h 2795475"/>
                <a:gd name="connsiteX46" fmla="*/ 2009775 w 2157413"/>
                <a:gd name="connsiteY46" fmla="*/ 753934 h 2795475"/>
                <a:gd name="connsiteX47" fmla="*/ 2066925 w 2157413"/>
                <a:gd name="connsiteY47" fmla="*/ 696784 h 2795475"/>
                <a:gd name="connsiteX48" fmla="*/ 2085975 w 2157413"/>
                <a:gd name="connsiteY48" fmla="*/ 668209 h 2795475"/>
                <a:gd name="connsiteX49" fmla="*/ 2124075 w 2157413"/>
                <a:gd name="connsiteY4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52500 w 2157413"/>
                <a:gd name="connsiteY39" fmla="*/ 1354009 h 2795475"/>
                <a:gd name="connsiteX40" fmla="*/ 962025 w 2157413"/>
                <a:gd name="connsiteY40" fmla="*/ 1134934 h 2795475"/>
                <a:gd name="connsiteX41" fmla="*/ 1076325 w 2157413"/>
                <a:gd name="connsiteY41" fmla="*/ 925384 h 2795475"/>
                <a:gd name="connsiteX42" fmla="*/ 1333500 w 2157413"/>
                <a:gd name="connsiteY42" fmla="*/ 811084 h 2795475"/>
                <a:gd name="connsiteX43" fmla="*/ 1552575 w 2157413"/>
                <a:gd name="connsiteY43" fmla="*/ 801559 h 2795475"/>
                <a:gd name="connsiteX44" fmla="*/ 1933575 w 2157413"/>
                <a:gd name="connsiteY44" fmla="*/ 792034 h 2795475"/>
                <a:gd name="connsiteX45" fmla="*/ 2009775 w 2157413"/>
                <a:gd name="connsiteY45" fmla="*/ 753934 h 2795475"/>
                <a:gd name="connsiteX46" fmla="*/ 2066925 w 2157413"/>
                <a:gd name="connsiteY46" fmla="*/ 696784 h 2795475"/>
                <a:gd name="connsiteX47" fmla="*/ 2085975 w 2157413"/>
                <a:gd name="connsiteY47" fmla="*/ 668209 h 2795475"/>
                <a:gd name="connsiteX48" fmla="*/ 2124075 w 2157413"/>
                <a:gd name="connsiteY4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952500 w 2157413"/>
                <a:gd name="connsiteY38" fmla="*/ 1354009 h 2795475"/>
                <a:gd name="connsiteX39" fmla="*/ 962025 w 2157413"/>
                <a:gd name="connsiteY39" fmla="*/ 1134934 h 2795475"/>
                <a:gd name="connsiteX40" fmla="*/ 1076325 w 2157413"/>
                <a:gd name="connsiteY40" fmla="*/ 925384 h 2795475"/>
                <a:gd name="connsiteX41" fmla="*/ 1333500 w 2157413"/>
                <a:gd name="connsiteY41" fmla="*/ 811084 h 2795475"/>
                <a:gd name="connsiteX42" fmla="*/ 1552575 w 2157413"/>
                <a:gd name="connsiteY42" fmla="*/ 801559 h 2795475"/>
                <a:gd name="connsiteX43" fmla="*/ 1933575 w 2157413"/>
                <a:gd name="connsiteY43" fmla="*/ 792034 h 2795475"/>
                <a:gd name="connsiteX44" fmla="*/ 2009775 w 2157413"/>
                <a:gd name="connsiteY44" fmla="*/ 753934 h 2795475"/>
                <a:gd name="connsiteX45" fmla="*/ 2066925 w 2157413"/>
                <a:gd name="connsiteY45" fmla="*/ 696784 h 2795475"/>
                <a:gd name="connsiteX46" fmla="*/ 2085975 w 2157413"/>
                <a:gd name="connsiteY46" fmla="*/ 668209 h 2795475"/>
                <a:gd name="connsiteX47" fmla="*/ 2124075 w 2157413"/>
                <a:gd name="connsiteY4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142875 w 2157413"/>
                <a:gd name="connsiteY14" fmla="*/ 2077909 h 2795475"/>
                <a:gd name="connsiteX15" fmla="*/ 400050 w 2157413"/>
                <a:gd name="connsiteY15" fmla="*/ 2392234 h 2795475"/>
                <a:gd name="connsiteX16" fmla="*/ 723900 w 2157413"/>
                <a:gd name="connsiteY16" fmla="*/ 2620834 h 2795475"/>
                <a:gd name="connsiteX17" fmla="*/ 962025 w 2157413"/>
                <a:gd name="connsiteY17" fmla="*/ 2706559 h 2795475"/>
                <a:gd name="connsiteX18" fmla="*/ 1123950 w 2157413"/>
                <a:gd name="connsiteY18" fmla="*/ 2773234 h 2795475"/>
                <a:gd name="connsiteX19" fmla="*/ 1276350 w 2157413"/>
                <a:gd name="connsiteY19" fmla="*/ 2792284 h 2795475"/>
                <a:gd name="connsiteX20" fmla="*/ 1514475 w 2157413"/>
                <a:gd name="connsiteY20" fmla="*/ 2782759 h 2795475"/>
                <a:gd name="connsiteX21" fmla="*/ 1657350 w 2157413"/>
                <a:gd name="connsiteY21" fmla="*/ 2716084 h 2795475"/>
                <a:gd name="connsiteX22" fmla="*/ 1714500 w 2157413"/>
                <a:gd name="connsiteY22" fmla="*/ 2658934 h 2795475"/>
                <a:gd name="connsiteX23" fmla="*/ 1752600 w 2157413"/>
                <a:gd name="connsiteY23" fmla="*/ 2592259 h 2795475"/>
                <a:gd name="connsiteX24" fmla="*/ 1771650 w 2157413"/>
                <a:gd name="connsiteY24" fmla="*/ 2506534 h 2795475"/>
                <a:gd name="connsiteX25" fmla="*/ 1762125 w 2157413"/>
                <a:gd name="connsiteY25" fmla="*/ 2373184 h 2795475"/>
                <a:gd name="connsiteX26" fmla="*/ 1714500 w 2157413"/>
                <a:gd name="connsiteY26" fmla="*/ 2277934 h 2795475"/>
                <a:gd name="connsiteX27" fmla="*/ 1676400 w 2157413"/>
                <a:gd name="connsiteY27" fmla="*/ 2211259 h 2795475"/>
                <a:gd name="connsiteX28" fmla="*/ 1619250 w 2157413"/>
                <a:gd name="connsiteY28" fmla="*/ 2116009 h 2795475"/>
                <a:gd name="connsiteX29" fmla="*/ 1590675 w 2157413"/>
                <a:gd name="connsiteY29" fmla="*/ 2087434 h 2795475"/>
                <a:gd name="connsiteX30" fmla="*/ 1514475 w 2157413"/>
                <a:gd name="connsiteY30" fmla="*/ 1973134 h 2795475"/>
                <a:gd name="connsiteX31" fmla="*/ 1419225 w 2157413"/>
                <a:gd name="connsiteY31" fmla="*/ 1896934 h 2795475"/>
                <a:gd name="connsiteX32" fmla="*/ 1371600 w 2157413"/>
                <a:gd name="connsiteY32" fmla="*/ 1849309 h 2795475"/>
                <a:gd name="connsiteX33" fmla="*/ 1323975 w 2157413"/>
                <a:gd name="connsiteY33" fmla="*/ 1820734 h 2795475"/>
                <a:gd name="connsiteX34" fmla="*/ 1285875 w 2157413"/>
                <a:gd name="connsiteY34" fmla="*/ 1782634 h 2795475"/>
                <a:gd name="connsiteX35" fmla="*/ 1181100 w 2157413"/>
                <a:gd name="connsiteY35" fmla="*/ 1677859 h 2795475"/>
                <a:gd name="connsiteX36" fmla="*/ 1104900 w 2157413"/>
                <a:gd name="connsiteY36" fmla="*/ 1601659 h 2795475"/>
                <a:gd name="connsiteX37" fmla="*/ 952500 w 2157413"/>
                <a:gd name="connsiteY37" fmla="*/ 1354009 h 2795475"/>
                <a:gd name="connsiteX38" fmla="*/ 962025 w 2157413"/>
                <a:gd name="connsiteY38" fmla="*/ 1134934 h 2795475"/>
                <a:gd name="connsiteX39" fmla="*/ 1076325 w 2157413"/>
                <a:gd name="connsiteY39" fmla="*/ 925384 h 2795475"/>
                <a:gd name="connsiteX40" fmla="*/ 1333500 w 2157413"/>
                <a:gd name="connsiteY40" fmla="*/ 811084 h 2795475"/>
                <a:gd name="connsiteX41" fmla="*/ 1552575 w 2157413"/>
                <a:gd name="connsiteY41" fmla="*/ 801559 h 2795475"/>
                <a:gd name="connsiteX42" fmla="*/ 1933575 w 2157413"/>
                <a:gd name="connsiteY42" fmla="*/ 792034 h 2795475"/>
                <a:gd name="connsiteX43" fmla="*/ 2009775 w 2157413"/>
                <a:gd name="connsiteY43" fmla="*/ 753934 h 2795475"/>
                <a:gd name="connsiteX44" fmla="*/ 2066925 w 2157413"/>
                <a:gd name="connsiteY44" fmla="*/ 696784 h 2795475"/>
                <a:gd name="connsiteX45" fmla="*/ 2085975 w 2157413"/>
                <a:gd name="connsiteY45" fmla="*/ 668209 h 2795475"/>
                <a:gd name="connsiteX46" fmla="*/ 2124075 w 2157413"/>
                <a:gd name="connsiteY4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962025 w 2157413"/>
                <a:gd name="connsiteY16" fmla="*/ 2706559 h 2795475"/>
                <a:gd name="connsiteX17" fmla="*/ 1123950 w 2157413"/>
                <a:gd name="connsiteY17" fmla="*/ 2773234 h 2795475"/>
                <a:gd name="connsiteX18" fmla="*/ 1276350 w 2157413"/>
                <a:gd name="connsiteY18" fmla="*/ 2792284 h 2795475"/>
                <a:gd name="connsiteX19" fmla="*/ 1514475 w 2157413"/>
                <a:gd name="connsiteY19" fmla="*/ 2782759 h 2795475"/>
                <a:gd name="connsiteX20" fmla="*/ 1657350 w 2157413"/>
                <a:gd name="connsiteY20" fmla="*/ 2716084 h 2795475"/>
                <a:gd name="connsiteX21" fmla="*/ 1714500 w 2157413"/>
                <a:gd name="connsiteY21" fmla="*/ 2658934 h 2795475"/>
                <a:gd name="connsiteX22" fmla="*/ 1752600 w 2157413"/>
                <a:gd name="connsiteY22" fmla="*/ 2592259 h 2795475"/>
                <a:gd name="connsiteX23" fmla="*/ 1771650 w 2157413"/>
                <a:gd name="connsiteY23" fmla="*/ 2506534 h 2795475"/>
                <a:gd name="connsiteX24" fmla="*/ 1762125 w 2157413"/>
                <a:gd name="connsiteY24" fmla="*/ 2373184 h 2795475"/>
                <a:gd name="connsiteX25" fmla="*/ 1714500 w 2157413"/>
                <a:gd name="connsiteY25" fmla="*/ 2277934 h 2795475"/>
                <a:gd name="connsiteX26" fmla="*/ 1676400 w 2157413"/>
                <a:gd name="connsiteY26" fmla="*/ 2211259 h 2795475"/>
                <a:gd name="connsiteX27" fmla="*/ 1619250 w 2157413"/>
                <a:gd name="connsiteY27" fmla="*/ 2116009 h 2795475"/>
                <a:gd name="connsiteX28" fmla="*/ 1590675 w 2157413"/>
                <a:gd name="connsiteY28" fmla="*/ 2087434 h 2795475"/>
                <a:gd name="connsiteX29" fmla="*/ 1514475 w 2157413"/>
                <a:gd name="connsiteY29" fmla="*/ 1973134 h 2795475"/>
                <a:gd name="connsiteX30" fmla="*/ 1419225 w 2157413"/>
                <a:gd name="connsiteY30" fmla="*/ 1896934 h 2795475"/>
                <a:gd name="connsiteX31" fmla="*/ 1371600 w 2157413"/>
                <a:gd name="connsiteY31" fmla="*/ 1849309 h 2795475"/>
                <a:gd name="connsiteX32" fmla="*/ 1323975 w 2157413"/>
                <a:gd name="connsiteY32" fmla="*/ 1820734 h 2795475"/>
                <a:gd name="connsiteX33" fmla="*/ 1285875 w 2157413"/>
                <a:gd name="connsiteY33" fmla="*/ 1782634 h 2795475"/>
                <a:gd name="connsiteX34" fmla="*/ 1181100 w 2157413"/>
                <a:gd name="connsiteY34" fmla="*/ 1677859 h 2795475"/>
                <a:gd name="connsiteX35" fmla="*/ 1104900 w 2157413"/>
                <a:gd name="connsiteY35" fmla="*/ 1601659 h 2795475"/>
                <a:gd name="connsiteX36" fmla="*/ 952500 w 2157413"/>
                <a:gd name="connsiteY36" fmla="*/ 1354009 h 2795475"/>
                <a:gd name="connsiteX37" fmla="*/ 962025 w 2157413"/>
                <a:gd name="connsiteY37" fmla="*/ 1134934 h 2795475"/>
                <a:gd name="connsiteX38" fmla="*/ 1076325 w 2157413"/>
                <a:gd name="connsiteY38" fmla="*/ 925384 h 2795475"/>
                <a:gd name="connsiteX39" fmla="*/ 1333500 w 2157413"/>
                <a:gd name="connsiteY39" fmla="*/ 811084 h 2795475"/>
                <a:gd name="connsiteX40" fmla="*/ 1552575 w 2157413"/>
                <a:gd name="connsiteY40" fmla="*/ 801559 h 2795475"/>
                <a:gd name="connsiteX41" fmla="*/ 1933575 w 2157413"/>
                <a:gd name="connsiteY41" fmla="*/ 792034 h 2795475"/>
                <a:gd name="connsiteX42" fmla="*/ 2009775 w 2157413"/>
                <a:gd name="connsiteY42" fmla="*/ 753934 h 2795475"/>
                <a:gd name="connsiteX43" fmla="*/ 2066925 w 2157413"/>
                <a:gd name="connsiteY43" fmla="*/ 696784 h 2795475"/>
                <a:gd name="connsiteX44" fmla="*/ 2085975 w 2157413"/>
                <a:gd name="connsiteY44" fmla="*/ 668209 h 2795475"/>
                <a:gd name="connsiteX45" fmla="*/ 2124075 w 2157413"/>
                <a:gd name="connsiteY4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1123950 w 2157413"/>
                <a:gd name="connsiteY16" fmla="*/ 2773234 h 2795475"/>
                <a:gd name="connsiteX17" fmla="*/ 1276350 w 2157413"/>
                <a:gd name="connsiteY17" fmla="*/ 2792284 h 2795475"/>
                <a:gd name="connsiteX18" fmla="*/ 1514475 w 2157413"/>
                <a:gd name="connsiteY18" fmla="*/ 2782759 h 2795475"/>
                <a:gd name="connsiteX19" fmla="*/ 1657350 w 2157413"/>
                <a:gd name="connsiteY19" fmla="*/ 2716084 h 2795475"/>
                <a:gd name="connsiteX20" fmla="*/ 1714500 w 2157413"/>
                <a:gd name="connsiteY20" fmla="*/ 2658934 h 2795475"/>
                <a:gd name="connsiteX21" fmla="*/ 1752600 w 2157413"/>
                <a:gd name="connsiteY21" fmla="*/ 2592259 h 2795475"/>
                <a:gd name="connsiteX22" fmla="*/ 1771650 w 2157413"/>
                <a:gd name="connsiteY22" fmla="*/ 2506534 h 2795475"/>
                <a:gd name="connsiteX23" fmla="*/ 1762125 w 2157413"/>
                <a:gd name="connsiteY23" fmla="*/ 2373184 h 2795475"/>
                <a:gd name="connsiteX24" fmla="*/ 1714500 w 2157413"/>
                <a:gd name="connsiteY24" fmla="*/ 2277934 h 2795475"/>
                <a:gd name="connsiteX25" fmla="*/ 1676400 w 2157413"/>
                <a:gd name="connsiteY25" fmla="*/ 2211259 h 2795475"/>
                <a:gd name="connsiteX26" fmla="*/ 1619250 w 2157413"/>
                <a:gd name="connsiteY26" fmla="*/ 2116009 h 2795475"/>
                <a:gd name="connsiteX27" fmla="*/ 1590675 w 2157413"/>
                <a:gd name="connsiteY27" fmla="*/ 2087434 h 2795475"/>
                <a:gd name="connsiteX28" fmla="*/ 1514475 w 2157413"/>
                <a:gd name="connsiteY28" fmla="*/ 1973134 h 2795475"/>
                <a:gd name="connsiteX29" fmla="*/ 1419225 w 2157413"/>
                <a:gd name="connsiteY29" fmla="*/ 1896934 h 2795475"/>
                <a:gd name="connsiteX30" fmla="*/ 1371600 w 2157413"/>
                <a:gd name="connsiteY30" fmla="*/ 1849309 h 2795475"/>
                <a:gd name="connsiteX31" fmla="*/ 1323975 w 2157413"/>
                <a:gd name="connsiteY31" fmla="*/ 1820734 h 2795475"/>
                <a:gd name="connsiteX32" fmla="*/ 1285875 w 2157413"/>
                <a:gd name="connsiteY32" fmla="*/ 1782634 h 2795475"/>
                <a:gd name="connsiteX33" fmla="*/ 1181100 w 2157413"/>
                <a:gd name="connsiteY33" fmla="*/ 1677859 h 2795475"/>
                <a:gd name="connsiteX34" fmla="*/ 1104900 w 2157413"/>
                <a:gd name="connsiteY34" fmla="*/ 1601659 h 2795475"/>
                <a:gd name="connsiteX35" fmla="*/ 952500 w 2157413"/>
                <a:gd name="connsiteY35" fmla="*/ 1354009 h 2795475"/>
                <a:gd name="connsiteX36" fmla="*/ 962025 w 2157413"/>
                <a:gd name="connsiteY36" fmla="*/ 1134934 h 2795475"/>
                <a:gd name="connsiteX37" fmla="*/ 1076325 w 2157413"/>
                <a:gd name="connsiteY37" fmla="*/ 925384 h 2795475"/>
                <a:gd name="connsiteX38" fmla="*/ 1333500 w 2157413"/>
                <a:gd name="connsiteY38" fmla="*/ 811084 h 2795475"/>
                <a:gd name="connsiteX39" fmla="*/ 1552575 w 2157413"/>
                <a:gd name="connsiteY39" fmla="*/ 801559 h 2795475"/>
                <a:gd name="connsiteX40" fmla="*/ 1933575 w 2157413"/>
                <a:gd name="connsiteY40" fmla="*/ 792034 h 2795475"/>
                <a:gd name="connsiteX41" fmla="*/ 2009775 w 2157413"/>
                <a:gd name="connsiteY41" fmla="*/ 753934 h 2795475"/>
                <a:gd name="connsiteX42" fmla="*/ 2066925 w 2157413"/>
                <a:gd name="connsiteY42" fmla="*/ 696784 h 2795475"/>
                <a:gd name="connsiteX43" fmla="*/ 2085975 w 2157413"/>
                <a:gd name="connsiteY43" fmla="*/ 668209 h 2795475"/>
                <a:gd name="connsiteX44" fmla="*/ 2124075 w 2157413"/>
                <a:gd name="connsiteY44" fmla="*/ 420559 h 2795475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657350 w 2157413"/>
                <a:gd name="connsiteY18" fmla="*/ 2716084 h 2800222"/>
                <a:gd name="connsiteX19" fmla="*/ 1714500 w 2157413"/>
                <a:gd name="connsiteY19" fmla="*/ 2658934 h 2800222"/>
                <a:gd name="connsiteX20" fmla="*/ 1752600 w 2157413"/>
                <a:gd name="connsiteY20" fmla="*/ 2592259 h 2800222"/>
                <a:gd name="connsiteX21" fmla="*/ 1771650 w 2157413"/>
                <a:gd name="connsiteY21" fmla="*/ 2506534 h 2800222"/>
                <a:gd name="connsiteX22" fmla="*/ 1762125 w 2157413"/>
                <a:gd name="connsiteY22" fmla="*/ 2373184 h 2800222"/>
                <a:gd name="connsiteX23" fmla="*/ 1714500 w 2157413"/>
                <a:gd name="connsiteY23" fmla="*/ 2277934 h 2800222"/>
                <a:gd name="connsiteX24" fmla="*/ 1676400 w 2157413"/>
                <a:gd name="connsiteY24" fmla="*/ 2211259 h 2800222"/>
                <a:gd name="connsiteX25" fmla="*/ 1619250 w 2157413"/>
                <a:gd name="connsiteY25" fmla="*/ 2116009 h 2800222"/>
                <a:gd name="connsiteX26" fmla="*/ 1590675 w 2157413"/>
                <a:gd name="connsiteY26" fmla="*/ 2087434 h 2800222"/>
                <a:gd name="connsiteX27" fmla="*/ 1514475 w 2157413"/>
                <a:gd name="connsiteY27" fmla="*/ 1973134 h 2800222"/>
                <a:gd name="connsiteX28" fmla="*/ 1419225 w 2157413"/>
                <a:gd name="connsiteY28" fmla="*/ 1896934 h 2800222"/>
                <a:gd name="connsiteX29" fmla="*/ 1371600 w 2157413"/>
                <a:gd name="connsiteY29" fmla="*/ 1849309 h 2800222"/>
                <a:gd name="connsiteX30" fmla="*/ 1323975 w 2157413"/>
                <a:gd name="connsiteY30" fmla="*/ 1820734 h 2800222"/>
                <a:gd name="connsiteX31" fmla="*/ 1285875 w 2157413"/>
                <a:gd name="connsiteY31" fmla="*/ 1782634 h 2800222"/>
                <a:gd name="connsiteX32" fmla="*/ 1181100 w 2157413"/>
                <a:gd name="connsiteY32" fmla="*/ 1677859 h 2800222"/>
                <a:gd name="connsiteX33" fmla="*/ 1104900 w 2157413"/>
                <a:gd name="connsiteY33" fmla="*/ 1601659 h 2800222"/>
                <a:gd name="connsiteX34" fmla="*/ 952500 w 2157413"/>
                <a:gd name="connsiteY34" fmla="*/ 1354009 h 2800222"/>
                <a:gd name="connsiteX35" fmla="*/ 962025 w 2157413"/>
                <a:gd name="connsiteY35" fmla="*/ 1134934 h 2800222"/>
                <a:gd name="connsiteX36" fmla="*/ 1076325 w 2157413"/>
                <a:gd name="connsiteY36" fmla="*/ 925384 h 2800222"/>
                <a:gd name="connsiteX37" fmla="*/ 1333500 w 2157413"/>
                <a:gd name="connsiteY37" fmla="*/ 811084 h 2800222"/>
                <a:gd name="connsiteX38" fmla="*/ 1552575 w 2157413"/>
                <a:gd name="connsiteY38" fmla="*/ 801559 h 2800222"/>
                <a:gd name="connsiteX39" fmla="*/ 1933575 w 2157413"/>
                <a:gd name="connsiteY39" fmla="*/ 792034 h 2800222"/>
                <a:gd name="connsiteX40" fmla="*/ 2009775 w 2157413"/>
                <a:gd name="connsiteY40" fmla="*/ 753934 h 2800222"/>
                <a:gd name="connsiteX41" fmla="*/ 2066925 w 2157413"/>
                <a:gd name="connsiteY41" fmla="*/ 696784 h 2800222"/>
                <a:gd name="connsiteX42" fmla="*/ 2085975 w 2157413"/>
                <a:gd name="connsiteY42" fmla="*/ 668209 h 2800222"/>
                <a:gd name="connsiteX43" fmla="*/ 2124075 w 2157413"/>
                <a:gd name="connsiteY43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52600 w 2157413"/>
                <a:gd name="connsiteY19" fmla="*/ 2592259 h 2800222"/>
                <a:gd name="connsiteX20" fmla="*/ 1771650 w 2157413"/>
                <a:gd name="connsiteY20" fmla="*/ 2506534 h 2800222"/>
                <a:gd name="connsiteX21" fmla="*/ 1762125 w 2157413"/>
                <a:gd name="connsiteY21" fmla="*/ 2373184 h 2800222"/>
                <a:gd name="connsiteX22" fmla="*/ 1714500 w 2157413"/>
                <a:gd name="connsiteY22" fmla="*/ 2277934 h 2800222"/>
                <a:gd name="connsiteX23" fmla="*/ 1676400 w 2157413"/>
                <a:gd name="connsiteY23" fmla="*/ 2211259 h 2800222"/>
                <a:gd name="connsiteX24" fmla="*/ 1619250 w 2157413"/>
                <a:gd name="connsiteY24" fmla="*/ 2116009 h 2800222"/>
                <a:gd name="connsiteX25" fmla="*/ 1590675 w 2157413"/>
                <a:gd name="connsiteY25" fmla="*/ 2087434 h 2800222"/>
                <a:gd name="connsiteX26" fmla="*/ 1514475 w 2157413"/>
                <a:gd name="connsiteY26" fmla="*/ 1973134 h 2800222"/>
                <a:gd name="connsiteX27" fmla="*/ 1419225 w 2157413"/>
                <a:gd name="connsiteY27" fmla="*/ 1896934 h 2800222"/>
                <a:gd name="connsiteX28" fmla="*/ 1371600 w 2157413"/>
                <a:gd name="connsiteY28" fmla="*/ 1849309 h 2800222"/>
                <a:gd name="connsiteX29" fmla="*/ 1323975 w 2157413"/>
                <a:gd name="connsiteY29" fmla="*/ 1820734 h 2800222"/>
                <a:gd name="connsiteX30" fmla="*/ 1285875 w 2157413"/>
                <a:gd name="connsiteY30" fmla="*/ 1782634 h 2800222"/>
                <a:gd name="connsiteX31" fmla="*/ 1181100 w 2157413"/>
                <a:gd name="connsiteY31" fmla="*/ 1677859 h 2800222"/>
                <a:gd name="connsiteX32" fmla="*/ 1104900 w 2157413"/>
                <a:gd name="connsiteY32" fmla="*/ 1601659 h 2800222"/>
                <a:gd name="connsiteX33" fmla="*/ 952500 w 2157413"/>
                <a:gd name="connsiteY33" fmla="*/ 1354009 h 2800222"/>
                <a:gd name="connsiteX34" fmla="*/ 962025 w 2157413"/>
                <a:gd name="connsiteY34" fmla="*/ 1134934 h 2800222"/>
                <a:gd name="connsiteX35" fmla="*/ 1076325 w 2157413"/>
                <a:gd name="connsiteY35" fmla="*/ 925384 h 2800222"/>
                <a:gd name="connsiteX36" fmla="*/ 1333500 w 2157413"/>
                <a:gd name="connsiteY36" fmla="*/ 811084 h 2800222"/>
                <a:gd name="connsiteX37" fmla="*/ 1552575 w 2157413"/>
                <a:gd name="connsiteY37" fmla="*/ 801559 h 2800222"/>
                <a:gd name="connsiteX38" fmla="*/ 1933575 w 2157413"/>
                <a:gd name="connsiteY38" fmla="*/ 792034 h 2800222"/>
                <a:gd name="connsiteX39" fmla="*/ 2009775 w 2157413"/>
                <a:gd name="connsiteY39" fmla="*/ 753934 h 2800222"/>
                <a:gd name="connsiteX40" fmla="*/ 2066925 w 2157413"/>
                <a:gd name="connsiteY40" fmla="*/ 696784 h 2800222"/>
                <a:gd name="connsiteX41" fmla="*/ 2085975 w 2157413"/>
                <a:gd name="connsiteY41" fmla="*/ 668209 h 2800222"/>
                <a:gd name="connsiteX42" fmla="*/ 2124075 w 2157413"/>
                <a:gd name="connsiteY42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62125 w 2157413"/>
                <a:gd name="connsiteY20" fmla="*/ 2373184 h 2800222"/>
                <a:gd name="connsiteX21" fmla="*/ 1714500 w 2157413"/>
                <a:gd name="connsiteY21" fmla="*/ 2277934 h 2800222"/>
                <a:gd name="connsiteX22" fmla="*/ 1676400 w 2157413"/>
                <a:gd name="connsiteY22" fmla="*/ 2211259 h 2800222"/>
                <a:gd name="connsiteX23" fmla="*/ 1619250 w 2157413"/>
                <a:gd name="connsiteY23" fmla="*/ 2116009 h 2800222"/>
                <a:gd name="connsiteX24" fmla="*/ 1590675 w 2157413"/>
                <a:gd name="connsiteY24" fmla="*/ 2087434 h 2800222"/>
                <a:gd name="connsiteX25" fmla="*/ 1514475 w 2157413"/>
                <a:gd name="connsiteY25" fmla="*/ 1973134 h 2800222"/>
                <a:gd name="connsiteX26" fmla="*/ 1419225 w 2157413"/>
                <a:gd name="connsiteY26" fmla="*/ 1896934 h 2800222"/>
                <a:gd name="connsiteX27" fmla="*/ 1371600 w 2157413"/>
                <a:gd name="connsiteY27" fmla="*/ 1849309 h 2800222"/>
                <a:gd name="connsiteX28" fmla="*/ 1323975 w 2157413"/>
                <a:gd name="connsiteY28" fmla="*/ 1820734 h 2800222"/>
                <a:gd name="connsiteX29" fmla="*/ 1285875 w 2157413"/>
                <a:gd name="connsiteY29" fmla="*/ 1782634 h 2800222"/>
                <a:gd name="connsiteX30" fmla="*/ 1181100 w 2157413"/>
                <a:gd name="connsiteY30" fmla="*/ 1677859 h 2800222"/>
                <a:gd name="connsiteX31" fmla="*/ 1104900 w 2157413"/>
                <a:gd name="connsiteY31" fmla="*/ 1601659 h 2800222"/>
                <a:gd name="connsiteX32" fmla="*/ 952500 w 2157413"/>
                <a:gd name="connsiteY32" fmla="*/ 1354009 h 2800222"/>
                <a:gd name="connsiteX33" fmla="*/ 962025 w 2157413"/>
                <a:gd name="connsiteY33" fmla="*/ 1134934 h 2800222"/>
                <a:gd name="connsiteX34" fmla="*/ 1076325 w 2157413"/>
                <a:gd name="connsiteY34" fmla="*/ 925384 h 2800222"/>
                <a:gd name="connsiteX35" fmla="*/ 1333500 w 2157413"/>
                <a:gd name="connsiteY35" fmla="*/ 811084 h 2800222"/>
                <a:gd name="connsiteX36" fmla="*/ 1552575 w 2157413"/>
                <a:gd name="connsiteY36" fmla="*/ 801559 h 2800222"/>
                <a:gd name="connsiteX37" fmla="*/ 1933575 w 2157413"/>
                <a:gd name="connsiteY37" fmla="*/ 792034 h 2800222"/>
                <a:gd name="connsiteX38" fmla="*/ 2009775 w 2157413"/>
                <a:gd name="connsiteY38" fmla="*/ 753934 h 2800222"/>
                <a:gd name="connsiteX39" fmla="*/ 2066925 w 2157413"/>
                <a:gd name="connsiteY39" fmla="*/ 696784 h 2800222"/>
                <a:gd name="connsiteX40" fmla="*/ 2085975 w 2157413"/>
                <a:gd name="connsiteY40" fmla="*/ 668209 h 2800222"/>
                <a:gd name="connsiteX41" fmla="*/ 2124075 w 2157413"/>
                <a:gd name="connsiteY41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76400 w 2157413"/>
                <a:gd name="connsiteY21" fmla="*/ 2211259 h 2800222"/>
                <a:gd name="connsiteX22" fmla="*/ 1619250 w 2157413"/>
                <a:gd name="connsiteY22" fmla="*/ 2116009 h 2800222"/>
                <a:gd name="connsiteX23" fmla="*/ 1590675 w 2157413"/>
                <a:gd name="connsiteY23" fmla="*/ 2087434 h 2800222"/>
                <a:gd name="connsiteX24" fmla="*/ 1514475 w 2157413"/>
                <a:gd name="connsiteY24" fmla="*/ 1973134 h 2800222"/>
                <a:gd name="connsiteX25" fmla="*/ 1419225 w 2157413"/>
                <a:gd name="connsiteY25" fmla="*/ 1896934 h 2800222"/>
                <a:gd name="connsiteX26" fmla="*/ 1371600 w 2157413"/>
                <a:gd name="connsiteY26" fmla="*/ 1849309 h 2800222"/>
                <a:gd name="connsiteX27" fmla="*/ 1323975 w 2157413"/>
                <a:gd name="connsiteY27" fmla="*/ 1820734 h 2800222"/>
                <a:gd name="connsiteX28" fmla="*/ 1285875 w 2157413"/>
                <a:gd name="connsiteY28" fmla="*/ 1782634 h 2800222"/>
                <a:gd name="connsiteX29" fmla="*/ 1181100 w 2157413"/>
                <a:gd name="connsiteY29" fmla="*/ 1677859 h 2800222"/>
                <a:gd name="connsiteX30" fmla="*/ 1104900 w 2157413"/>
                <a:gd name="connsiteY30" fmla="*/ 1601659 h 2800222"/>
                <a:gd name="connsiteX31" fmla="*/ 952500 w 2157413"/>
                <a:gd name="connsiteY31" fmla="*/ 1354009 h 2800222"/>
                <a:gd name="connsiteX32" fmla="*/ 962025 w 2157413"/>
                <a:gd name="connsiteY32" fmla="*/ 1134934 h 2800222"/>
                <a:gd name="connsiteX33" fmla="*/ 1076325 w 2157413"/>
                <a:gd name="connsiteY33" fmla="*/ 925384 h 2800222"/>
                <a:gd name="connsiteX34" fmla="*/ 1333500 w 2157413"/>
                <a:gd name="connsiteY34" fmla="*/ 811084 h 2800222"/>
                <a:gd name="connsiteX35" fmla="*/ 1552575 w 2157413"/>
                <a:gd name="connsiteY35" fmla="*/ 801559 h 2800222"/>
                <a:gd name="connsiteX36" fmla="*/ 1933575 w 2157413"/>
                <a:gd name="connsiteY36" fmla="*/ 792034 h 2800222"/>
                <a:gd name="connsiteX37" fmla="*/ 2009775 w 2157413"/>
                <a:gd name="connsiteY37" fmla="*/ 753934 h 2800222"/>
                <a:gd name="connsiteX38" fmla="*/ 2066925 w 2157413"/>
                <a:gd name="connsiteY38" fmla="*/ 696784 h 2800222"/>
                <a:gd name="connsiteX39" fmla="*/ 2085975 w 2157413"/>
                <a:gd name="connsiteY39" fmla="*/ 668209 h 2800222"/>
                <a:gd name="connsiteX40" fmla="*/ 2124075 w 2157413"/>
                <a:gd name="connsiteY40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90675 w 2157413"/>
                <a:gd name="connsiteY22" fmla="*/ 2087434 h 2800222"/>
                <a:gd name="connsiteX23" fmla="*/ 1514475 w 2157413"/>
                <a:gd name="connsiteY23" fmla="*/ 1973134 h 2800222"/>
                <a:gd name="connsiteX24" fmla="*/ 1419225 w 2157413"/>
                <a:gd name="connsiteY24" fmla="*/ 1896934 h 2800222"/>
                <a:gd name="connsiteX25" fmla="*/ 1371600 w 2157413"/>
                <a:gd name="connsiteY25" fmla="*/ 1849309 h 2800222"/>
                <a:gd name="connsiteX26" fmla="*/ 1323975 w 2157413"/>
                <a:gd name="connsiteY26" fmla="*/ 1820734 h 2800222"/>
                <a:gd name="connsiteX27" fmla="*/ 1285875 w 2157413"/>
                <a:gd name="connsiteY27" fmla="*/ 1782634 h 2800222"/>
                <a:gd name="connsiteX28" fmla="*/ 1181100 w 2157413"/>
                <a:gd name="connsiteY28" fmla="*/ 1677859 h 2800222"/>
                <a:gd name="connsiteX29" fmla="*/ 1104900 w 2157413"/>
                <a:gd name="connsiteY29" fmla="*/ 1601659 h 2800222"/>
                <a:gd name="connsiteX30" fmla="*/ 952500 w 2157413"/>
                <a:gd name="connsiteY30" fmla="*/ 1354009 h 2800222"/>
                <a:gd name="connsiteX31" fmla="*/ 962025 w 2157413"/>
                <a:gd name="connsiteY31" fmla="*/ 1134934 h 2800222"/>
                <a:gd name="connsiteX32" fmla="*/ 1076325 w 2157413"/>
                <a:gd name="connsiteY32" fmla="*/ 925384 h 2800222"/>
                <a:gd name="connsiteX33" fmla="*/ 1333500 w 2157413"/>
                <a:gd name="connsiteY33" fmla="*/ 811084 h 2800222"/>
                <a:gd name="connsiteX34" fmla="*/ 1552575 w 2157413"/>
                <a:gd name="connsiteY34" fmla="*/ 801559 h 2800222"/>
                <a:gd name="connsiteX35" fmla="*/ 1933575 w 2157413"/>
                <a:gd name="connsiteY35" fmla="*/ 792034 h 2800222"/>
                <a:gd name="connsiteX36" fmla="*/ 2009775 w 2157413"/>
                <a:gd name="connsiteY36" fmla="*/ 753934 h 2800222"/>
                <a:gd name="connsiteX37" fmla="*/ 2066925 w 2157413"/>
                <a:gd name="connsiteY37" fmla="*/ 696784 h 2800222"/>
                <a:gd name="connsiteX38" fmla="*/ 2085975 w 2157413"/>
                <a:gd name="connsiteY38" fmla="*/ 668209 h 2800222"/>
                <a:gd name="connsiteX39" fmla="*/ 2124075 w 2157413"/>
                <a:gd name="connsiteY39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323975 w 2157413"/>
                <a:gd name="connsiteY25" fmla="*/ 1820734 h 2800222"/>
                <a:gd name="connsiteX26" fmla="*/ 1285875 w 2157413"/>
                <a:gd name="connsiteY26" fmla="*/ 1782634 h 2800222"/>
                <a:gd name="connsiteX27" fmla="*/ 1181100 w 2157413"/>
                <a:gd name="connsiteY27" fmla="*/ 1677859 h 2800222"/>
                <a:gd name="connsiteX28" fmla="*/ 1104900 w 2157413"/>
                <a:gd name="connsiteY28" fmla="*/ 1601659 h 2800222"/>
                <a:gd name="connsiteX29" fmla="*/ 952500 w 2157413"/>
                <a:gd name="connsiteY29" fmla="*/ 1354009 h 2800222"/>
                <a:gd name="connsiteX30" fmla="*/ 962025 w 2157413"/>
                <a:gd name="connsiteY30" fmla="*/ 1134934 h 2800222"/>
                <a:gd name="connsiteX31" fmla="*/ 1076325 w 2157413"/>
                <a:gd name="connsiteY31" fmla="*/ 925384 h 2800222"/>
                <a:gd name="connsiteX32" fmla="*/ 1333500 w 2157413"/>
                <a:gd name="connsiteY32" fmla="*/ 811084 h 2800222"/>
                <a:gd name="connsiteX33" fmla="*/ 1552575 w 2157413"/>
                <a:gd name="connsiteY33" fmla="*/ 801559 h 2800222"/>
                <a:gd name="connsiteX34" fmla="*/ 1933575 w 2157413"/>
                <a:gd name="connsiteY34" fmla="*/ 792034 h 2800222"/>
                <a:gd name="connsiteX35" fmla="*/ 2009775 w 2157413"/>
                <a:gd name="connsiteY35" fmla="*/ 753934 h 2800222"/>
                <a:gd name="connsiteX36" fmla="*/ 2066925 w 2157413"/>
                <a:gd name="connsiteY36" fmla="*/ 696784 h 2800222"/>
                <a:gd name="connsiteX37" fmla="*/ 2085975 w 2157413"/>
                <a:gd name="connsiteY37" fmla="*/ 668209 h 2800222"/>
                <a:gd name="connsiteX38" fmla="*/ 2124075 w 2157413"/>
                <a:gd name="connsiteY38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285875 w 2157413"/>
                <a:gd name="connsiteY25" fmla="*/ 1782634 h 2800222"/>
                <a:gd name="connsiteX26" fmla="*/ 1181100 w 2157413"/>
                <a:gd name="connsiteY26" fmla="*/ 1677859 h 2800222"/>
                <a:gd name="connsiteX27" fmla="*/ 1104900 w 2157413"/>
                <a:gd name="connsiteY27" fmla="*/ 1601659 h 2800222"/>
                <a:gd name="connsiteX28" fmla="*/ 952500 w 2157413"/>
                <a:gd name="connsiteY28" fmla="*/ 1354009 h 2800222"/>
                <a:gd name="connsiteX29" fmla="*/ 962025 w 2157413"/>
                <a:gd name="connsiteY29" fmla="*/ 1134934 h 2800222"/>
                <a:gd name="connsiteX30" fmla="*/ 1076325 w 2157413"/>
                <a:gd name="connsiteY30" fmla="*/ 925384 h 2800222"/>
                <a:gd name="connsiteX31" fmla="*/ 1333500 w 2157413"/>
                <a:gd name="connsiteY31" fmla="*/ 811084 h 2800222"/>
                <a:gd name="connsiteX32" fmla="*/ 1552575 w 2157413"/>
                <a:gd name="connsiteY32" fmla="*/ 801559 h 2800222"/>
                <a:gd name="connsiteX33" fmla="*/ 1933575 w 2157413"/>
                <a:gd name="connsiteY33" fmla="*/ 792034 h 2800222"/>
                <a:gd name="connsiteX34" fmla="*/ 2009775 w 2157413"/>
                <a:gd name="connsiteY34" fmla="*/ 753934 h 2800222"/>
                <a:gd name="connsiteX35" fmla="*/ 2066925 w 2157413"/>
                <a:gd name="connsiteY35" fmla="*/ 696784 h 2800222"/>
                <a:gd name="connsiteX36" fmla="*/ 2085975 w 2157413"/>
                <a:gd name="connsiteY36" fmla="*/ 668209 h 2800222"/>
                <a:gd name="connsiteX37" fmla="*/ 2124075 w 2157413"/>
                <a:gd name="connsiteY37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81100 w 2157413"/>
                <a:gd name="connsiteY25" fmla="*/ 1677859 h 2800222"/>
                <a:gd name="connsiteX26" fmla="*/ 1104900 w 2157413"/>
                <a:gd name="connsiteY26" fmla="*/ 1601659 h 2800222"/>
                <a:gd name="connsiteX27" fmla="*/ 952500 w 2157413"/>
                <a:gd name="connsiteY27" fmla="*/ 1354009 h 2800222"/>
                <a:gd name="connsiteX28" fmla="*/ 962025 w 2157413"/>
                <a:gd name="connsiteY28" fmla="*/ 1134934 h 2800222"/>
                <a:gd name="connsiteX29" fmla="*/ 1076325 w 2157413"/>
                <a:gd name="connsiteY29" fmla="*/ 925384 h 2800222"/>
                <a:gd name="connsiteX30" fmla="*/ 1333500 w 2157413"/>
                <a:gd name="connsiteY30" fmla="*/ 811084 h 2800222"/>
                <a:gd name="connsiteX31" fmla="*/ 1552575 w 2157413"/>
                <a:gd name="connsiteY31" fmla="*/ 801559 h 2800222"/>
                <a:gd name="connsiteX32" fmla="*/ 1933575 w 2157413"/>
                <a:gd name="connsiteY32" fmla="*/ 792034 h 2800222"/>
                <a:gd name="connsiteX33" fmla="*/ 2009775 w 2157413"/>
                <a:gd name="connsiteY33" fmla="*/ 753934 h 2800222"/>
                <a:gd name="connsiteX34" fmla="*/ 2066925 w 2157413"/>
                <a:gd name="connsiteY34" fmla="*/ 696784 h 2800222"/>
                <a:gd name="connsiteX35" fmla="*/ 2085975 w 2157413"/>
                <a:gd name="connsiteY35" fmla="*/ 668209 h 2800222"/>
                <a:gd name="connsiteX36" fmla="*/ 2124075 w 2157413"/>
                <a:gd name="connsiteY36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04900 w 2157413"/>
                <a:gd name="connsiteY25" fmla="*/ 1601659 h 2800222"/>
                <a:gd name="connsiteX26" fmla="*/ 952500 w 2157413"/>
                <a:gd name="connsiteY26" fmla="*/ 1354009 h 2800222"/>
                <a:gd name="connsiteX27" fmla="*/ 962025 w 2157413"/>
                <a:gd name="connsiteY27" fmla="*/ 1134934 h 2800222"/>
                <a:gd name="connsiteX28" fmla="*/ 1076325 w 2157413"/>
                <a:gd name="connsiteY28" fmla="*/ 925384 h 2800222"/>
                <a:gd name="connsiteX29" fmla="*/ 1333500 w 2157413"/>
                <a:gd name="connsiteY29" fmla="*/ 811084 h 2800222"/>
                <a:gd name="connsiteX30" fmla="*/ 1552575 w 2157413"/>
                <a:gd name="connsiteY30" fmla="*/ 801559 h 2800222"/>
                <a:gd name="connsiteX31" fmla="*/ 1933575 w 2157413"/>
                <a:gd name="connsiteY31" fmla="*/ 792034 h 2800222"/>
                <a:gd name="connsiteX32" fmla="*/ 2009775 w 2157413"/>
                <a:gd name="connsiteY32" fmla="*/ 753934 h 2800222"/>
                <a:gd name="connsiteX33" fmla="*/ 2066925 w 2157413"/>
                <a:gd name="connsiteY33" fmla="*/ 696784 h 2800222"/>
                <a:gd name="connsiteX34" fmla="*/ 2085975 w 2157413"/>
                <a:gd name="connsiteY34" fmla="*/ 668209 h 2800222"/>
                <a:gd name="connsiteX35" fmla="*/ 2124075 w 2157413"/>
                <a:gd name="connsiteY35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285875 w 2157413"/>
                <a:gd name="connsiteY23" fmla="*/ 1782634 h 2800222"/>
                <a:gd name="connsiteX24" fmla="*/ 1104900 w 2157413"/>
                <a:gd name="connsiteY24" fmla="*/ 1601659 h 2800222"/>
                <a:gd name="connsiteX25" fmla="*/ 952500 w 2157413"/>
                <a:gd name="connsiteY25" fmla="*/ 1354009 h 2800222"/>
                <a:gd name="connsiteX26" fmla="*/ 962025 w 2157413"/>
                <a:gd name="connsiteY26" fmla="*/ 1134934 h 2800222"/>
                <a:gd name="connsiteX27" fmla="*/ 1076325 w 2157413"/>
                <a:gd name="connsiteY27" fmla="*/ 925384 h 2800222"/>
                <a:gd name="connsiteX28" fmla="*/ 1333500 w 2157413"/>
                <a:gd name="connsiteY28" fmla="*/ 811084 h 2800222"/>
                <a:gd name="connsiteX29" fmla="*/ 1552575 w 2157413"/>
                <a:gd name="connsiteY29" fmla="*/ 801559 h 2800222"/>
                <a:gd name="connsiteX30" fmla="*/ 1933575 w 2157413"/>
                <a:gd name="connsiteY30" fmla="*/ 792034 h 2800222"/>
                <a:gd name="connsiteX31" fmla="*/ 2009775 w 2157413"/>
                <a:gd name="connsiteY31" fmla="*/ 753934 h 2800222"/>
                <a:gd name="connsiteX32" fmla="*/ 2066925 w 2157413"/>
                <a:gd name="connsiteY32" fmla="*/ 696784 h 2800222"/>
                <a:gd name="connsiteX33" fmla="*/ 2085975 w 2157413"/>
                <a:gd name="connsiteY33" fmla="*/ 668209 h 2800222"/>
                <a:gd name="connsiteX34" fmla="*/ 2124075 w 2157413"/>
                <a:gd name="connsiteY34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09775 w 2154237"/>
                <a:gd name="connsiteY31" fmla="*/ 753934 h 2800222"/>
                <a:gd name="connsiteX32" fmla="*/ 2066925 w 2154237"/>
                <a:gd name="connsiteY32" fmla="*/ 696784 h 2800222"/>
                <a:gd name="connsiteX33" fmla="*/ 2124075 w 2154237"/>
                <a:gd name="connsiteY33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66925 w 2154237"/>
                <a:gd name="connsiteY31" fmla="*/ 696784 h 2800222"/>
                <a:gd name="connsiteX32" fmla="*/ 2124075 w 2154237"/>
                <a:gd name="connsiteY32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90500 w 2154237"/>
                <a:gd name="connsiteY7" fmla="*/ 534859 h 2800222"/>
                <a:gd name="connsiteX8" fmla="*/ 142875 w 2154237"/>
                <a:gd name="connsiteY8" fmla="*/ 611059 h 2800222"/>
                <a:gd name="connsiteX9" fmla="*/ 66675 w 2154237"/>
                <a:gd name="connsiteY9" fmla="*/ 801559 h 2800222"/>
                <a:gd name="connsiteX10" fmla="*/ 28575 w 2154237"/>
                <a:gd name="connsiteY10" fmla="*/ 915859 h 2800222"/>
                <a:gd name="connsiteX11" fmla="*/ 0 w 2154237"/>
                <a:gd name="connsiteY11" fmla="*/ 1039684 h 2800222"/>
                <a:gd name="connsiteX12" fmla="*/ 19050 w 2154237"/>
                <a:gd name="connsiteY12" fmla="*/ 1792159 h 2800222"/>
                <a:gd name="connsiteX13" fmla="*/ 400050 w 2154237"/>
                <a:gd name="connsiteY13" fmla="*/ 2392234 h 2800222"/>
                <a:gd name="connsiteX14" fmla="*/ 723900 w 2154237"/>
                <a:gd name="connsiteY14" fmla="*/ 2620834 h 2800222"/>
                <a:gd name="connsiteX15" fmla="*/ 1123950 w 2154237"/>
                <a:gd name="connsiteY15" fmla="*/ 2773234 h 2800222"/>
                <a:gd name="connsiteX16" fmla="*/ 1514475 w 2154237"/>
                <a:gd name="connsiteY16" fmla="*/ 2782759 h 2800222"/>
                <a:gd name="connsiteX17" fmla="*/ 1714500 w 2154237"/>
                <a:gd name="connsiteY17" fmla="*/ 2658934 h 2800222"/>
                <a:gd name="connsiteX18" fmla="*/ 1771650 w 2154237"/>
                <a:gd name="connsiteY18" fmla="*/ 2506534 h 2800222"/>
                <a:gd name="connsiteX19" fmla="*/ 1714500 w 2154237"/>
                <a:gd name="connsiteY19" fmla="*/ 2277934 h 2800222"/>
                <a:gd name="connsiteX20" fmla="*/ 1619250 w 2154237"/>
                <a:gd name="connsiteY20" fmla="*/ 2116009 h 2800222"/>
                <a:gd name="connsiteX21" fmla="*/ 1514475 w 2154237"/>
                <a:gd name="connsiteY21" fmla="*/ 1973134 h 2800222"/>
                <a:gd name="connsiteX22" fmla="*/ 1285875 w 2154237"/>
                <a:gd name="connsiteY22" fmla="*/ 1782634 h 2800222"/>
                <a:gd name="connsiteX23" fmla="*/ 1104900 w 2154237"/>
                <a:gd name="connsiteY23" fmla="*/ 1601659 h 2800222"/>
                <a:gd name="connsiteX24" fmla="*/ 952500 w 2154237"/>
                <a:gd name="connsiteY24" fmla="*/ 1354009 h 2800222"/>
                <a:gd name="connsiteX25" fmla="*/ 962025 w 2154237"/>
                <a:gd name="connsiteY25" fmla="*/ 1134934 h 2800222"/>
                <a:gd name="connsiteX26" fmla="*/ 1076325 w 2154237"/>
                <a:gd name="connsiteY26" fmla="*/ 925384 h 2800222"/>
                <a:gd name="connsiteX27" fmla="*/ 1333500 w 2154237"/>
                <a:gd name="connsiteY27" fmla="*/ 811084 h 2800222"/>
                <a:gd name="connsiteX28" fmla="*/ 1552575 w 2154237"/>
                <a:gd name="connsiteY28" fmla="*/ 801559 h 2800222"/>
                <a:gd name="connsiteX29" fmla="*/ 1933575 w 2154237"/>
                <a:gd name="connsiteY29" fmla="*/ 792034 h 2800222"/>
                <a:gd name="connsiteX30" fmla="*/ 2066925 w 2154237"/>
                <a:gd name="connsiteY30" fmla="*/ 696784 h 2800222"/>
                <a:gd name="connsiteX31" fmla="*/ 2124075 w 2154237"/>
                <a:gd name="connsiteY31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28575 w 2154237"/>
                <a:gd name="connsiteY9" fmla="*/ 915859 h 2800222"/>
                <a:gd name="connsiteX10" fmla="*/ 0 w 2154237"/>
                <a:gd name="connsiteY10" fmla="*/ 1039684 h 2800222"/>
                <a:gd name="connsiteX11" fmla="*/ 19050 w 2154237"/>
                <a:gd name="connsiteY11" fmla="*/ 1792159 h 2800222"/>
                <a:gd name="connsiteX12" fmla="*/ 400050 w 2154237"/>
                <a:gd name="connsiteY12" fmla="*/ 2392234 h 2800222"/>
                <a:gd name="connsiteX13" fmla="*/ 723900 w 2154237"/>
                <a:gd name="connsiteY13" fmla="*/ 2620834 h 2800222"/>
                <a:gd name="connsiteX14" fmla="*/ 1123950 w 2154237"/>
                <a:gd name="connsiteY14" fmla="*/ 2773234 h 2800222"/>
                <a:gd name="connsiteX15" fmla="*/ 1514475 w 2154237"/>
                <a:gd name="connsiteY15" fmla="*/ 2782759 h 2800222"/>
                <a:gd name="connsiteX16" fmla="*/ 1714500 w 2154237"/>
                <a:gd name="connsiteY16" fmla="*/ 2658934 h 2800222"/>
                <a:gd name="connsiteX17" fmla="*/ 1771650 w 2154237"/>
                <a:gd name="connsiteY17" fmla="*/ 2506534 h 2800222"/>
                <a:gd name="connsiteX18" fmla="*/ 1714500 w 2154237"/>
                <a:gd name="connsiteY18" fmla="*/ 2277934 h 2800222"/>
                <a:gd name="connsiteX19" fmla="*/ 1619250 w 2154237"/>
                <a:gd name="connsiteY19" fmla="*/ 2116009 h 2800222"/>
                <a:gd name="connsiteX20" fmla="*/ 1514475 w 2154237"/>
                <a:gd name="connsiteY20" fmla="*/ 1973134 h 2800222"/>
                <a:gd name="connsiteX21" fmla="*/ 1285875 w 2154237"/>
                <a:gd name="connsiteY21" fmla="*/ 1782634 h 2800222"/>
                <a:gd name="connsiteX22" fmla="*/ 1104900 w 2154237"/>
                <a:gd name="connsiteY22" fmla="*/ 1601659 h 2800222"/>
                <a:gd name="connsiteX23" fmla="*/ 952500 w 2154237"/>
                <a:gd name="connsiteY23" fmla="*/ 1354009 h 2800222"/>
                <a:gd name="connsiteX24" fmla="*/ 962025 w 2154237"/>
                <a:gd name="connsiteY24" fmla="*/ 1134934 h 2800222"/>
                <a:gd name="connsiteX25" fmla="*/ 1076325 w 2154237"/>
                <a:gd name="connsiteY25" fmla="*/ 925384 h 2800222"/>
                <a:gd name="connsiteX26" fmla="*/ 1333500 w 2154237"/>
                <a:gd name="connsiteY26" fmla="*/ 811084 h 2800222"/>
                <a:gd name="connsiteX27" fmla="*/ 1552575 w 2154237"/>
                <a:gd name="connsiteY27" fmla="*/ 801559 h 2800222"/>
                <a:gd name="connsiteX28" fmla="*/ 1933575 w 2154237"/>
                <a:gd name="connsiteY28" fmla="*/ 792034 h 2800222"/>
                <a:gd name="connsiteX29" fmla="*/ 2066925 w 2154237"/>
                <a:gd name="connsiteY29" fmla="*/ 696784 h 2800222"/>
                <a:gd name="connsiteX30" fmla="*/ 2124075 w 2154237"/>
                <a:gd name="connsiteY30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0 w 2154237"/>
                <a:gd name="connsiteY9" fmla="*/ 1039684 h 2800222"/>
                <a:gd name="connsiteX10" fmla="*/ 19050 w 2154237"/>
                <a:gd name="connsiteY10" fmla="*/ 1792159 h 2800222"/>
                <a:gd name="connsiteX11" fmla="*/ 400050 w 2154237"/>
                <a:gd name="connsiteY11" fmla="*/ 2392234 h 2800222"/>
                <a:gd name="connsiteX12" fmla="*/ 723900 w 2154237"/>
                <a:gd name="connsiteY12" fmla="*/ 2620834 h 2800222"/>
                <a:gd name="connsiteX13" fmla="*/ 1123950 w 2154237"/>
                <a:gd name="connsiteY13" fmla="*/ 2773234 h 2800222"/>
                <a:gd name="connsiteX14" fmla="*/ 1514475 w 2154237"/>
                <a:gd name="connsiteY14" fmla="*/ 2782759 h 2800222"/>
                <a:gd name="connsiteX15" fmla="*/ 1714500 w 2154237"/>
                <a:gd name="connsiteY15" fmla="*/ 2658934 h 2800222"/>
                <a:gd name="connsiteX16" fmla="*/ 1771650 w 2154237"/>
                <a:gd name="connsiteY16" fmla="*/ 2506534 h 2800222"/>
                <a:gd name="connsiteX17" fmla="*/ 1714500 w 2154237"/>
                <a:gd name="connsiteY17" fmla="*/ 2277934 h 2800222"/>
                <a:gd name="connsiteX18" fmla="*/ 1619250 w 2154237"/>
                <a:gd name="connsiteY18" fmla="*/ 2116009 h 2800222"/>
                <a:gd name="connsiteX19" fmla="*/ 1514475 w 2154237"/>
                <a:gd name="connsiteY19" fmla="*/ 1973134 h 2800222"/>
                <a:gd name="connsiteX20" fmla="*/ 1285875 w 2154237"/>
                <a:gd name="connsiteY20" fmla="*/ 1782634 h 2800222"/>
                <a:gd name="connsiteX21" fmla="*/ 1104900 w 2154237"/>
                <a:gd name="connsiteY21" fmla="*/ 1601659 h 2800222"/>
                <a:gd name="connsiteX22" fmla="*/ 952500 w 2154237"/>
                <a:gd name="connsiteY22" fmla="*/ 1354009 h 2800222"/>
                <a:gd name="connsiteX23" fmla="*/ 962025 w 2154237"/>
                <a:gd name="connsiteY23" fmla="*/ 1134934 h 2800222"/>
                <a:gd name="connsiteX24" fmla="*/ 1076325 w 2154237"/>
                <a:gd name="connsiteY24" fmla="*/ 925384 h 2800222"/>
                <a:gd name="connsiteX25" fmla="*/ 1333500 w 2154237"/>
                <a:gd name="connsiteY25" fmla="*/ 811084 h 2800222"/>
                <a:gd name="connsiteX26" fmla="*/ 1552575 w 2154237"/>
                <a:gd name="connsiteY26" fmla="*/ 801559 h 2800222"/>
                <a:gd name="connsiteX27" fmla="*/ 1933575 w 2154237"/>
                <a:gd name="connsiteY27" fmla="*/ 792034 h 2800222"/>
                <a:gd name="connsiteX28" fmla="*/ 2066925 w 2154237"/>
                <a:gd name="connsiteY28" fmla="*/ 696784 h 2800222"/>
                <a:gd name="connsiteX29" fmla="*/ 2124075 w 2154237"/>
                <a:gd name="connsiteY29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619250 w 2154237"/>
                <a:gd name="connsiteY17" fmla="*/ 2116009 h 2800222"/>
                <a:gd name="connsiteX18" fmla="*/ 1514475 w 2154237"/>
                <a:gd name="connsiteY18" fmla="*/ 1973134 h 2800222"/>
                <a:gd name="connsiteX19" fmla="*/ 1285875 w 2154237"/>
                <a:gd name="connsiteY19" fmla="*/ 1782634 h 2800222"/>
                <a:gd name="connsiteX20" fmla="*/ 1104900 w 2154237"/>
                <a:gd name="connsiteY20" fmla="*/ 1601659 h 2800222"/>
                <a:gd name="connsiteX21" fmla="*/ 952500 w 2154237"/>
                <a:gd name="connsiteY21" fmla="*/ 1354009 h 2800222"/>
                <a:gd name="connsiteX22" fmla="*/ 962025 w 2154237"/>
                <a:gd name="connsiteY22" fmla="*/ 1134934 h 2800222"/>
                <a:gd name="connsiteX23" fmla="*/ 1076325 w 2154237"/>
                <a:gd name="connsiteY23" fmla="*/ 925384 h 2800222"/>
                <a:gd name="connsiteX24" fmla="*/ 1333500 w 2154237"/>
                <a:gd name="connsiteY24" fmla="*/ 811084 h 2800222"/>
                <a:gd name="connsiteX25" fmla="*/ 1552575 w 2154237"/>
                <a:gd name="connsiteY25" fmla="*/ 801559 h 2800222"/>
                <a:gd name="connsiteX26" fmla="*/ 1933575 w 2154237"/>
                <a:gd name="connsiteY26" fmla="*/ 792034 h 2800222"/>
                <a:gd name="connsiteX27" fmla="*/ 2066925 w 2154237"/>
                <a:gd name="connsiteY27" fmla="*/ 696784 h 2800222"/>
                <a:gd name="connsiteX28" fmla="*/ 2124075 w 2154237"/>
                <a:gd name="connsiteY28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514475 w 2154237"/>
                <a:gd name="connsiteY17" fmla="*/ 1973134 h 2800222"/>
                <a:gd name="connsiteX18" fmla="*/ 1285875 w 2154237"/>
                <a:gd name="connsiteY18" fmla="*/ 1782634 h 2800222"/>
                <a:gd name="connsiteX19" fmla="*/ 1104900 w 2154237"/>
                <a:gd name="connsiteY19" fmla="*/ 1601659 h 2800222"/>
                <a:gd name="connsiteX20" fmla="*/ 952500 w 2154237"/>
                <a:gd name="connsiteY20" fmla="*/ 1354009 h 2800222"/>
                <a:gd name="connsiteX21" fmla="*/ 962025 w 2154237"/>
                <a:gd name="connsiteY21" fmla="*/ 1134934 h 2800222"/>
                <a:gd name="connsiteX22" fmla="*/ 1076325 w 2154237"/>
                <a:gd name="connsiteY22" fmla="*/ 925384 h 2800222"/>
                <a:gd name="connsiteX23" fmla="*/ 1333500 w 2154237"/>
                <a:gd name="connsiteY23" fmla="*/ 811084 h 2800222"/>
                <a:gd name="connsiteX24" fmla="*/ 1552575 w 2154237"/>
                <a:gd name="connsiteY24" fmla="*/ 801559 h 2800222"/>
                <a:gd name="connsiteX25" fmla="*/ 1933575 w 2154237"/>
                <a:gd name="connsiteY25" fmla="*/ 792034 h 2800222"/>
                <a:gd name="connsiteX26" fmla="*/ 2066925 w 2154237"/>
                <a:gd name="connsiteY26" fmla="*/ 696784 h 2800222"/>
                <a:gd name="connsiteX27" fmla="*/ 2124075 w 2154237"/>
                <a:gd name="connsiteY27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14500 w 2154237"/>
                <a:gd name="connsiteY15" fmla="*/ 2277934 h 2800222"/>
                <a:gd name="connsiteX16" fmla="*/ 1514475 w 2154237"/>
                <a:gd name="connsiteY16" fmla="*/ 1973134 h 2800222"/>
                <a:gd name="connsiteX17" fmla="*/ 1285875 w 2154237"/>
                <a:gd name="connsiteY17" fmla="*/ 1782634 h 2800222"/>
                <a:gd name="connsiteX18" fmla="*/ 1104900 w 2154237"/>
                <a:gd name="connsiteY18" fmla="*/ 1601659 h 2800222"/>
                <a:gd name="connsiteX19" fmla="*/ 952500 w 2154237"/>
                <a:gd name="connsiteY19" fmla="*/ 1354009 h 2800222"/>
                <a:gd name="connsiteX20" fmla="*/ 962025 w 2154237"/>
                <a:gd name="connsiteY20" fmla="*/ 1134934 h 2800222"/>
                <a:gd name="connsiteX21" fmla="*/ 1076325 w 2154237"/>
                <a:gd name="connsiteY21" fmla="*/ 925384 h 2800222"/>
                <a:gd name="connsiteX22" fmla="*/ 1333500 w 2154237"/>
                <a:gd name="connsiteY22" fmla="*/ 811084 h 2800222"/>
                <a:gd name="connsiteX23" fmla="*/ 1552575 w 2154237"/>
                <a:gd name="connsiteY23" fmla="*/ 801559 h 2800222"/>
                <a:gd name="connsiteX24" fmla="*/ 1933575 w 2154237"/>
                <a:gd name="connsiteY24" fmla="*/ 792034 h 2800222"/>
                <a:gd name="connsiteX25" fmla="*/ 2066925 w 2154237"/>
                <a:gd name="connsiteY25" fmla="*/ 696784 h 2800222"/>
                <a:gd name="connsiteX26" fmla="*/ 2124075 w 2154237"/>
                <a:gd name="connsiteY26" fmla="*/ 420559 h 2800222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285875 w 2154237"/>
                <a:gd name="connsiteY16" fmla="*/ 1782634 h 2779584"/>
                <a:gd name="connsiteX17" fmla="*/ 1104900 w 2154237"/>
                <a:gd name="connsiteY17" fmla="*/ 1601659 h 2779584"/>
                <a:gd name="connsiteX18" fmla="*/ 952500 w 2154237"/>
                <a:gd name="connsiteY18" fmla="*/ 1354009 h 2779584"/>
                <a:gd name="connsiteX19" fmla="*/ 962025 w 2154237"/>
                <a:gd name="connsiteY19" fmla="*/ 1134934 h 2779584"/>
                <a:gd name="connsiteX20" fmla="*/ 1076325 w 2154237"/>
                <a:gd name="connsiteY20" fmla="*/ 925384 h 2779584"/>
                <a:gd name="connsiteX21" fmla="*/ 1333500 w 2154237"/>
                <a:gd name="connsiteY21" fmla="*/ 811084 h 2779584"/>
                <a:gd name="connsiteX22" fmla="*/ 1552575 w 2154237"/>
                <a:gd name="connsiteY22" fmla="*/ 801559 h 2779584"/>
                <a:gd name="connsiteX23" fmla="*/ 1933575 w 2154237"/>
                <a:gd name="connsiteY23" fmla="*/ 792034 h 2779584"/>
                <a:gd name="connsiteX24" fmla="*/ 2066925 w 2154237"/>
                <a:gd name="connsiteY24" fmla="*/ 696784 h 2779584"/>
                <a:gd name="connsiteX25" fmla="*/ 2124075 w 2154237"/>
                <a:gd name="connsiteY25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1933575 w 2154237"/>
                <a:gd name="connsiteY22" fmla="*/ 792034 h 2779584"/>
                <a:gd name="connsiteX23" fmla="*/ 2066925 w 2154237"/>
                <a:gd name="connsiteY23" fmla="*/ 696784 h 2779584"/>
                <a:gd name="connsiteX24" fmla="*/ 2124075 w 2154237"/>
                <a:gd name="connsiteY24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2066925 w 2154237"/>
                <a:gd name="connsiteY22" fmla="*/ 696784 h 2779584"/>
                <a:gd name="connsiteX23" fmla="*/ 2124075 w 2154237"/>
                <a:gd name="connsiteY23" fmla="*/ 420559 h 2779584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276225 w 2154237"/>
                <a:gd name="connsiteY5" fmla="*/ 393700 h 2800350"/>
                <a:gd name="connsiteX6" fmla="*/ 142875 w 2154237"/>
                <a:gd name="connsiteY6" fmla="*/ 631825 h 2800350"/>
                <a:gd name="connsiteX7" fmla="*/ 0 w 2154237"/>
                <a:gd name="connsiteY7" fmla="*/ 1060450 h 2800350"/>
                <a:gd name="connsiteX8" fmla="*/ 19050 w 2154237"/>
                <a:gd name="connsiteY8" fmla="*/ 1812925 h 2800350"/>
                <a:gd name="connsiteX9" fmla="*/ 400050 w 2154237"/>
                <a:gd name="connsiteY9" fmla="*/ 2413000 h 2800350"/>
                <a:gd name="connsiteX10" fmla="*/ 723900 w 2154237"/>
                <a:gd name="connsiteY10" fmla="*/ 2641600 h 2800350"/>
                <a:gd name="connsiteX11" fmla="*/ 1123950 w 2154237"/>
                <a:gd name="connsiteY11" fmla="*/ 2794000 h 2800350"/>
                <a:gd name="connsiteX12" fmla="*/ 1714500 w 2154237"/>
                <a:gd name="connsiteY12" fmla="*/ 2679700 h 2800350"/>
                <a:gd name="connsiteX13" fmla="*/ 1714500 w 2154237"/>
                <a:gd name="connsiteY13" fmla="*/ 2298700 h 2800350"/>
                <a:gd name="connsiteX14" fmla="*/ 1514475 w 2154237"/>
                <a:gd name="connsiteY14" fmla="*/ 1993900 h 2800350"/>
                <a:gd name="connsiteX15" fmla="*/ 1104900 w 2154237"/>
                <a:gd name="connsiteY15" fmla="*/ 1622425 h 2800350"/>
                <a:gd name="connsiteX16" fmla="*/ 952500 w 2154237"/>
                <a:gd name="connsiteY16" fmla="*/ 1374775 h 2800350"/>
                <a:gd name="connsiteX17" fmla="*/ 962025 w 2154237"/>
                <a:gd name="connsiteY17" fmla="*/ 1155700 h 2800350"/>
                <a:gd name="connsiteX18" fmla="*/ 1076325 w 2154237"/>
                <a:gd name="connsiteY18" fmla="*/ 946150 h 2800350"/>
                <a:gd name="connsiteX19" fmla="*/ 1333500 w 2154237"/>
                <a:gd name="connsiteY19" fmla="*/ 831850 h 2800350"/>
                <a:gd name="connsiteX20" fmla="*/ 1552575 w 2154237"/>
                <a:gd name="connsiteY20" fmla="*/ 822325 h 2800350"/>
                <a:gd name="connsiteX21" fmla="*/ 2066925 w 2154237"/>
                <a:gd name="connsiteY21" fmla="*/ 717550 h 2800350"/>
                <a:gd name="connsiteX22" fmla="*/ 2124075 w 2154237"/>
                <a:gd name="connsiteY22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333500 w 2154237"/>
                <a:gd name="connsiteY18" fmla="*/ 831850 h 2800350"/>
                <a:gd name="connsiteX19" fmla="*/ 1552575 w 2154237"/>
                <a:gd name="connsiteY19" fmla="*/ 822325 h 2800350"/>
                <a:gd name="connsiteX20" fmla="*/ 2066925 w 2154237"/>
                <a:gd name="connsiteY20" fmla="*/ 717550 h 2800350"/>
                <a:gd name="connsiteX21" fmla="*/ 2124075 w 2154237"/>
                <a:gd name="connsiteY21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30425 w 2163763"/>
                <a:gd name="connsiteY0" fmla="*/ 444500 h 2803525"/>
                <a:gd name="connsiteX1" fmla="*/ 1892300 w 2163763"/>
                <a:gd name="connsiteY1" fmla="*/ 158750 h 2803525"/>
                <a:gd name="connsiteX2" fmla="*/ 1577975 w 2163763"/>
                <a:gd name="connsiteY2" fmla="*/ 44450 h 2803525"/>
                <a:gd name="connsiteX3" fmla="*/ 863600 w 2163763"/>
                <a:gd name="connsiteY3" fmla="*/ 34925 h 2803525"/>
                <a:gd name="connsiteX4" fmla="*/ 425450 w 2163763"/>
                <a:gd name="connsiteY4" fmla="*/ 234950 h 2803525"/>
                <a:gd name="connsiteX5" fmla="*/ 149225 w 2163763"/>
                <a:gd name="connsiteY5" fmla="*/ 635000 h 2803525"/>
                <a:gd name="connsiteX6" fmla="*/ 6350 w 2163763"/>
                <a:gd name="connsiteY6" fmla="*/ 1063625 h 2803525"/>
                <a:gd name="connsiteX7" fmla="*/ 25400 w 2163763"/>
                <a:gd name="connsiteY7" fmla="*/ 1816100 h 2803525"/>
                <a:gd name="connsiteX8" fmla="*/ 406400 w 2163763"/>
                <a:gd name="connsiteY8" fmla="*/ 2416175 h 2803525"/>
                <a:gd name="connsiteX9" fmla="*/ 730250 w 2163763"/>
                <a:gd name="connsiteY9" fmla="*/ 2644775 h 2803525"/>
                <a:gd name="connsiteX10" fmla="*/ 1130300 w 2163763"/>
                <a:gd name="connsiteY10" fmla="*/ 2797175 h 2803525"/>
                <a:gd name="connsiteX11" fmla="*/ 1720850 w 2163763"/>
                <a:gd name="connsiteY11" fmla="*/ 2682875 h 2803525"/>
                <a:gd name="connsiteX12" fmla="*/ 1720850 w 2163763"/>
                <a:gd name="connsiteY12" fmla="*/ 2301875 h 2803525"/>
                <a:gd name="connsiteX13" fmla="*/ 1520825 w 2163763"/>
                <a:gd name="connsiteY13" fmla="*/ 1997075 h 2803525"/>
                <a:gd name="connsiteX14" fmla="*/ 1111250 w 2163763"/>
                <a:gd name="connsiteY14" fmla="*/ 1625600 h 2803525"/>
                <a:gd name="connsiteX15" fmla="*/ 958850 w 2163763"/>
                <a:gd name="connsiteY15" fmla="*/ 1377950 h 2803525"/>
                <a:gd name="connsiteX16" fmla="*/ 968375 w 2163763"/>
                <a:gd name="connsiteY16" fmla="*/ 1158875 h 2803525"/>
                <a:gd name="connsiteX17" fmla="*/ 1082675 w 2163763"/>
                <a:gd name="connsiteY17" fmla="*/ 949325 h 2803525"/>
                <a:gd name="connsiteX18" fmla="*/ 1558925 w 2163763"/>
                <a:gd name="connsiteY18" fmla="*/ 825500 h 2803525"/>
                <a:gd name="connsiteX19" fmla="*/ 2073275 w 2163763"/>
                <a:gd name="connsiteY19" fmla="*/ 720725 h 2803525"/>
                <a:gd name="connsiteX20" fmla="*/ 2130425 w 2163763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009650 w 2227263"/>
                <a:gd name="connsiteY16" fmla="*/ 1158875 h 2803525"/>
                <a:gd name="connsiteX17" fmla="*/ 1123950 w 2227263"/>
                <a:gd name="connsiteY17" fmla="*/ 949325 h 2803525"/>
                <a:gd name="connsiteX18" fmla="*/ 1600200 w 2227263"/>
                <a:gd name="connsiteY18" fmla="*/ 825500 h 2803525"/>
                <a:gd name="connsiteX19" fmla="*/ 2171700 w 2227263"/>
                <a:gd name="connsiteY19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123950 w 2227263"/>
                <a:gd name="connsiteY16" fmla="*/ 949325 h 2803525"/>
                <a:gd name="connsiteX17" fmla="*/ 1600200 w 2227263"/>
                <a:gd name="connsiteY17" fmla="*/ 825500 h 2803525"/>
                <a:gd name="connsiteX18" fmla="*/ 2171700 w 2227263"/>
                <a:gd name="connsiteY18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000125 w 2227263"/>
                <a:gd name="connsiteY14" fmla="*/ 1377950 h 2803525"/>
                <a:gd name="connsiteX15" fmla="*/ 1123950 w 2227263"/>
                <a:gd name="connsiteY15" fmla="*/ 949325 h 2803525"/>
                <a:gd name="connsiteX16" fmla="*/ 1600200 w 2227263"/>
                <a:gd name="connsiteY16" fmla="*/ 825500 h 2803525"/>
                <a:gd name="connsiteX17" fmla="*/ 2171700 w 2227263"/>
                <a:gd name="connsiteY17" fmla="*/ 444500 h 28035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05113"/>
                <a:gd name="connsiteX1" fmla="*/ 1933575 w 2227263"/>
                <a:gd name="connsiteY1" fmla="*/ 158750 h 2805113"/>
                <a:gd name="connsiteX2" fmla="*/ 1619250 w 2227263"/>
                <a:gd name="connsiteY2" fmla="*/ 44450 h 2805113"/>
                <a:gd name="connsiteX3" fmla="*/ 904875 w 2227263"/>
                <a:gd name="connsiteY3" fmla="*/ 34925 h 2805113"/>
                <a:gd name="connsiteX4" fmla="*/ 466725 w 2227263"/>
                <a:gd name="connsiteY4" fmla="*/ 234950 h 2805113"/>
                <a:gd name="connsiteX5" fmla="*/ 190500 w 2227263"/>
                <a:gd name="connsiteY5" fmla="*/ 635000 h 2805113"/>
                <a:gd name="connsiteX6" fmla="*/ 47625 w 2227263"/>
                <a:gd name="connsiteY6" fmla="*/ 1063625 h 2805113"/>
                <a:gd name="connsiteX7" fmla="*/ 66675 w 2227263"/>
                <a:gd name="connsiteY7" fmla="*/ 1816100 h 2805113"/>
                <a:gd name="connsiteX8" fmla="*/ 447675 w 2227263"/>
                <a:gd name="connsiteY8" fmla="*/ 2416175 h 2805113"/>
                <a:gd name="connsiteX9" fmla="*/ 771525 w 2227263"/>
                <a:gd name="connsiteY9" fmla="*/ 2644775 h 2805113"/>
                <a:gd name="connsiteX10" fmla="*/ 1171575 w 2227263"/>
                <a:gd name="connsiteY10" fmla="*/ 2797175 h 2805113"/>
                <a:gd name="connsiteX11" fmla="*/ 1638300 w 2227263"/>
                <a:gd name="connsiteY11" fmla="*/ 2597150 h 2805113"/>
                <a:gd name="connsiteX12" fmla="*/ 1562100 w 2227263"/>
                <a:gd name="connsiteY12" fmla="*/ 1997075 h 2805113"/>
                <a:gd name="connsiteX13" fmla="*/ 1000125 w 2227263"/>
                <a:gd name="connsiteY13" fmla="*/ 1377950 h 2805113"/>
                <a:gd name="connsiteX14" fmla="*/ 1123950 w 2227263"/>
                <a:gd name="connsiteY14" fmla="*/ 949325 h 2805113"/>
                <a:gd name="connsiteX15" fmla="*/ 1600200 w 2227263"/>
                <a:gd name="connsiteY15" fmla="*/ 825500 h 2805113"/>
                <a:gd name="connsiteX16" fmla="*/ 2171700 w 2227263"/>
                <a:gd name="connsiteY16" fmla="*/ 444500 h 2805113"/>
                <a:gd name="connsiteX0" fmla="*/ 2171700 w 2227263"/>
                <a:gd name="connsiteY0" fmla="*/ 444500 h 2705100"/>
                <a:gd name="connsiteX1" fmla="*/ 1933575 w 2227263"/>
                <a:gd name="connsiteY1" fmla="*/ 158750 h 2705100"/>
                <a:gd name="connsiteX2" fmla="*/ 1619250 w 2227263"/>
                <a:gd name="connsiteY2" fmla="*/ 44450 h 2705100"/>
                <a:gd name="connsiteX3" fmla="*/ 904875 w 2227263"/>
                <a:gd name="connsiteY3" fmla="*/ 34925 h 2705100"/>
                <a:gd name="connsiteX4" fmla="*/ 466725 w 2227263"/>
                <a:gd name="connsiteY4" fmla="*/ 234950 h 2705100"/>
                <a:gd name="connsiteX5" fmla="*/ 190500 w 2227263"/>
                <a:gd name="connsiteY5" fmla="*/ 635000 h 2705100"/>
                <a:gd name="connsiteX6" fmla="*/ 47625 w 2227263"/>
                <a:gd name="connsiteY6" fmla="*/ 1063625 h 2705100"/>
                <a:gd name="connsiteX7" fmla="*/ 66675 w 2227263"/>
                <a:gd name="connsiteY7" fmla="*/ 1816100 h 2705100"/>
                <a:gd name="connsiteX8" fmla="*/ 447675 w 2227263"/>
                <a:gd name="connsiteY8" fmla="*/ 2416175 h 2705100"/>
                <a:gd name="connsiteX9" fmla="*/ 771525 w 2227263"/>
                <a:gd name="connsiteY9" fmla="*/ 2644775 h 2705100"/>
                <a:gd name="connsiteX10" fmla="*/ 1638300 w 2227263"/>
                <a:gd name="connsiteY10" fmla="*/ 2597150 h 2705100"/>
                <a:gd name="connsiteX11" fmla="*/ 1562100 w 2227263"/>
                <a:gd name="connsiteY11" fmla="*/ 1997075 h 2705100"/>
                <a:gd name="connsiteX12" fmla="*/ 1000125 w 2227263"/>
                <a:gd name="connsiteY12" fmla="*/ 1377950 h 2705100"/>
                <a:gd name="connsiteX13" fmla="*/ 1123950 w 2227263"/>
                <a:gd name="connsiteY13" fmla="*/ 949325 h 2705100"/>
                <a:gd name="connsiteX14" fmla="*/ 1600200 w 2227263"/>
                <a:gd name="connsiteY14" fmla="*/ 825500 h 2705100"/>
                <a:gd name="connsiteX15" fmla="*/ 2171700 w 2227263"/>
                <a:gd name="connsiteY15" fmla="*/ 444500 h 2705100"/>
                <a:gd name="connsiteX0" fmla="*/ 2225675 w 2281238"/>
                <a:gd name="connsiteY0" fmla="*/ 444500 h 2774950"/>
                <a:gd name="connsiteX1" fmla="*/ 1987550 w 2281238"/>
                <a:gd name="connsiteY1" fmla="*/ 158750 h 2774950"/>
                <a:gd name="connsiteX2" fmla="*/ 1673225 w 2281238"/>
                <a:gd name="connsiteY2" fmla="*/ 44450 h 2774950"/>
                <a:gd name="connsiteX3" fmla="*/ 958850 w 2281238"/>
                <a:gd name="connsiteY3" fmla="*/ 34925 h 2774950"/>
                <a:gd name="connsiteX4" fmla="*/ 520700 w 2281238"/>
                <a:gd name="connsiteY4" fmla="*/ 234950 h 2774950"/>
                <a:gd name="connsiteX5" fmla="*/ 244475 w 2281238"/>
                <a:gd name="connsiteY5" fmla="*/ 635000 h 2774950"/>
                <a:gd name="connsiteX6" fmla="*/ 101600 w 2281238"/>
                <a:gd name="connsiteY6" fmla="*/ 1063625 h 2774950"/>
                <a:gd name="connsiteX7" fmla="*/ 120650 w 2281238"/>
                <a:gd name="connsiteY7" fmla="*/ 1816100 h 2774950"/>
                <a:gd name="connsiteX8" fmla="*/ 825500 w 2281238"/>
                <a:gd name="connsiteY8" fmla="*/ 2644775 h 2774950"/>
                <a:gd name="connsiteX9" fmla="*/ 1692275 w 2281238"/>
                <a:gd name="connsiteY9" fmla="*/ 2597150 h 2774950"/>
                <a:gd name="connsiteX10" fmla="*/ 1616075 w 2281238"/>
                <a:gd name="connsiteY10" fmla="*/ 1997075 h 2774950"/>
                <a:gd name="connsiteX11" fmla="*/ 1054100 w 2281238"/>
                <a:gd name="connsiteY11" fmla="*/ 1377950 h 2774950"/>
                <a:gd name="connsiteX12" fmla="*/ 1177925 w 2281238"/>
                <a:gd name="connsiteY12" fmla="*/ 949325 h 2774950"/>
                <a:gd name="connsiteX13" fmla="*/ 1654175 w 2281238"/>
                <a:gd name="connsiteY13" fmla="*/ 825500 h 2774950"/>
                <a:gd name="connsiteX14" fmla="*/ 2225675 w 2281238"/>
                <a:gd name="connsiteY14" fmla="*/ 444500 h 2774950"/>
                <a:gd name="connsiteX0" fmla="*/ 2225675 w 2281238"/>
                <a:gd name="connsiteY0" fmla="*/ 508000 h 2838450"/>
                <a:gd name="connsiteX1" fmla="*/ 1987550 w 2281238"/>
                <a:gd name="connsiteY1" fmla="*/ 222250 h 2838450"/>
                <a:gd name="connsiteX2" fmla="*/ 1673225 w 2281238"/>
                <a:gd name="connsiteY2" fmla="*/ 107950 h 2838450"/>
                <a:gd name="connsiteX3" fmla="*/ 958850 w 2281238"/>
                <a:gd name="connsiteY3" fmla="*/ 98425 h 2838450"/>
                <a:gd name="connsiteX4" fmla="*/ 244475 w 2281238"/>
                <a:gd name="connsiteY4" fmla="*/ 698500 h 2838450"/>
                <a:gd name="connsiteX5" fmla="*/ 101600 w 2281238"/>
                <a:gd name="connsiteY5" fmla="*/ 1127125 h 2838450"/>
                <a:gd name="connsiteX6" fmla="*/ 120650 w 2281238"/>
                <a:gd name="connsiteY6" fmla="*/ 1879600 h 2838450"/>
                <a:gd name="connsiteX7" fmla="*/ 825500 w 2281238"/>
                <a:gd name="connsiteY7" fmla="*/ 2708275 h 2838450"/>
                <a:gd name="connsiteX8" fmla="*/ 1692275 w 2281238"/>
                <a:gd name="connsiteY8" fmla="*/ 2660650 h 2838450"/>
                <a:gd name="connsiteX9" fmla="*/ 1616075 w 2281238"/>
                <a:gd name="connsiteY9" fmla="*/ 2060575 h 2838450"/>
                <a:gd name="connsiteX10" fmla="*/ 1054100 w 2281238"/>
                <a:gd name="connsiteY10" fmla="*/ 1441450 h 2838450"/>
                <a:gd name="connsiteX11" fmla="*/ 1177925 w 2281238"/>
                <a:gd name="connsiteY11" fmla="*/ 1012825 h 2838450"/>
                <a:gd name="connsiteX12" fmla="*/ 1654175 w 2281238"/>
                <a:gd name="connsiteY12" fmla="*/ 889000 h 2838450"/>
                <a:gd name="connsiteX13" fmla="*/ 2225675 w 2281238"/>
                <a:gd name="connsiteY13" fmla="*/ 508000 h 2838450"/>
                <a:gd name="connsiteX0" fmla="*/ 2201862 w 2257425"/>
                <a:gd name="connsiteY0" fmla="*/ 508000 h 2838450"/>
                <a:gd name="connsiteX1" fmla="*/ 1963737 w 2257425"/>
                <a:gd name="connsiteY1" fmla="*/ 222250 h 2838450"/>
                <a:gd name="connsiteX2" fmla="*/ 1649412 w 2257425"/>
                <a:gd name="connsiteY2" fmla="*/ 107950 h 2838450"/>
                <a:gd name="connsiteX3" fmla="*/ 935037 w 2257425"/>
                <a:gd name="connsiteY3" fmla="*/ 98425 h 2838450"/>
                <a:gd name="connsiteX4" fmla="*/ 220662 w 2257425"/>
                <a:gd name="connsiteY4" fmla="*/ 698500 h 2838450"/>
                <a:gd name="connsiteX5" fmla="*/ 96837 w 2257425"/>
                <a:gd name="connsiteY5" fmla="*/ 1879600 h 2838450"/>
                <a:gd name="connsiteX6" fmla="*/ 801687 w 2257425"/>
                <a:gd name="connsiteY6" fmla="*/ 2708275 h 2838450"/>
                <a:gd name="connsiteX7" fmla="*/ 1668462 w 2257425"/>
                <a:gd name="connsiteY7" fmla="*/ 2660650 h 2838450"/>
                <a:gd name="connsiteX8" fmla="*/ 1592262 w 2257425"/>
                <a:gd name="connsiteY8" fmla="*/ 2060575 h 2838450"/>
                <a:gd name="connsiteX9" fmla="*/ 1030287 w 2257425"/>
                <a:gd name="connsiteY9" fmla="*/ 1441450 h 2838450"/>
                <a:gd name="connsiteX10" fmla="*/ 1154112 w 2257425"/>
                <a:gd name="connsiteY10" fmla="*/ 1012825 h 2838450"/>
                <a:gd name="connsiteX11" fmla="*/ 1630362 w 2257425"/>
                <a:gd name="connsiteY11" fmla="*/ 889000 h 2838450"/>
                <a:gd name="connsiteX12" fmla="*/ 2201862 w 2257425"/>
                <a:gd name="connsiteY12" fmla="*/ 508000 h 2838450"/>
                <a:gd name="connsiteX0" fmla="*/ 2201862 w 2205037"/>
                <a:gd name="connsiteY0" fmla="*/ 508000 h 2838450"/>
                <a:gd name="connsiteX1" fmla="*/ 1649412 w 2205037"/>
                <a:gd name="connsiteY1" fmla="*/ 107950 h 2838450"/>
                <a:gd name="connsiteX2" fmla="*/ 935037 w 2205037"/>
                <a:gd name="connsiteY2" fmla="*/ 98425 h 2838450"/>
                <a:gd name="connsiteX3" fmla="*/ 220662 w 2205037"/>
                <a:gd name="connsiteY3" fmla="*/ 698500 h 2838450"/>
                <a:gd name="connsiteX4" fmla="*/ 96837 w 2205037"/>
                <a:gd name="connsiteY4" fmla="*/ 1879600 h 2838450"/>
                <a:gd name="connsiteX5" fmla="*/ 801687 w 2205037"/>
                <a:gd name="connsiteY5" fmla="*/ 2708275 h 2838450"/>
                <a:gd name="connsiteX6" fmla="*/ 1668462 w 2205037"/>
                <a:gd name="connsiteY6" fmla="*/ 2660650 h 2838450"/>
                <a:gd name="connsiteX7" fmla="*/ 1592262 w 2205037"/>
                <a:gd name="connsiteY7" fmla="*/ 2060575 h 2838450"/>
                <a:gd name="connsiteX8" fmla="*/ 1030287 w 2205037"/>
                <a:gd name="connsiteY8" fmla="*/ 1441450 h 2838450"/>
                <a:gd name="connsiteX9" fmla="*/ 1154112 w 2205037"/>
                <a:gd name="connsiteY9" fmla="*/ 1012825 h 2838450"/>
                <a:gd name="connsiteX10" fmla="*/ 1630362 w 2205037"/>
                <a:gd name="connsiteY10" fmla="*/ 889000 h 2838450"/>
                <a:gd name="connsiteX11" fmla="*/ 2201862 w 2205037"/>
                <a:gd name="connsiteY11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030287 w 2284412"/>
                <a:gd name="connsiteY8" fmla="*/ 1441450 h 2838450"/>
                <a:gd name="connsiteX9" fmla="*/ 1154112 w 2284412"/>
                <a:gd name="connsiteY9" fmla="*/ 1012825 h 2838450"/>
                <a:gd name="connsiteX10" fmla="*/ 2201862 w 2284412"/>
                <a:gd name="connsiteY10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154112 w 2284412"/>
                <a:gd name="connsiteY8" fmla="*/ 1012825 h 2838450"/>
                <a:gd name="connsiteX9" fmla="*/ 2201862 w 2284412"/>
                <a:gd name="connsiteY9" fmla="*/ 508000 h 2838450"/>
                <a:gd name="connsiteX0" fmla="*/ 2239963 w 2322513"/>
                <a:gd name="connsiteY0" fmla="*/ 431800 h 2762250"/>
                <a:gd name="connsiteX1" fmla="*/ 1687513 w 2322513"/>
                <a:gd name="connsiteY1" fmla="*/ 31750 h 2762250"/>
                <a:gd name="connsiteX2" fmla="*/ 258763 w 2322513"/>
                <a:gd name="connsiteY2" fmla="*/ 622300 h 2762250"/>
                <a:gd name="connsiteX3" fmla="*/ 134938 w 2322513"/>
                <a:gd name="connsiteY3" fmla="*/ 1803400 h 2762250"/>
                <a:gd name="connsiteX4" fmla="*/ 839788 w 2322513"/>
                <a:gd name="connsiteY4" fmla="*/ 2632075 h 2762250"/>
                <a:gd name="connsiteX5" fmla="*/ 1706563 w 2322513"/>
                <a:gd name="connsiteY5" fmla="*/ 2584450 h 2762250"/>
                <a:gd name="connsiteX6" fmla="*/ 1630363 w 2322513"/>
                <a:gd name="connsiteY6" fmla="*/ 1984375 h 2762250"/>
                <a:gd name="connsiteX7" fmla="*/ 1192213 w 2322513"/>
                <a:gd name="connsiteY7" fmla="*/ 936625 h 2762250"/>
                <a:gd name="connsiteX8" fmla="*/ 2239963 w 2322513"/>
                <a:gd name="connsiteY8" fmla="*/ 431800 h 2762250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46312"/>
                <a:gd name="connsiteY0" fmla="*/ 546735 h 2877185"/>
                <a:gd name="connsiteX1" fmla="*/ 1611312 w 2246312"/>
                <a:gd name="connsiteY1" fmla="*/ 146685 h 2877185"/>
                <a:gd name="connsiteX2" fmla="*/ 411162 w 2246312"/>
                <a:gd name="connsiteY2" fmla="*/ 249555 h 2877185"/>
                <a:gd name="connsiteX3" fmla="*/ 58737 w 2246312"/>
                <a:gd name="connsiteY3" fmla="*/ 1918335 h 2877185"/>
                <a:gd name="connsiteX4" fmla="*/ 763587 w 2246312"/>
                <a:gd name="connsiteY4" fmla="*/ 2747010 h 2877185"/>
                <a:gd name="connsiteX5" fmla="*/ 1630362 w 2246312"/>
                <a:gd name="connsiteY5" fmla="*/ 2699385 h 2877185"/>
                <a:gd name="connsiteX6" fmla="*/ 1554162 w 2246312"/>
                <a:gd name="connsiteY6" fmla="*/ 2099310 h 2877185"/>
                <a:gd name="connsiteX7" fmla="*/ 1116012 w 2246312"/>
                <a:gd name="connsiteY7" fmla="*/ 1051560 h 2877185"/>
                <a:gd name="connsiteX8" fmla="*/ 2163762 w 2246312"/>
                <a:gd name="connsiteY8" fmla="*/ 546735 h 2877185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71712"/>
                <a:gd name="connsiteY0" fmla="*/ 600075 h 2930525"/>
                <a:gd name="connsiteX1" fmla="*/ 1763712 w 2271712"/>
                <a:gd name="connsiteY1" fmla="*/ 154305 h 2930525"/>
                <a:gd name="connsiteX2" fmla="*/ 411162 w 2271712"/>
                <a:gd name="connsiteY2" fmla="*/ 302895 h 2930525"/>
                <a:gd name="connsiteX3" fmla="*/ 58737 w 2271712"/>
                <a:gd name="connsiteY3" fmla="*/ 1971675 h 2930525"/>
                <a:gd name="connsiteX4" fmla="*/ 763587 w 2271712"/>
                <a:gd name="connsiteY4" fmla="*/ 2800350 h 2930525"/>
                <a:gd name="connsiteX5" fmla="*/ 1630362 w 2271712"/>
                <a:gd name="connsiteY5" fmla="*/ 2752725 h 2930525"/>
                <a:gd name="connsiteX6" fmla="*/ 1554162 w 2271712"/>
                <a:gd name="connsiteY6" fmla="*/ 2152650 h 2930525"/>
                <a:gd name="connsiteX7" fmla="*/ 1116012 w 2271712"/>
                <a:gd name="connsiteY7" fmla="*/ 1104900 h 2930525"/>
                <a:gd name="connsiteX8" fmla="*/ 2163762 w 2271712"/>
                <a:gd name="connsiteY8" fmla="*/ 600075 h 2930525"/>
                <a:gd name="connsiteX0" fmla="*/ 2163762 w 2271712"/>
                <a:gd name="connsiteY0" fmla="*/ 584835 h 2915285"/>
                <a:gd name="connsiteX1" fmla="*/ 1763712 w 2271712"/>
                <a:gd name="connsiteY1" fmla="*/ 230505 h 2915285"/>
                <a:gd name="connsiteX2" fmla="*/ 411162 w 2271712"/>
                <a:gd name="connsiteY2" fmla="*/ 287655 h 2915285"/>
                <a:gd name="connsiteX3" fmla="*/ 58737 w 2271712"/>
                <a:gd name="connsiteY3" fmla="*/ 1956435 h 2915285"/>
                <a:gd name="connsiteX4" fmla="*/ 763587 w 2271712"/>
                <a:gd name="connsiteY4" fmla="*/ 2785110 h 2915285"/>
                <a:gd name="connsiteX5" fmla="*/ 1630362 w 2271712"/>
                <a:gd name="connsiteY5" fmla="*/ 2737485 h 2915285"/>
                <a:gd name="connsiteX6" fmla="*/ 1554162 w 2271712"/>
                <a:gd name="connsiteY6" fmla="*/ 2137410 h 2915285"/>
                <a:gd name="connsiteX7" fmla="*/ 1116012 w 2271712"/>
                <a:gd name="connsiteY7" fmla="*/ 1089660 h 2915285"/>
                <a:gd name="connsiteX8" fmla="*/ 2163762 w 2271712"/>
                <a:gd name="connsiteY8" fmla="*/ 584835 h 2915285"/>
                <a:gd name="connsiteX0" fmla="*/ 2161222 w 2269172"/>
                <a:gd name="connsiteY0" fmla="*/ 493395 h 2823845"/>
                <a:gd name="connsiteX1" fmla="*/ 1761172 w 2269172"/>
                <a:gd name="connsiteY1" fmla="*/ 139065 h 2823845"/>
                <a:gd name="connsiteX2" fmla="*/ 423862 w 2269172"/>
                <a:gd name="connsiteY2" fmla="*/ 287655 h 2823845"/>
                <a:gd name="connsiteX3" fmla="*/ 56197 w 2269172"/>
                <a:gd name="connsiteY3" fmla="*/ 1864995 h 2823845"/>
                <a:gd name="connsiteX4" fmla="*/ 761047 w 2269172"/>
                <a:gd name="connsiteY4" fmla="*/ 2693670 h 2823845"/>
                <a:gd name="connsiteX5" fmla="*/ 1627822 w 2269172"/>
                <a:gd name="connsiteY5" fmla="*/ 2646045 h 2823845"/>
                <a:gd name="connsiteX6" fmla="*/ 1551622 w 2269172"/>
                <a:gd name="connsiteY6" fmla="*/ 2045970 h 2823845"/>
                <a:gd name="connsiteX7" fmla="*/ 1113472 w 2269172"/>
                <a:gd name="connsiteY7" fmla="*/ 998220 h 2823845"/>
                <a:gd name="connsiteX8" fmla="*/ 2161222 w 2269172"/>
                <a:gd name="connsiteY8" fmla="*/ 493395 h 282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172" h="2823845">
                  <a:moveTo>
                    <a:pt x="2161222" y="493395"/>
                  </a:moveTo>
                  <a:cubicBezTo>
                    <a:pt x="2269172" y="350203"/>
                    <a:pt x="2050732" y="173355"/>
                    <a:pt x="1761172" y="139065"/>
                  </a:cubicBezTo>
                  <a:cubicBezTo>
                    <a:pt x="1471612" y="104775"/>
                    <a:pt x="708024" y="0"/>
                    <a:pt x="423862" y="287655"/>
                  </a:cubicBezTo>
                  <a:cubicBezTo>
                    <a:pt x="139700" y="575310"/>
                    <a:pt x="0" y="1463993"/>
                    <a:pt x="56197" y="1864995"/>
                  </a:cubicBezTo>
                  <a:cubicBezTo>
                    <a:pt x="112394" y="2265997"/>
                    <a:pt x="499110" y="2563495"/>
                    <a:pt x="761047" y="2693670"/>
                  </a:cubicBezTo>
                  <a:cubicBezTo>
                    <a:pt x="1022984" y="2823845"/>
                    <a:pt x="1496060" y="2753995"/>
                    <a:pt x="1627822" y="2646045"/>
                  </a:cubicBezTo>
                  <a:cubicBezTo>
                    <a:pt x="1759584" y="2538095"/>
                    <a:pt x="1637347" y="2320607"/>
                    <a:pt x="1551622" y="2045970"/>
                  </a:cubicBezTo>
                  <a:cubicBezTo>
                    <a:pt x="1465897" y="1771333"/>
                    <a:pt x="1011872" y="1256983"/>
                    <a:pt x="1113472" y="998220"/>
                  </a:cubicBezTo>
                  <a:cubicBezTo>
                    <a:pt x="1215072" y="739458"/>
                    <a:pt x="2053272" y="636588"/>
                    <a:pt x="2161222" y="493395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22705" y="1780775"/>
              <a:ext cx="2232184" cy="1696294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724" h="929640">
                  <a:moveTo>
                    <a:pt x="1105694" y="141288"/>
                  </a:moveTo>
                  <a:cubicBezTo>
                    <a:pt x="1028700" y="72232"/>
                    <a:pt x="941864" y="0"/>
                    <a:pt x="767556" y="79375"/>
                  </a:cubicBezTo>
                  <a:cubicBezTo>
                    <a:pt x="593248" y="158750"/>
                    <a:pt x="119698" y="479267"/>
                    <a:pt x="59849" y="617538"/>
                  </a:cubicBezTo>
                  <a:cubicBezTo>
                    <a:pt x="0" y="755809"/>
                    <a:pt x="213519" y="929640"/>
                    <a:pt x="408464" y="909003"/>
                  </a:cubicBezTo>
                  <a:cubicBezTo>
                    <a:pt x="603409" y="888366"/>
                    <a:pt x="1113314" y="621666"/>
                    <a:pt x="1229519" y="493713"/>
                  </a:cubicBezTo>
                  <a:cubicBezTo>
                    <a:pt x="1345724" y="365761"/>
                    <a:pt x="1182688" y="210344"/>
                    <a:pt x="1105694" y="141288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62100" y="1509832"/>
              <a:ext cx="2849406" cy="2605945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531003 w 721503"/>
                <a:gd name="connsiteY0" fmla="*/ 164280 h 670692"/>
                <a:gd name="connsiteX1" fmla="*/ 71437 w 721503"/>
                <a:gd name="connsiteY1" fmla="*/ 50800 h 670692"/>
                <a:gd name="connsiteX2" fmla="*/ 102378 w 721503"/>
                <a:gd name="connsiteY2" fmla="*/ 469080 h 670692"/>
                <a:gd name="connsiteX3" fmla="*/ 359553 w 721503"/>
                <a:gd name="connsiteY3" fmla="*/ 669105 h 670692"/>
                <a:gd name="connsiteX4" fmla="*/ 692928 w 721503"/>
                <a:gd name="connsiteY4" fmla="*/ 459555 h 670692"/>
                <a:gd name="connsiteX5" fmla="*/ 531003 w 721503"/>
                <a:gd name="connsiteY5" fmla="*/ 164280 h 670692"/>
                <a:gd name="connsiteX0" fmla="*/ 578504 w 735075"/>
                <a:gd name="connsiteY0" fmla="*/ 107939 h 681960"/>
                <a:gd name="connsiteX1" fmla="*/ 78223 w 735075"/>
                <a:gd name="connsiteY1" fmla="*/ 62068 h 681960"/>
                <a:gd name="connsiteX2" fmla="*/ 109164 w 735075"/>
                <a:gd name="connsiteY2" fmla="*/ 480348 h 681960"/>
                <a:gd name="connsiteX3" fmla="*/ 366339 w 735075"/>
                <a:gd name="connsiteY3" fmla="*/ 680373 h 681960"/>
                <a:gd name="connsiteX4" fmla="*/ 699714 w 735075"/>
                <a:gd name="connsiteY4" fmla="*/ 470823 h 681960"/>
                <a:gd name="connsiteX5" fmla="*/ 578504 w 735075"/>
                <a:gd name="connsiteY5" fmla="*/ 107939 h 681960"/>
                <a:gd name="connsiteX0" fmla="*/ 535528 w 692099"/>
                <a:gd name="connsiteY0" fmla="*/ 84536 h 678785"/>
                <a:gd name="connsiteX1" fmla="*/ 35247 w 692099"/>
                <a:gd name="connsiteY1" fmla="*/ 38665 h 678785"/>
                <a:gd name="connsiteX2" fmla="*/ 324048 w 692099"/>
                <a:gd name="connsiteY2" fmla="*/ 316528 h 678785"/>
                <a:gd name="connsiteX3" fmla="*/ 323363 w 692099"/>
                <a:gd name="connsiteY3" fmla="*/ 656970 h 678785"/>
                <a:gd name="connsiteX4" fmla="*/ 656738 w 692099"/>
                <a:gd name="connsiteY4" fmla="*/ 447420 h 678785"/>
                <a:gd name="connsiteX5" fmla="*/ 535528 w 692099"/>
                <a:gd name="connsiteY5" fmla="*/ 84536 h 678785"/>
                <a:gd name="connsiteX0" fmla="*/ 961976 w 1065558"/>
                <a:gd name="connsiteY0" fmla="*/ 68126 h 720622"/>
                <a:gd name="connsiteX1" fmla="*/ 96168 w 1065558"/>
                <a:gd name="connsiteY1" fmla="*/ 80502 h 720622"/>
                <a:gd name="connsiteX2" fmla="*/ 384969 w 1065558"/>
                <a:gd name="connsiteY2" fmla="*/ 358365 h 720622"/>
                <a:gd name="connsiteX3" fmla="*/ 384284 w 1065558"/>
                <a:gd name="connsiteY3" fmla="*/ 698807 h 720622"/>
                <a:gd name="connsiteX4" fmla="*/ 717659 w 1065558"/>
                <a:gd name="connsiteY4" fmla="*/ 489257 h 720622"/>
                <a:gd name="connsiteX5" fmla="*/ 961976 w 1065558"/>
                <a:gd name="connsiteY5" fmla="*/ 68126 h 720622"/>
                <a:gd name="connsiteX0" fmla="*/ 961976 w 1063748"/>
                <a:gd name="connsiteY0" fmla="*/ 44550 h 676992"/>
                <a:gd name="connsiteX1" fmla="*/ 96168 w 1063748"/>
                <a:gd name="connsiteY1" fmla="*/ 56926 h 676992"/>
                <a:gd name="connsiteX2" fmla="*/ 384969 w 1063748"/>
                <a:gd name="connsiteY2" fmla="*/ 334789 h 676992"/>
                <a:gd name="connsiteX3" fmla="*/ 384284 w 1063748"/>
                <a:gd name="connsiteY3" fmla="*/ 675231 h 676992"/>
                <a:gd name="connsiteX4" fmla="*/ 706802 w 1063748"/>
                <a:gd name="connsiteY4" fmla="*/ 324224 h 676992"/>
                <a:gd name="connsiteX5" fmla="*/ 961976 w 1063748"/>
                <a:gd name="connsiteY5" fmla="*/ 44550 h 676992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748" h="692886">
                  <a:moveTo>
                    <a:pt x="961976" y="44550"/>
                  </a:moveTo>
                  <a:cubicBezTo>
                    <a:pt x="860204" y="0"/>
                    <a:pt x="192336" y="8553"/>
                    <a:pt x="96168" y="56926"/>
                  </a:cubicBezTo>
                  <a:cubicBezTo>
                    <a:pt x="0" y="105299"/>
                    <a:pt x="336950" y="231738"/>
                    <a:pt x="384969" y="334789"/>
                  </a:cubicBezTo>
                  <a:cubicBezTo>
                    <a:pt x="432988" y="437840"/>
                    <a:pt x="207597" y="660350"/>
                    <a:pt x="384284" y="675231"/>
                  </a:cubicBezTo>
                  <a:cubicBezTo>
                    <a:pt x="611639" y="692886"/>
                    <a:pt x="610520" y="429337"/>
                    <a:pt x="706802" y="324224"/>
                  </a:cubicBezTo>
                  <a:cubicBezTo>
                    <a:pt x="803084" y="219111"/>
                    <a:pt x="1063748" y="89100"/>
                    <a:pt x="961976" y="44550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2076" y="2829189"/>
              <a:ext cx="3853519" cy="2874061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2022792 w 2162810"/>
                <a:gd name="connsiteY0" fmla="*/ 2222 h 1809749"/>
                <a:gd name="connsiteX1" fmla="*/ 792162 w 2162810"/>
                <a:gd name="connsiteY1" fmla="*/ 1008062 h 1809749"/>
                <a:gd name="connsiteX2" fmla="*/ 49212 w 2162810"/>
                <a:gd name="connsiteY2" fmla="*/ 897572 h 1809749"/>
                <a:gd name="connsiteX3" fmla="*/ 241617 w 2162810"/>
                <a:gd name="connsiteY3" fmla="*/ 1691957 h 1809749"/>
                <a:gd name="connsiteX4" fmla="*/ 1289367 w 2162810"/>
                <a:gd name="connsiteY4" fmla="*/ 1604327 h 1809749"/>
                <a:gd name="connsiteX5" fmla="*/ 1575117 w 2162810"/>
                <a:gd name="connsiteY5" fmla="*/ 1356677 h 1809749"/>
                <a:gd name="connsiteX6" fmla="*/ 1632267 w 2162810"/>
                <a:gd name="connsiteY6" fmla="*/ 994727 h 1809749"/>
                <a:gd name="connsiteX7" fmla="*/ 2022792 w 2162810"/>
                <a:gd name="connsiteY7" fmla="*/ 2222 h 1809749"/>
                <a:gd name="connsiteX0" fmla="*/ 2022792 w 2727959"/>
                <a:gd name="connsiteY0" fmla="*/ 3492 h 1811019"/>
                <a:gd name="connsiteX1" fmla="*/ 792162 w 2727959"/>
                <a:gd name="connsiteY1" fmla="*/ 1009332 h 1811019"/>
                <a:gd name="connsiteX2" fmla="*/ 49212 w 2727959"/>
                <a:gd name="connsiteY2" fmla="*/ 898842 h 1811019"/>
                <a:gd name="connsiteX3" fmla="*/ 241617 w 2727959"/>
                <a:gd name="connsiteY3" fmla="*/ 1693227 h 1811019"/>
                <a:gd name="connsiteX4" fmla="*/ 1289367 w 2727959"/>
                <a:gd name="connsiteY4" fmla="*/ 1605597 h 1811019"/>
                <a:gd name="connsiteX5" fmla="*/ 1575117 w 2727959"/>
                <a:gd name="connsiteY5" fmla="*/ 1357947 h 1811019"/>
                <a:gd name="connsiteX6" fmla="*/ 2653347 w 2727959"/>
                <a:gd name="connsiteY6" fmla="*/ 988377 h 1811019"/>
                <a:gd name="connsiteX7" fmla="*/ 2022792 w 2727959"/>
                <a:gd name="connsiteY7" fmla="*/ 3492 h 1811019"/>
                <a:gd name="connsiteX0" fmla="*/ 2022792 w 2710180"/>
                <a:gd name="connsiteY0" fmla="*/ 3492 h 1811019"/>
                <a:gd name="connsiteX1" fmla="*/ 792162 w 2710180"/>
                <a:gd name="connsiteY1" fmla="*/ 1009332 h 1811019"/>
                <a:gd name="connsiteX2" fmla="*/ 49212 w 2710180"/>
                <a:gd name="connsiteY2" fmla="*/ 898842 h 1811019"/>
                <a:gd name="connsiteX3" fmla="*/ 241617 w 2710180"/>
                <a:gd name="connsiteY3" fmla="*/ 1693227 h 1811019"/>
                <a:gd name="connsiteX4" fmla="*/ 1289367 w 2710180"/>
                <a:gd name="connsiteY4" fmla="*/ 1605597 h 1811019"/>
                <a:gd name="connsiteX5" fmla="*/ 1681797 w 2710180"/>
                <a:gd name="connsiteY5" fmla="*/ 1403667 h 1811019"/>
                <a:gd name="connsiteX6" fmla="*/ 2653347 w 2710180"/>
                <a:gd name="connsiteY6" fmla="*/ 988377 h 1811019"/>
                <a:gd name="connsiteX7" fmla="*/ 2022792 w 2710180"/>
                <a:gd name="connsiteY7" fmla="*/ 3492 h 1811019"/>
                <a:gd name="connsiteX0" fmla="*/ 2022792 w 2775585"/>
                <a:gd name="connsiteY0" fmla="*/ 3492 h 1811019"/>
                <a:gd name="connsiteX1" fmla="*/ 792162 w 2775585"/>
                <a:gd name="connsiteY1" fmla="*/ 1009332 h 1811019"/>
                <a:gd name="connsiteX2" fmla="*/ 49212 w 2775585"/>
                <a:gd name="connsiteY2" fmla="*/ 898842 h 1811019"/>
                <a:gd name="connsiteX3" fmla="*/ 241617 w 2775585"/>
                <a:gd name="connsiteY3" fmla="*/ 1693227 h 1811019"/>
                <a:gd name="connsiteX4" fmla="*/ 1289367 w 2775585"/>
                <a:gd name="connsiteY4" fmla="*/ 1605597 h 1811019"/>
                <a:gd name="connsiteX5" fmla="*/ 2653347 w 2775585"/>
                <a:gd name="connsiteY5" fmla="*/ 988377 h 1811019"/>
                <a:gd name="connsiteX6" fmla="*/ 2022792 w 2775585"/>
                <a:gd name="connsiteY6" fmla="*/ 3492 h 1811019"/>
                <a:gd name="connsiteX0" fmla="*/ 2033587 w 2740660"/>
                <a:gd name="connsiteY0" fmla="*/ 3492 h 1797049"/>
                <a:gd name="connsiteX1" fmla="*/ 802957 w 2740660"/>
                <a:gd name="connsiteY1" fmla="*/ 1009332 h 1797049"/>
                <a:gd name="connsiteX2" fmla="*/ 60007 w 2740660"/>
                <a:gd name="connsiteY2" fmla="*/ 898842 h 1797049"/>
                <a:gd name="connsiteX3" fmla="*/ 252412 w 2740660"/>
                <a:gd name="connsiteY3" fmla="*/ 1693227 h 1797049"/>
                <a:gd name="connsiteX4" fmla="*/ 1574482 w 2740660"/>
                <a:gd name="connsiteY4" fmla="*/ 1521777 h 1797049"/>
                <a:gd name="connsiteX5" fmla="*/ 2664142 w 2740660"/>
                <a:gd name="connsiteY5" fmla="*/ 988377 h 1797049"/>
                <a:gd name="connsiteX6" fmla="*/ 2033587 w 2740660"/>
                <a:gd name="connsiteY6" fmla="*/ 3492 h 1797049"/>
                <a:gd name="connsiteX0" fmla="*/ 2033587 w 2740660"/>
                <a:gd name="connsiteY0" fmla="*/ 44767 h 1838324"/>
                <a:gd name="connsiteX1" fmla="*/ 1138237 w 2740660"/>
                <a:gd name="connsiteY1" fmla="*/ 761047 h 1838324"/>
                <a:gd name="connsiteX2" fmla="*/ 60007 w 2740660"/>
                <a:gd name="connsiteY2" fmla="*/ 940117 h 1838324"/>
                <a:gd name="connsiteX3" fmla="*/ 252412 w 2740660"/>
                <a:gd name="connsiteY3" fmla="*/ 1734502 h 1838324"/>
                <a:gd name="connsiteX4" fmla="*/ 1574482 w 2740660"/>
                <a:gd name="connsiteY4" fmla="*/ 1563052 h 1838324"/>
                <a:gd name="connsiteX5" fmla="*/ 2664142 w 2740660"/>
                <a:gd name="connsiteY5" fmla="*/ 1029652 h 1838324"/>
                <a:gd name="connsiteX6" fmla="*/ 2033587 w 2740660"/>
                <a:gd name="connsiteY6" fmla="*/ 44767 h 1838324"/>
                <a:gd name="connsiteX0" fmla="*/ 2033587 w 2656840"/>
                <a:gd name="connsiteY0" fmla="*/ 69532 h 1863089"/>
                <a:gd name="connsiteX1" fmla="*/ 1138237 w 2656840"/>
                <a:gd name="connsiteY1" fmla="*/ 785812 h 1863089"/>
                <a:gd name="connsiteX2" fmla="*/ 60007 w 2656840"/>
                <a:gd name="connsiteY2" fmla="*/ 964882 h 1863089"/>
                <a:gd name="connsiteX3" fmla="*/ 252412 w 2656840"/>
                <a:gd name="connsiteY3" fmla="*/ 1759267 h 1863089"/>
                <a:gd name="connsiteX4" fmla="*/ 1574482 w 2656840"/>
                <a:gd name="connsiteY4" fmla="*/ 1587817 h 1863089"/>
                <a:gd name="connsiteX5" fmla="*/ 2580322 w 2656840"/>
                <a:gd name="connsiteY5" fmla="*/ 368617 h 1863089"/>
                <a:gd name="connsiteX6" fmla="*/ 2033587 w 2656840"/>
                <a:gd name="connsiteY6" fmla="*/ 69532 h 1863089"/>
                <a:gd name="connsiteX0" fmla="*/ 2024697 w 2656840"/>
                <a:gd name="connsiteY0" fmla="*/ 69532 h 1824990"/>
                <a:gd name="connsiteX1" fmla="*/ 1129347 w 2656840"/>
                <a:gd name="connsiteY1" fmla="*/ 785812 h 1824990"/>
                <a:gd name="connsiteX2" fmla="*/ 51117 w 2656840"/>
                <a:gd name="connsiteY2" fmla="*/ 964882 h 1824990"/>
                <a:gd name="connsiteX3" fmla="*/ 243522 w 2656840"/>
                <a:gd name="connsiteY3" fmla="*/ 1759267 h 1824990"/>
                <a:gd name="connsiteX4" fmla="*/ 1512252 w 2656840"/>
                <a:gd name="connsiteY4" fmla="*/ 1359217 h 1824990"/>
                <a:gd name="connsiteX5" fmla="*/ 2571432 w 2656840"/>
                <a:gd name="connsiteY5" fmla="*/ 368617 h 1824990"/>
                <a:gd name="connsiteX6" fmla="*/ 2024697 w 2656840"/>
                <a:gd name="connsiteY6" fmla="*/ 69532 h 1824990"/>
                <a:gd name="connsiteX0" fmla="*/ 2024697 w 2809240"/>
                <a:gd name="connsiteY0" fmla="*/ 80963 h 1836421"/>
                <a:gd name="connsiteX1" fmla="*/ 1129347 w 2809240"/>
                <a:gd name="connsiteY1" fmla="*/ 797243 h 1836421"/>
                <a:gd name="connsiteX2" fmla="*/ 51117 w 2809240"/>
                <a:gd name="connsiteY2" fmla="*/ 976313 h 1836421"/>
                <a:gd name="connsiteX3" fmla="*/ 243522 w 2809240"/>
                <a:gd name="connsiteY3" fmla="*/ 1770698 h 1836421"/>
                <a:gd name="connsiteX4" fmla="*/ 1512252 w 2809240"/>
                <a:gd name="connsiteY4" fmla="*/ 1370648 h 1836421"/>
                <a:gd name="connsiteX5" fmla="*/ 2723832 w 2809240"/>
                <a:gd name="connsiteY5" fmla="*/ 311468 h 1836421"/>
                <a:gd name="connsiteX6" fmla="*/ 2024697 w 2809240"/>
                <a:gd name="connsiteY6" fmla="*/ 80963 h 1836421"/>
                <a:gd name="connsiteX0" fmla="*/ 2024697 w 2921544"/>
                <a:gd name="connsiteY0" fmla="*/ 54292 h 1809750"/>
                <a:gd name="connsiteX1" fmla="*/ 1129347 w 2921544"/>
                <a:gd name="connsiteY1" fmla="*/ 770572 h 1809750"/>
                <a:gd name="connsiteX2" fmla="*/ 51117 w 2921544"/>
                <a:gd name="connsiteY2" fmla="*/ 949642 h 1809750"/>
                <a:gd name="connsiteX3" fmla="*/ 243522 w 2921544"/>
                <a:gd name="connsiteY3" fmla="*/ 1744027 h 1809750"/>
                <a:gd name="connsiteX4" fmla="*/ 1512252 w 2921544"/>
                <a:gd name="connsiteY4" fmla="*/ 1343977 h 1809750"/>
                <a:gd name="connsiteX5" fmla="*/ 2836136 w 2921544"/>
                <a:gd name="connsiteY5" fmla="*/ 444822 h 1809750"/>
                <a:gd name="connsiteX6" fmla="*/ 2024697 w 2921544"/>
                <a:gd name="connsiteY6" fmla="*/ 54292 h 1809750"/>
                <a:gd name="connsiteX0" fmla="*/ 2024697 w 3026362"/>
                <a:gd name="connsiteY0" fmla="*/ 56611 h 1812069"/>
                <a:gd name="connsiteX1" fmla="*/ 1129347 w 3026362"/>
                <a:gd name="connsiteY1" fmla="*/ 772891 h 1812069"/>
                <a:gd name="connsiteX2" fmla="*/ 51117 w 3026362"/>
                <a:gd name="connsiteY2" fmla="*/ 951961 h 1812069"/>
                <a:gd name="connsiteX3" fmla="*/ 243522 w 3026362"/>
                <a:gd name="connsiteY3" fmla="*/ 1746346 h 1812069"/>
                <a:gd name="connsiteX4" fmla="*/ 1512252 w 3026362"/>
                <a:gd name="connsiteY4" fmla="*/ 1346296 h 1812069"/>
                <a:gd name="connsiteX5" fmla="*/ 2940954 w 3026362"/>
                <a:gd name="connsiteY5" fmla="*/ 433226 h 1812069"/>
                <a:gd name="connsiteX6" fmla="*/ 2024697 w 3026362"/>
                <a:gd name="connsiteY6" fmla="*/ 56611 h 1812069"/>
                <a:gd name="connsiteX0" fmla="*/ 1987263 w 3020123"/>
                <a:gd name="connsiteY0" fmla="*/ 56611 h 1916433"/>
                <a:gd name="connsiteX1" fmla="*/ 1129347 w 3020123"/>
                <a:gd name="connsiteY1" fmla="*/ 877255 h 1916433"/>
                <a:gd name="connsiteX2" fmla="*/ 51117 w 3020123"/>
                <a:gd name="connsiteY2" fmla="*/ 1056325 h 1916433"/>
                <a:gd name="connsiteX3" fmla="*/ 243522 w 3020123"/>
                <a:gd name="connsiteY3" fmla="*/ 1850710 h 1916433"/>
                <a:gd name="connsiteX4" fmla="*/ 1512252 w 3020123"/>
                <a:gd name="connsiteY4" fmla="*/ 1450660 h 1916433"/>
                <a:gd name="connsiteX5" fmla="*/ 2940954 w 3020123"/>
                <a:gd name="connsiteY5" fmla="*/ 537590 h 1916433"/>
                <a:gd name="connsiteX6" fmla="*/ 1987263 w 3020123"/>
                <a:gd name="connsiteY6" fmla="*/ 56611 h 1916433"/>
                <a:gd name="connsiteX0" fmla="*/ 2070868 w 3028995"/>
                <a:gd name="connsiteY0" fmla="*/ 56611 h 1853404"/>
                <a:gd name="connsiteX1" fmla="*/ 1212952 w 3028995"/>
                <a:gd name="connsiteY1" fmla="*/ 877255 h 1853404"/>
                <a:gd name="connsiteX2" fmla="*/ 134722 w 3028995"/>
                <a:gd name="connsiteY2" fmla="*/ 1056325 h 1853404"/>
                <a:gd name="connsiteX3" fmla="*/ 327127 w 3028995"/>
                <a:gd name="connsiteY3" fmla="*/ 1850710 h 1853404"/>
                <a:gd name="connsiteX4" fmla="*/ 2097484 w 3028995"/>
                <a:gd name="connsiteY4" fmla="*/ 1040161 h 1853404"/>
                <a:gd name="connsiteX5" fmla="*/ 3024559 w 3028995"/>
                <a:gd name="connsiteY5" fmla="*/ 537590 h 1853404"/>
                <a:gd name="connsiteX6" fmla="*/ 2070868 w 3028995"/>
                <a:gd name="connsiteY6" fmla="*/ 56611 h 18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995" h="1853404">
                  <a:moveTo>
                    <a:pt x="2070868" y="56611"/>
                  </a:moveTo>
                  <a:cubicBezTo>
                    <a:pt x="1768934" y="113222"/>
                    <a:pt x="1535643" y="710636"/>
                    <a:pt x="1212952" y="877255"/>
                  </a:cubicBezTo>
                  <a:cubicBezTo>
                    <a:pt x="890261" y="1043874"/>
                    <a:pt x="196634" y="915038"/>
                    <a:pt x="134722" y="1056325"/>
                  </a:cubicBezTo>
                  <a:cubicBezTo>
                    <a:pt x="85510" y="1203962"/>
                    <a:pt x="0" y="1853404"/>
                    <a:pt x="327127" y="1850710"/>
                  </a:cubicBezTo>
                  <a:cubicBezTo>
                    <a:pt x="654254" y="1848016"/>
                    <a:pt x="1647912" y="1259014"/>
                    <a:pt x="2097484" y="1040161"/>
                  </a:cubicBezTo>
                  <a:cubicBezTo>
                    <a:pt x="2547056" y="821308"/>
                    <a:pt x="3028995" y="701515"/>
                    <a:pt x="3024559" y="537590"/>
                  </a:cubicBezTo>
                  <a:cubicBezTo>
                    <a:pt x="3020123" y="373665"/>
                    <a:pt x="2372803" y="0"/>
                    <a:pt x="2070868" y="56611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07735" y="3611532"/>
              <a:ext cx="2239541" cy="2667000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  <a:gd name="connsiteX0" fmla="*/ 1053624 w 1241584"/>
                <a:gd name="connsiteY0" fmla="*/ 141288 h 1310640"/>
                <a:gd name="connsiteX1" fmla="*/ 715486 w 1241584"/>
                <a:gd name="connsiteY1" fmla="*/ 79375 h 1310640"/>
                <a:gd name="connsiteX2" fmla="*/ 7779 w 1241584"/>
                <a:gd name="connsiteY2" fmla="*/ 617538 h 1310640"/>
                <a:gd name="connsiteX3" fmla="*/ 668814 w 1241584"/>
                <a:gd name="connsiteY3" fmla="*/ 1290003 h 1310640"/>
                <a:gd name="connsiteX4" fmla="*/ 1177449 w 1241584"/>
                <a:gd name="connsiteY4" fmla="*/ 493713 h 1310640"/>
                <a:gd name="connsiteX5" fmla="*/ 1053624 w 1241584"/>
                <a:gd name="connsiteY5" fmla="*/ 141288 h 1310640"/>
                <a:gd name="connsiteX0" fmla="*/ 1053624 w 1363504"/>
                <a:gd name="connsiteY0" fmla="*/ 141288 h 1310006"/>
                <a:gd name="connsiteX1" fmla="*/ 715486 w 1363504"/>
                <a:gd name="connsiteY1" fmla="*/ 79375 h 1310006"/>
                <a:gd name="connsiteX2" fmla="*/ 7779 w 1363504"/>
                <a:gd name="connsiteY2" fmla="*/ 617538 h 1310006"/>
                <a:gd name="connsiteX3" fmla="*/ 668814 w 1363504"/>
                <a:gd name="connsiteY3" fmla="*/ 1290003 h 1310006"/>
                <a:gd name="connsiteX4" fmla="*/ 1299369 w 1363504"/>
                <a:gd name="connsiteY4" fmla="*/ 737553 h 1310006"/>
                <a:gd name="connsiteX5" fmla="*/ 1053624 w 1363504"/>
                <a:gd name="connsiteY5" fmla="*/ 141288 h 1310006"/>
                <a:gd name="connsiteX0" fmla="*/ 1251744 w 1396524"/>
                <a:gd name="connsiteY0" fmla="*/ 255588 h 1287146"/>
                <a:gd name="connsiteX1" fmla="*/ 715486 w 1396524"/>
                <a:gd name="connsiteY1" fmla="*/ 56515 h 1287146"/>
                <a:gd name="connsiteX2" fmla="*/ 7779 w 1396524"/>
                <a:gd name="connsiteY2" fmla="*/ 594678 h 1287146"/>
                <a:gd name="connsiteX3" fmla="*/ 668814 w 1396524"/>
                <a:gd name="connsiteY3" fmla="*/ 1267143 h 1287146"/>
                <a:gd name="connsiteX4" fmla="*/ 1299369 w 1396524"/>
                <a:gd name="connsiteY4" fmla="*/ 714693 h 1287146"/>
                <a:gd name="connsiteX5" fmla="*/ 1251744 w 1396524"/>
                <a:gd name="connsiteY5" fmla="*/ 255588 h 1287146"/>
                <a:gd name="connsiteX0" fmla="*/ 1263174 w 1407954"/>
                <a:gd name="connsiteY0" fmla="*/ 362268 h 1393826"/>
                <a:gd name="connsiteX1" fmla="*/ 795496 w 1407954"/>
                <a:gd name="connsiteY1" fmla="*/ 56515 h 1393826"/>
                <a:gd name="connsiteX2" fmla="*/ 19209 w 1407954"/>
                <a:gd name="connsiteY2" fmla="*/ 701358 h 1393826"/>
                <a:gd name="connsiteX3" fmla="*/ 680244 w 1407954"/>
                <a:gd name="connsiteY3" fmla="*/ 1373823 h 1393826"/>
                <a:gd name="connsiteX4" fmla="*/ 1310799 w 1407954"/>
                <a:gd name="connsiteY4" fmla="*/ 821373 h 1393826"/>
                <a:gd name="connsiteX5" fmla="*/ 1263174 w 1407954"/>
                <a:gd name="connsiteY5" fmla="*/ 362268 h 1393826"/>
                <a:gd name="connsiteX0" fmla="*/ 1110774 w 1255554"/>
                <a:gd name="connsiteY0" fmla="*/ 381318 h 1393826"/>
                <a:gd name="connsiteX1" fmla="*/ 643096 w 1255554"/>
                <a:gd name="connsiteY1" fmla="*/ 75565 h 1393826"/>
                <a:gd name="connsiteX2" fmla="*/ 19209 w 1255554"/>
                <a:gd name="connsiteY2" fmla="*/ 834708 h 1393826"/>
                <a:gd name="connsiteX3" fmla="*/ 527844 w 1255554"/>
                <a:gd name="connsiteY3" fmla="*/ 1392873 h 1393826"/>
                <a:gd name="connsiteX4" fmla="*/ 1158399 w 1255554"/>
                <a:gd name="connsiteY4" fmla="*/ 840423 h 1393826"/>
                <a:gd name="connsiteX5" fmla="*/ 1110774 w 1255554"/>
                <a:gd name="connsiteY5" fmla="*/ 381318 h 139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554" h="1393826">
                  <a:moveTo>
                    <a:pt x="1110774" y="381318"/>
                  </a:moveTo>
                  <a:cubicBezTo>
                    <a:pt x="1024890" y="253842"/>
                    <a:pt x="825023" y="0"/>
                    <a:pt x="643096" y="75565"/>
                  </a:cubicBezTo>
                  <a:cubicBezTo>
                    <a:pt x="461169" y="151130"/>
                    <a:pt x="38418" y="615157"/>
                    <a:pt x="19209" y="834708"/>
                  </a:cubicBezTo>
                  <a:cubicBezTo>
                    <a:pt x="0" y="1054259"/>
                    <a:pt x="337979" y="1391921"/>
                    <a:pt x="527844" y="1392873"/>
                  </a:cubicBezTo>
                  <a:cubicBezTo>
                    <a:pt x="717709" y="1393826"/>
                    <a:pt x="1061244" y="1009015"/>
                    <a:pt x="1158399" y="840423"/>
                  </a:cubicBezTo>
                  <a:cubicBezTo>
                    <a:pt x="1255554" y="671831"/>
                    <a:pt x="1196658" y="508794"/>
                    <a:pt x="1110774" y="381318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72659" y="1765019"/>
              <a:ext cx="1557028" cy="847524"/>
            </a:xfrm>
            <a:custGeom>
              <a:avLst/>
              <a:gdLst>
                <a:gd name="connsiteX0" fmla="*/ 9470 w 1557028"/>
                <a:gd name="connsiteY0" fmla="*/ 0 h 847524"/>
                <a:gd name="connsiteX1" fmla="*/ 282655 w 1557028"/>
                <a:gd name="connsiteY1" fmla="*/ 3705 h 847524"/>
                <a:gd name="connsiteX2" fmla="*/ 953229 w 1557028"/>
                <a:gd name="connsiteY2" fmla="*/ 68391 h 847524"/>
                <a:gd name="connsiteX3" fmla="*/ 1517452 w 1557028"/>
                <a:gd name="connsiteY3" fmla="*/ 590488 h 847524"/>
                <a:gd name="connsiteX4" fmla="*/ 1020766 w 1557028"/>
                <a:gd name="connsiteY4" fmla="*/ 818034 h 847524"/>
                <a:gd name="connsiteX5" fmla="*/ 930841 w 1557028"/>
                <a:gd name="connsiteY5" fmla="*/ 847524 h 847524"/>
                <a:gd name="connsiteX6" fmla="*/ 941118 w 1557028"/>
                <a:gd name="connsiteY6" fmla="*/ 825298 h 847524"/>
                <a:gd name="connsiteX7" fmla="*/ 683973 w 1557028"/>
                <a:gd name="connsiteY7" fmla="*/ 271730 h 847524"/>
                <a:gd name="connsiteX8" fmla="*/ 123095 w 1557028"/>
                <a:gd name="connsiteY8" fmla="*/ 158759 h 847524"/>
                <a:gd name="connsiteX9" fmla="*/ 72951 w 1557028"/>
                <a:gd name="connsiteY9" fmla="*/ 185723 h 847524"/>
                <a:gd name="connsiteX10" fmla="*/ 40106 w 1557028"/>
                <a:gd name="connsiteY10" fmla="*/ 142618 h 847524"/>
                <a:gd name="connsiteX11" fmla="*/ 0 w 1557028"/>
                <a:gd name="connsiteY11" fmla="*/ 38323 h 847524"/>
                <a:gd name="connsiteX12" fmla="*/ 9470 w 1557028"/>
                <a:gd name="connsiteY12" fmla="*/ 0 h 8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7028" h="847524">
                  <a:moveTo>
                    <a:pt x="9470" y="0"/>
                  </a:moveTo>
                  <a:lnTo>
                    <a:pt x="282655" y="3705"/>
                  </a:lnTo>
                  <a:cubicBezTo>
                    <a:pt x="552920" y="15892"/>
                    <a:pt x="800083" y="49444"/>
                    <a:pt x="953229" y="68391"/>
                  </a:cubicBezTo>
                  <a:cubicBezTo>
                    <a:pt x="1361619" y="118917"/>
                    <a:pt x="1669703" y="379498"/>
                    <a:pt x="1517452" y="590488"/>
                  </a:cubicBezTo>
                  <a:cubicBezTo>
                    <a:pt x="1460358" y="669609"/>
                    <a:pt x="1258430" y="740376"/>
                    <a:pt x="1020766" y="818034"/>
                  </a:cubicBezTo>
                  <a:lnTo>
                    <a:pt x="930841" y="847524"/>
                  </a:lnTo>
                  <a:lnTo>
                    <a:pt x="941118" y="825298"/>
                  </a:lnTo>
                  <a:cubicBezTo>
                    <a:pt x="1016738" y="612887"/>
                    <a:pt x="795721" y="381984"/>
                    <a:pt x="683973" y="271730"/>
                  </a:cubicBezTo>
                  <a:cubicBezTo>
                    <a:pt x="556261" y="145725"/>
                    <a:pt x="412224" y="13925"/>
                    <a:pt x="123095" y="158759"/>
                  </a:cubicBezTo>
                  <a:lnTo>
                    <a:pt x="72951" y="185723"/>
                  </a:lnTo>
                  <a:lnTo>
                    <a:pt x="40106" y="142618"/>
                  </a:lnTo>
                  <a:cubicBezTo>
                    <a:pt x="14906" y="104508"/>
                    <a:pt x="278" y="69494"/>
                    <a:pt x="0" y="38323"/>
                  </a:cubicBezTo>
                  <a:lnTo>
                    <a:pt x="9470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4866" y="1950743"/>
              <a:ext cx="1836922" cy="1489903"/>
            </a:xfrm>
            <a:custGeom>
              <a:avLst/>
              <a:gdLst>
                <a:gd name="connsiteX0" fmla="*/ 1140744 w 1836922"/>
                <a:gd name="connsiteY0" fmla="*/ 0 h 1489903"/>
                <a:gd name="connsiteX1" fmla="*/ 1153157 w 1836922"/>
                <a:gd name="connsiteY1" fmla="*/ 16291 h 1489903"/>
                <a:gd name="connsiteX2" fmla="*/ 1806648 w 1836922"/>
                <a:gd name="connsiteY2" fmla="*/ 667682 h 1489903"/>
                <a:gd name="connsiteX3" fmla="*/ 1836922 w 1836922"/>
                <a:gd name="connsiteY3" fmla="*/ 715034 h 1489903"/>
                <a:gd name="connsiteX4" fmla="*/ 1597907 w 1836922"/>
                <a:gd name="connsiteY4" fmla="*/ 801332 h 1489903"/>
                <a:gd name="connsiteX5" fmla="*/ 1107517 w 1836922"/>
                <a:gd name="connsiteY5" fmla="*/ 1148612 h 1489903"/>
                <a:gd name="connsiteX6" fmla="*/ 1089515 w 1836922"/>
                <a:gd name="connsiteY6" fmla="*/ 1224337 h 1489903"/>
                <a:gd name="connsiteX7" fmla="*/ 1088007 w 1836922"/>
                <a:gd name="connsiteY7" fmla="*/ 1305816 h 1489903"/>
                <a:gd name="connsiteX8" fmla="*/ 917363 w 1836922"/>
                <a:gd name="connsiteY8" fmla="*/ 1385384 h 1489903"/>
                <a:gd name="connsiteX9" fmla="*/ 595254 w 1836922"/>
                <a:gd name="connsiteY9" fmla="*/ 1486840 h 1489903"/>
                <a:gd name="connsiteX10" fmla="*/ 16998 w 1836922"/>
                <a:gd name="connsiteY10" fmla="*/ 955010 h 1489903"/>
                <a:gd name="connsiteX11" fmla="*/ 1131148 w 1836922"/>
                <a:gd name="connsiteY11" fmla="*/ 5160 h 1489903"/>
                <a:gd name="connsiteX12" fmla="*/ 1140744 w 1836922"/>
                <a:gd name="connsiteY12" fmla="*/ 0 h 148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6922" h="1489903">
                  <a:moveTo>
                    <a:pt x="1140744" y="0"/>
                  </a:moveTo>
                  <a:lnTo>
                    <a:pt x="1153157" y="16291"/>
                  </a:lnTo>
                  <a:cubicBezTo>
                    <a:pt x="1309886" y="200888"/>
                    <a:pt x="1642460" y="440655"/>
                    <a:pt x="1806648" y="667682"/>
                  </a:cubicBezTo>
                  <a:lnTo>
                    <a:pt x="1836922" y="715034"/>
                  </a:lnTo>
                  <a:lnTo>
                    <a:pt x="1597907" y="801332"/>
                  </a:lnTo>
                  <a:cubicBezTo>
                    <a:pt x="1361082" y="894954"/>
                    <a:pt x="1161253" y="1005632"/>
                    <a:pt x="1107517" y="1148612"/>
                  </a:cubicBezTo>
                  <a:cubicBezTo>
                    <a:pt x="1098561" y="1172442"/>
                    <a:pt x="1092667" y="1197743"/>
                    <a:pt x="1089515" y="1224337"/>
                  </a:cubicBezTo>
                  <a:lnTo>
                    <a:pt x="1088007" y="1305816"/>
                  </a:lnTo>
                  <a:lnTo>
                    <a:pt x="917363" y="1385384"/>
                  </a:lnTo>
                  <a:cubicBezTo>
                    <a:pt x="789586" y="1439950"/>
                    <a:pt x="676094" y="1477426"/>
                    <a:pt x="595254" y="1486840"/>
                  </a:cubicBezTo>
                  <a:cubicBezTo>
                    <a:pt x="271894" y="1524496"/>
                    <a:pt x="-82275" y="1207311"/>
                    <a:pt x="16998" y="955010"/>
                  </a:cubicBezTo>
                  <a:cubicBezTo>
                    <a:pt x="110066" y="718479"/>
                    <a:pt x="806255" y="189676"/>
                    <a:pt x="1131148" y="5160"/>
                  </a:cubicBezTo>
                  <a:lnTo>
                    <a:pt x="1140744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41788" y="2612544"/>
              <a:ext cx="161712" cy="142409"/>
            </a:xfrm>
            <a:custGeom>
              <a:avLst/>
              <a:gdLst>
                <a:gd name="connsiteX0" fmla="*/ 161712 w 161712"/>
                <a:gd name="connsiteY0" fmla="*/ 0 h 142409"/>
                <a:gd name="connsiteX1" fmla="*/ 151096 w 161712"/>
                <a:gd name="connsiteY1" fmla="*/ 22956 h 142409"/>
                <a:gd name="connsiteX2" fmla="*/ 120235 w 161712"/>
                <a:gd name="connsiteY2" fmla="*/ 67269 h 142409"/>
                <a:gd name="connsiteX3" fmla="*/ 76728 w 161712"/>
                <a:gd name="connsiteY3" fmla="*/ 113841 h 142409"/>
                <a:gd name="connsiteX4" fmla="*/ 45044 w 161712"/>
                <a:gd name="connsiteY4" fmla="*/ 142409 h 142409"/>
                <a:gd name="connsiteX5" fmla="*/ 17747 w 161712"/>
                <a:gd name="connsiteY5" fmla="*/ 80992 h 142409"/>
                <a:gd name="connsiteX6" fmla="*/ 0 w 161712"/>
                <a:gd name="connsiteY6" fmla="*/ 53233 h 142409"/>
                <a:gd name="connsiteX7" fmla="*/ 6101 w 161712"/>
                <a:gd name="connsiteY7" fmla="*/ 51030 h 142409"/>
                <a:gd name="connsiteX8" fmla="*/ 161712 w 161712"/>
                <a:gd name="connsiteY8" fmla="*/ 0 h 14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12" h="142409">
                  <a:moveTo>
                    <a:pt x="161712" y="0"/>
                  </a:moveTo>
                  <a:lnTo>
                    <a:pt x="151096" y="22956"/>
                  </a:lnTo>
                  <a:cubicBezTo>
                    <a:pt x="142520" y="37889"/>
                    <a:pt x="132282" y="52677"/>
                    <a:pt x="120235" y="67269"/>
                  </a:cubicBezTo>
                  <a:cubicBezTo>
                    <a:pt x="108188" y="81861"/>
                    <a:pt x="93590" y="97442"/>
                    <a:pt x="76728" y="113841"/>
                  </a:cubicBezTo>
                  <a:lnTo>
                    <a:pt x="45044" y="142409"/>
                  </a:lnTo>
                  <a:lnTo>
                    <a:pt x="17747" y="80992"/>
                  </a:lnTo>
                  <a:lnTo>
                    <a:pt x="0" y="53233"/>
                  </a:lnTo>
                  <a:lnTo>
                    <a:pt x="6101" y="51030"/>
                  </a:lnTo>
                  <a:lnTo>
                    <a:pt x="161712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06263" y="2906177"/>
              <a:ext cx="925321" cy="1012974"/>
            </a:xfrm>
            <a:custGeom>
              <a:avLst/>
              <a:gdLst>
                <a:gd name="connsiteX0" fmla="*/ 547145 w 925321"/>
                <a:gd name="connsiteY0" fmla="*/ 84 h 1012974"/>
                <a:gd name="connsiteX1" fmla="*/ 920758 w 925321"/>
                <a:gd name="connsiteY1" fmla="*/ 91856 h 1012974"/>
                <a:gd name="connsiteX2" fmla="*/ 925321 w 925321"/>
                <a:gd name="connsiteY2" fmla="*/ 94008 h 1012974"/>
                <a:gd name="connsiteX3" fmla="*/ 924756 w 925321"/>
                <a:gd name="connsiteY3" fmla="*/ 95551 h 1012974"/>
                <a:gd name="connsiteX4" fmla="*/ 657126 w 925321"/>
                <a:gd name="connsiteY4" fmla="*/ 857086 h 1012974"/>
                <a:gd name="connsiteX5" fmla="*/ 622820 w 925321"/>
                <a:gd name="connsiteY5" fmla="*/ 911752 h 1012974"/>
                <a:gd name="connsiteX6" fmla="*/ 614612 w 925321"/>
                <a:gd name="connsiteY6" fmla="*/ 905369 h 1012974"/>
                <a:gd name="connsiteX7" fmla="*/ 248453 w 925321"/>
                <a:gd name="connsiteY7" fmla="*/ 848113 h 1012974"/>
                <a:gd name="connsiteX8" fmla="*/ 28191 w 925321"/>
                <a:gd name="connsiteY8" fmla="*/ 999856 h 1012974"/>
                <a:gd name="connsiteX9" fmla="*/ 13619 w 925321"/>
                <a:gd name="connsiteY9" fmla="*/ 1012974 h 1012974"/>
                <a:gd name="connsiteX10" fmla="*/ 2861 w 925321"/>
                <a:gd name="connsiteY10" fmla="*/ 972197 h 1012974"/>
                <a:gd name="connsiteX11" fmla="*/ 117140 w 925321"/>
                <a:gd name="connsiteY11" fmla="*/ 421657 h 1012974"/>
                <a:gd name="connsiteX12" fmla="*/ 165282 w 925321"/>
                <a:gd name="connsiteY12" fmla="*/ 246275 h 1012974"/>
                <a:gd name="connsiteX13" fmla="*/ 195419 w 925321"/>
                <a:gd name="connsiteY13" fmla="*/ 208507 h 1012974"/>
                <a:gd name="connsiteX14" fmla="*/ 470279 w 925321"/>
                <a:gd name="connsiteY14" fmla="*/ 8967 h 1012974"/>
                <a:gd name="connsiteX15" fmla="*/ 547145 w 925321"/>
                <a:gd name="connsiteY15" fmla="*/ 84 h 10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321" h="1012974">
                  <a:moveTo>
                    <a:pt x="547145" y="84"/>
                  </a:moveTo>
                  <a:cubicBezTo>
                    <a:pt x="655680" y="-1981"/>
                    <a:pt x="786766" y="33779"/>
                    <a:pt x="920758" y="91856"/>
                  </a:cubicBezTo>
                  <a:lnTo>
                    <a:pt x="925321" y="94008"/>
                  </a:lnTo>
                  <a:lnTo>
                    <a:pt x="924756" y="95551"/>
                  </a:lnTo>
                  <a:cubicBezTo>
                    <a:pt x="841301" y="340837"/>
                    <a:pt x="776457" y="640837"/>
                    <a:pt x="657126" y="857086"/>
                  </a:cubicBezTo>
                  <a:lnTo>
                    <a:pt x="622820" y="911752"/>
                  </a:lnTo>
                  <a:lnTo>
                    <a:pt x="614612" y="905369"/>
                  </a:lnTo>
                  <a:cubicBezTo>
                    <a:pt x="496332" y="828307"/>
                    <a:pt x="370143" y="793892"/>
                    <a:pt x="248453" y="848113"/>
                  </a:cubicBezTo>
                  <a:cubicBezTo>
                    <a:pt x="187609" y="875224"/>
                    <a:pt x="111663" y="928466"/>
                    <a:pt x="28191" y="999856"/>
                  </a:cubicBezTo>
                  <a:lnTo>
                    <a:pt x="13619" y="1012974"/>
                  </a:lnTo>
                  <a:lnTo>
                    <a:pt x="2861" y="972197"/>
                  </a:lnTo>
                  <a:cubicBezTo>
                    <a:pt x="-15085" y="833624"/>
                    <a:pt x="54814" y="628487"/>
                    <a:pt x="117140" y="421657"/>
                  </a:cubicBezTo>
                  <a:lnTo>
                    <a:pt x="165282" y="246275"/>
                  </a:lnTo>
                  <a:lnTo>
                    <a:pt x="195419" y="208507"/>
                  </a:lnTo>
                  <a:cubicBezTo>
                    <a:pt x="283675" y="105274"/>
                    <a:pt x="374248" y="30914"/>
                    <a:pt x="470279" y="8967"/>
                  </a:cubicBezTo>
                  <a:cubicBezTo>
                    <a:pt x="494287" y="3480"/>
                    <a:pt x="520011" y="600"/>
                    <a:pt x="547145" y="84"/>
                  </a:cubicBez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85194" y="3817930"/>
              <a:ext cx="1199881" cy="908753"/>
            </a:xfrm>
            <a:custGeom>
              <a:avLst/>
              <a:gdLst>
                <a:gd name="connsiteX0" fmla="*/ 843889 w 1199881"/>
                <a:gd name="connsiteY0" fmla="*/ 0 h 908753"/>
                <a:gd name="connsiteX1" fmla="*/ 950865 w 1199881"/>
                <a:gd name="connsiteY1" fmla="*/ 83191 h 908753"/>
                <a:gd name="connsiteX2" fmla="*/ 1154385 w 1199881"/>
                <a:gd name="connsiteY2" fmla="*/ 306753 h 908753"/>
                <a:gd name="connsiteX3" fmla="*/ 1199881 w 1199881"/>
                <a:gd name="connsiteY3" fmla="*/ 369129 h 908753"/>
                <a:gd name="connsiteX4" fmla="*/ 1151581 w 1199881"/>
                <a:gd name="connsiteY4" fmla="*/ 393202 h 908753"/>
                <a:gd name="connsiteX5" fmla="*/ 725209 w 1199881"/>
                <a:gd name="connsiteY5" fmla="*/ 622400 h 908753"/>
                <a:gd name="connsiteX6" fmla="*/ 340635 w 1199881"/>
                <a:gd name="connsiteY6" fmla="*/ 864059 h 908753"/>
                <a:gd name="connsiteX7" fmla="*/ 271698 w 1199881"/>
                <a:gd name="connsiteY7" fmla="*/ 908753 h 908753"/>
                <a:gd name="connsiteX8" fmla="*/ 245148 w 1199881"/>
                <a:gd name="connsiteY8" fmla="*/ 825260 h 908753"/>
                <a:gd name="connsiteX9" fmla="*/ 77434 w 1199881"/>
                <a:gd name="connsiteY9" fmla="*/ 466933 h 908753"/>
                <a:gd name="connsiteX10" fmla="*/ 0 w 1199881"/>
                <a:gd name="connsiteY10" fmla="*/ 331631 h 908753"/>
                <a:gd name="connsiteX11" fmla="*/ 74528 w 1199881"/>
                <a:gd name="connsiteY11" fmla="*/ 252717 h 908753"/>
                <a:gd name="connsiteX12" fmla="*/ 163560 w 1199881"/>
                <a:gd name="connsiteY12" fmla="*/ 165248 h 908753"/>
                <a:gd name="connsiteX13" fmla="*/ 234688 w 1199881"/>
                <a:gd name="connsiteY13" fmla="*/ 101222 h 908753"/>
                <a:gd name="connsiteX14" fmla="*/ 240666 w 1199881"/>
                <a:gd name="connsiteY14" fmla="*/ 123884 h 908753"/>
                <a:gd name="connsiteX15" fmla="*/ 405222 w 1199881"/>
                <a:gd name="connsiteY15" fmla="*/ 229617 h 908753"/>
                <a:gd name="connsiteX16" fmla="*/ 823505 w 1199881"/>
                <a:gd name="connsiteY16" fmla="*/ 32481 h 908753"/>
                <a:gd name="connsiteX17" fmla="*/ 843889 w 1199881"/>
                <a:gd name="connsiteY17" fmla="*/ 0 h 90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9881" h="908753">
                  <a:moveTo>
                    <a:pt x="843889" y="0"/>
                  </a:moveTo>
                  <a:lnTo>
                    <a:pt x="950865" y="83191"/>
                  </a:lnTo>
                  <a:cubicBezTo>
                    <a:pt x="1025284" y="150113"/>
                    <a:pt x="1094350" y="229176"/>
                    <a:pt x="1154385" y="306753"/>
                  </a:cubicBezTo>
                  <a:lnTo>
                    <a:pt x="1199881" y="369129"/>
                  </a:lnTo>
                  <a:lnTo>
                    <a:pt x="1151581" y="393202"/>
                  </a:lnTo>
                  <a:cubicBezTo>
                    <a:pt x="1013758" y="462314"/>
                    <a:pt x="868197" y="537557"/>
                    <a:pt x="725209" y="622400"/>
                  </a:cubicBezTo>
                  <a:cubicBezTo>
                    <a:pt x="617969" y="686033"/>
                    <a:pt x="486393" y="769845"/>
                    <a:pt x="340635" y="864059"/>
                  </a:cubicBezTo>
                  <a:lnTo>
                    <a:pt x="271698" y="908753"/>
                  </a:lnTo>
                  <a:lnTo>
                    <a:pt x="245148" y="825260"/>
                  </a:lnTo>
                  <a:cubicBezTo>
                    <a:pt x="214922" y="724092"/>
                    <a:pt x="152231" y="600849"/>
                    <a:pt x="77434" y="466933"/>
                  </a:cubicBezTo>
                  <a:lnTo>
                    <a:pt x="0" y="331631"/>
                  </a:lnTo>
                  <a:lnTo>
                    <a:pt x="74528" y="252717"/>
                  </a:lnTo>
                  <a:cubicBezTo>
                    <a:pt x="104574" y="222037"/>
                    <a:pt x="134345" y="192782"/>
                    <a:pt x="163560" y="165248"/>
                  </a:cubicBezTo>
                  <a:lnTo>
                    <a:pt x="234688" y="101222"/>
                  </a:lnTo>
                  <a:lnTo>
                    <a:pt x="240666" y="123884"/>
                  </a:lnTo>
                  <a:cubicBezTo>
                    <a:pt x="265605" y="181176"/>
                    <a:pt x="316482" y="219123"/>
                    <a:pt x="405222" y="229617"/>
                  </a:cubicBezTo>
                  <a:cubicBezTo>
                    <a:pt x="595536" y="250367"/>
                    <a:pt x="726084" y="167835"/>
                    <a:pt x="823505" y="32481"/>
                  </a:cubicBezTo>
                  <a:lnTo>
                    <a:pt x="843889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3368" y="3918844"/>
              <a:ext cx="1801826" cy="1594968"/>
            </a:xfrm>
            <a:custGeom>
              <a:avLst/>
              <a:gdLst>
                <a:gd name="connsiteX0" fmla="*/ 1670804 w 1801826"/>
                <a:gd name="connsiteY0" fmla="*/ 0 h 1594968"/>
                <a:gd name="connsiteX1" fmla="*/ 1760533 w 1801826"/>
                <a:gd name="connsiteY1" fmla="*/ 158565 h 1594968"/>
                <a:gd name="connsiteX2" fmla="*/ 1801826 w 1801826"/>
                <a:gd name="connsiteY2" fmla="*/ 230716 h 1594968"/>
                <a:gd name="connsiteX3" fmla="*/ 1785671 w 1801826"/>
                <a:gd name="connsiteY3" fmla="*/ 247821 h 1594968"/>
                <a:gd name="connsiteX4" fmla="*/ 1158516 w 1801826"/>
                <a:gd name="connsiteY4" fmla="*/ 1288019 h 1594968"/>
                <a:gd name="connsiteX5" fmla="*/ 1159338 w 1801826"/>
                <a:gd name="connsiteY5" fmla="*/ 1369223 h 1594968"/>
                <a:gd name="connsiteX6" fmla="*/ 1162003 w 1801826"/>
                <a:gd name="connsiteY6" fmla="*/ 1384957 h 1594968"/>
                <a:gd name="connsiteX7" fmla="*/ 1019482 w 1801826"/>
                <a:gd name="connsiteY7" fmla="*/ 1468350 h 1594968"/>
                <a:gd name="connsiteX8" fmla="*/ 866358 w 1801826"/>
                <a:gd name="connsiteY8" fmla="*/ 1553382 h 1594968"/>
                <a:gd name="connsiteX9" fmla="*/ 785775 w 1801826"/>
                <a:gd name="connsiteY9" fmla="*/ 1594968 h 1594968"/>
                <a:gd name="connsiteX10" fmla="*/ 631924 w 1801826"/>
                <a:gd name="connsiteY10" fmla="*/ 1490100 h 1594968"/>
                <a:gd name="connsiteX11" fmla="*/ 27369 w 1801826"/>
                <a:gd name="connsiteY11" fmla="*/ 773340 h 1594968"/>
                <a:gd name="connsiteX12" fmla="*/ 0 w 1801826"/>
                <a:gd name="connsiteY12" fmla="*/ 702528 h 1594968"/>
                <a:gd name="connsiteX13" fmla="*/ 5462 w 1801826"/>
                <a:gd name="connsiteY13" fmla="*/ 665383 h 1594968"/>
                <a:gd name="connsiteX14" fmla="*/ 29989 w 1801826"/>
                <a:gd name="connsiteY14" fmla="*/ 546550 h 1594968"/>
                <a:gd name="connsiteX15" fmla="*/ 1401724 w 1801826"/>
                <a:gd name="connsiteY15" fmla="*/ 268868 h 1594968"/>
                <a:gd name="connsiteX16" fmla="*/ 1621977 w 1801826"/>
                <a:gd name="connsiteY16" fmla="*/ 63007 h 1594968"/>
                <a:gd name="connsiteX17" fmla="*/ 1670804 w 1801826"/>
                <a:gd name="connsiteY17" fmla="*/ 0 h 159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1826" h="1594968">
                  <a:moveTo>
                    <a:pt x="1670804" y="0"/>
                  </a:moveTo>
                  <a:lnTo>
                    <a:pt x="1760533" y="158565"/>
                  </a:lnTo>
                  <a:lnTo>
                    <a:pt x="1801826" y="230716"/>
                  </a:lnTo>
                  <a:lnTo>
                    <a:pt x="1785671" y="247821"/>
                  </a:lnTo>
                  <a:cubicBezTo>
                    <a:pt x="1482518" y="580168"/>
                    <a:pt x="1179931" y="1025459"/>
                    <a:pt x="1158516" y="1288019"/>
                  </a:cubicBezTo>
                  <a:cubicBezTo>
                    <a:pt x="1156375" y="1314275"/>
                    <a:pt x="1156722" y="1341414"/>
                    <a:pt x="1159338" y="1369223"/>
                  </a:cubicBezTo>
                  <a:lnTo>
                    <a:pt x="1162003" y="1384957"/>
                  </a:lnTo>
                  <a:lnTo>
                    <a:pt x="1019482" y="1468350"/>
                  </a:lnTo>
                  <a:cubicBezTo>
                    <a:pt x="967259" y="1498194"/>
                    <a:pt x="916092" y="1526658"/>
                    <a:pt x="866358" y="1553382"/>
                  </a:cubicBezTo>
                  <a:lnTo>
                    <a:pt x="785775" y="1594968"/>
                  </a:lnTo>
                  <a:lnTo>
                    <a:pt x="631924" y="1490100"/>
                  </a:lnTo>
                  <a:cubicBezTo>
                    <a:pt x="397198" y="1316172"/>
                    <a:pt x="157584" y="1071673"/>
                    <a:pt x="27369" y="773340"/>
                  </a:cubicBezTo>
                  <a:lnTo>
                    <a:pt x="0" y="702528"/>
                  </a:lnTo>
                  <a:lnTo>
                    <a:pt x="5462" y="665383"/>
                  </a:lnTo>
                  <a:cubicBezTo>
                    <a:pt x="13615" y="615944"/>
                    <a:pt x="22163" y="575168"/>
                    <a:pt x="29989" y="546550"/>
                  </a:cubicBezTo>
                  <a:cubicBezTo>
                    <a:pt x="108754" y="327457"/>
                    <a:pt x="991194" y="527243"/>
                    <a:pt x="1401724" y="268868"/>
                  </a:cubicBezTo>
                  <a:cubicBezTo>
                    <a:pt x="1478699" y="220423"/>
                    <a:pt x="1551675" y="148492"/>
                    <a:pt x="1621977" y="63007"/>
                  </a:cubicBezTo>
                  <a:lnTo>
                    <a:pt x="1670804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45371" y="4726683"/>
              <a:ext cx="1074227" cy="974973"/>
            </a:xfrm>
            <a:custGeom>
              <a:avLst/>
              <a:gdLst>
                <a:gd name="connsiteX0" fmla="*/ 911521 w 1074227"/>
                <a:gd name="connsiteY0" fmla="*/ 0 h 974973"/>
                <a:gd name="connsiteX1" fmla="*/ 931924 w 1074227"/>
                <a:gd name="connsiteY1" fmla="*/ 64161 h 974973"/>
                <a:gd name="connsiteX2" fmla="*/ 992442 w 1074227"/>
                <a:gd name="connsiteY2" fmla="*/ 800703 h 974973"/>
                <a:gd name="connsiteX3" fmla="*/ 270108 w 1074227"/>
                <a:gd name="connsiteY3" fmla="*/ 974905 h 974973"/>
                <a:gd name="connsiteX4" fmla="*/ 157415 w 1074227"/>
                <a:gd name="connsiteY4" fmla="*/ 967553 h 974973"/>
                <a:gd name="connsiteX5" fmla="*/ 123542 w 1074227"/>
                <a:gd name="connsiteY5" fmla="*/ 913674 h 974973"/>
                <a:gd name="connsiteX6" fmla="*/ 11769 w 1074227"/>
                <a:gd name="connsiteY6" fmla="*/ 646612 h 974973"/>
                <a:gd name="connsiteX7" fmla="*/ 0 w 1074227"/>
                <a:gd name="connsiteY7" fmla="*/ 577119 h 974973"/>
                <a:gd name="connsiteX8" fmla="*/ 16940 w 1074227"/>
                <a:gd name="connsiteY8" fmla="*/ 567207 h 974973"/>
                <a:gd name="connsiteX9" fmla="*/ 830348 w 1074227"/>
                <a:gd name="connsiteY9" fmla="*/ 52626 h 974973"/>
                <a:gd name="connsiteX10" fmla="*/ 911521 w 1074227"/>
                <a:gd name="connsiteY10" fmla="*/ 0 h 97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4227" h="974973">
                  <a:moveTo>
                    <a:pt x="911521" y="0"/>
                  </a:moveTo>
                  <a:lnTo>
                    <a:pt x="931924" y="64161"/>
                  </a:lnTo>
                  <a:cubicBezTo>
                    <a:pt x="1043379" y="398772"/>
                    <a:pt x="1155048" y="661524"/>
                    <a:pt x="992442" y="800703"/>
                  </a:cubicBezTo>
                  <a:cubicBezTo>
                    <a:pt x="876296" y="900117"/>
                    <a:pt x="572109" y="977601"/>
                    <a:pt x="270108" y="974905"/>
                  </a:cubicBezTo>
                  <a:lnTo>
                    <a:pt x="157415" y="967553"/>
                  </a:lnTo>
                  <a:lnTo>
                    <a:pt x="123542" y="913674"/>
                  </a:lnTo>
                  <a:cubicBezTo>
                    <a:pt x="71807" y="824357"/>
                    <a:pt x="32569" y="733424"/>
                    <a:pt x="11769" y="646612"/>
                  </a:cubicBezTo>
                  <a:lnTo>
                    <a:pt x="0" y="577119"/>
                  </a:lnTo>
                  <a:lnTo>
                    <a:pt x="16940" y="567207"/>
                  </a:lnTo>
                  <a:cubicBezTo>
                    <a:pt x="286737" y="406012"/>
                    <a:pt x="573541" y="219397"/>
                    <a:pt x="830348" y="52626"/>
                  </a:cubicBezTo>
                  <a:lnTo>
                    <a:pt x="911521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45330" y="1860753"/>
              <a:ext cx="883599" cy="805355"/>
            </a:xfrm>
            <a:custGeom>
              <a:avLst/>
              <a:gdLst>
                <a:gd name="connsiteX0" fmla="*/ 241798 w 883599"/>
                <a:gd name="connsiteY0" fmla="*/ 2187 h 805355"/>
                <a:gd name="connsiteX1" fmla="*/ 611022 w 883599"/>
                <a:gd name="connsiteY1" fmla="*/ 176328 h 805355"/>
                <a:gd name="connsiteX2" fmla="*/ 868167 w 883599"/>
                <a:gd name="connsiteY2" fmla="*/ 729896 h 805355"/>
                <a:gd name="connsiteX3" fmla="*/ 857890 w 883599"/>
                <a:gd name="connsiteY3" fmla="*/ 752122 h 805355"/>
                <a:gd name="connsiteX4" fmla="*/ 702279 w 883599"/>
                <a:gd name="connsiteY4" fmla="*/ 803152 h 805355"/>
                <a:gd name="connsiteX5" fmla="*/ 696178 w 883599"/>
                <a:gd name="connsiteY5" fmla="*/ 805355 h 805355"/>
                <a:gd name="connsiteX6" fmla="*/ 665904 w 883599"/>
                <a:gd name="connsiteY6" fmla="*/ 758003 h 805355"/>
                <a:gd name="connsiteX7" fmla="*/ 12413 w 883599"/>
                <a:gd name="connsiteY7" fmla="*/ 106612 h 805355"/>
                <a:gd name="connsiteX8" fmla="*/ 0 w 883599"/>
                <a:gd name="connsiteY8" fmla="*/ 90321 h 805355"/>
                <a:gd name="connsiteX9" fmla="*/ 50144 w 883599"/>
                <a:gd name="connsiteY9" fmla="*/ 63357 h 805355"/>
                <a:gd name="connsiteX10" fmla="*/ 241798 w 883599"/>
                <a:gd name="connsiteY10" fmla="*/ 2187 h 80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599" h="805355">
                  <a:moveTo>
                    <a:pt x="241798" y="2187"/>
                  </a:moveTo>
                  <a:cubicBezTo>
                    <a:pt x="410271" y="-15939"/>
                    <a:pt x="515238" y="81824"/>
                    <a:pt x="611022" y="176328"/>
                  </a:cubicBezTo>
                  <a:cubicBezTo>
                    <a:pt x="722770" y="286582"/>
                    <a:pt x="943787" y="517485"/>
                    <a:pt x="868167" y="729896"/>
                  </a:cubicBezTo>
                  <a:lnTo>
                    <a:pt x="857890" y="752122"/>
                  </a:lnTo>
                  <a:lnTo>
                    <a:pt x="702279" y="803152"/>
                  </a:lnTo>
                  <a:lnTo>
                    <a:pt x="696178" y="805355"/>
                  </a:lnTo>
                  <a:lnTo>
                    <a:pt x="665904" y="758003"/>
                  </a:lnTo>
                  <a:cubicBezTo>
                    <a:pt x="501716" y="530976"/>
                    <a:pt x="169142" y="291209"/>
                    <a:pt x="12413" y="106612"/>
                  </a:cubicBezTo>
                  <a:lnTo>
                    <a:pt x="0" y="90321"/>
                  </a:lnTo>
                  <a:lnTo>
                    <a:pt x="50144" y="63357"/>
                  </a:lnTo>
                  <a:cubicBezTo>
                    <a:pt x="122426" y="27148"/>
                    <a:pt x="185640" y="8230"/>
                    <a:pt x="241798" y="2187"/>
                  </a:cubicBez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19602" y="3728242"/>
              <a:ext cx="609201" cy="322815"/>
            </a:xfrm>
            <a:custGeom>
              <a:avLst/>
              <a:gdLst>
                <a:gd name="connsiteX0" fmla="*/ 357564 w 609201"/>
                <a:gd name="connsiteY0" fmla="*/ 1 h 322815"/>
                <a:gd name="connsiteX1" fmla="*/ 600993 w 609201"/>
                <a:gd name="connsiteY1" fmla="*/ 83636 h 322815"/>
                <a:gd name="connsiteX2" fmla="*/ 609201 w 609201"/>
                <a:gd name="connsiteY2" fmla="*/ 90019 h 322815"/>
                <a:gd name="connsiteX3" fmla="*/ 588817 w 609201"/>
                <a:gd name="connsiteY3" fmla="*/ 122500 h 322815"/>
                <a:gd name="connsiteX4" fmla="*/ 170534 w 609201"/>
                <a:gd name="connsiteY4" fmla="*/ 319636 h 322815"/>
                <a:gd name="connsiteX5" fmla="*/ 5978 w 609201"/>
                <a:gd name="connsiteY5" fmla="*/ 213903 h 322815"/>
                <a:gd name="connsiteX6" fmla="*/ 0 w 609201"/>
                <a:gd name="connsiteY6" fmla="*/ 191241 h 322815"/>
                <a:gd name="connsiteX7" fmla="*/ 14572 w 609201"/>
                <a:gd name="connsiteY7" fmla="*/ 178123 h 322815"/>
                <a:gd name="connsiteX8" fmla="*/ 234834 w 609201"/>
                <a:gd name="connsiteY8" fmla="*/ 26380 h 322815"/>
                <a:gd name="connsiteX9" fmla="*/ 357564 w 609201"/>
                <a:gd name="connsiteY9" fmla="*/ 1 h 32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201" h="322815">
                  <a:moveTo>
                    <a:pt x="357564" y="1"/>
                  </a:moveTo>
                  <a:cubicBezTo>
                    <a:pt x="439771" y="-159"/>
                    <a:pt x="522140" y="32262"/>
                    <a:pt x="600993" y="83636"/>
                  </a:cubicBezTo>
                  <a:lnTo>
                    <a:pt x="609201" y="90019"/>
                  </a:lnTo>
                  <a:lnTo>
                    <a:pt x="588817" y="122500"/>
                  </a:lnTo>
                  <a:cubicBezTo>
                    <a:pt x="491396" y="257854"/>
                    <a:pt x="360848" y="340386"/>
                    <a:pt x="170534" y="319636"/>
                  </a:cubicBezTo>
                  <a:cubicBezTo>
                    <a:pt x="81794" y="309142"/>
                    <a:pt x="30917" y="271195"/>
                    <a:pt x="5978" y="213903"/>
                  </a:cubicBezTo>
                  <a:lnTo>
                    <a:pt x="0" y="191241"/>
                  </a:lnTo>
                  <a:lnTo>
                    <a:pt x="14572" y="178123"/>
                  </a:lnTo>
                  <a:cubicBezTo>
                    <a:pt x="98044" y="106733"/>
                    <a:pt x="173990" y="53491"/>
                    <a:pt x="234834" y="26380"/>
                  </a:cubicBezTo>
                  <a:cubicBezTo>
                    <a:pt x="275397" y="8307"/>
                    <a:pt x="316460" y="81"/>
                    <a:pt x="357564" y="1"/>
                  </a:cubicBez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40204" y="4149892"/>
              <a:ext cx="916408" cy="1154241"/>
            </a:xfrm>
            <a:custGeom>
              <a:avLst/>
              <a:gdLst>
                <a:gd name="connsiteX0" fmla="*/ 644710 w 916408"/>
                <a:gd name="connsiteY0" fmla="*/ 0 h 1154241"/>
                <a:gd name="connsiteX1" fmla="*/ 722144 w 916408"/>
                <a:gd name="connsiteY1" fmla="*/ 135302 h 1154241"/>
                <a:gd name="connsiteX2" fmla="*/ 889858 w 916408"/>
                <a:gd name="connsiteY2" fmla="*/ 493629 h 1154241"/>
                <a:gd name="connsiteX3" fmla="*/ 916408 w 916408"/>
                <a:gd name="connsiteY3" fmla="*/ 577122 h 1154241"/>
                <a:gd name="connsiteX4" fmla="*/ 835235 w 916408"/>
                <a:gd name="connsiteY4" fmla="*/ 629748 h 1154241"/>
                <a:gd name="connsiteX5" fmla="*/ 21827 w 916408"/>
                <a:gd name="connsiteY5" fmla="*/ 1144329 h 1154241"/>
                <a:gd name="connsiteX6" fmla="*/ 4887 w 916408"/>
                <a:gd name="connsiteY6" fmla="*/ 1154241 h 1154241"/>
                <a:gd name="connsiteX7" fmla="*/ 2222 w 916408"/>
                <a:gd name="connsiteY7" fmla="*/ 1138507 h 1154241"/>
                <a:gd name="connsiteX8" fmla="*/ 1400 w 916408"/>
                <a:gd name="connsiteY8" fmla="*/ 1057303 h 1154241"/>
                <a:gd name="connsiteX9" fmla="*/ 628555 w 916408"/>
                <a:gd name="connsiteY9" fmla="*/ 17105 h 1154241"/>
                <a:gd name="connsiteX10" fmla="*/ 644710 w 916408"/>
                <a:gd name="connsiteY10" fmla="*/ 0 h 1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6408" h="1154241">
                  <a:moveTo>
                    <a:pt x="644710" y="0"/>
                  </a:moveTo>
                  <a:lnTo>
                    <a:pt x="722144" y="135302"/>
                  </a:lnTo>
                  <a:cubicBezTo>
                    <a:pt x="796941" y="269218"/>
                    <a:pt x="859632" y="392461"/>
                    <a:pt x="889858" y="493629"/>
                  </a:cubicBezTo>
                  <a:lnTo>
                    <a:pt x="916408" y="577122"/>
                  </a:lnTo>
                  <a:lnTo>
                    <a:pt x="835235" y="629748"/>
                  </a:lnTo>
                  <a:cubicBezTo>
                    <a:pt x="578428" y="796519"/>
                    <a:pt x="291624" y="983134"/>
                    <a:pt x="21827" y="1144329"/>
                  </a:cubicBezTo>
                  <a:lnTo>
                    <a:pt x="4887" y="1154241"/>
                  </a:lnTo>
                  <a:lnTo>
                    <a:pt x="2222" y="1138507"/>
                  </a:lnTo>
                  <a:cubicBezTo>
                    <a:pt x="-394" y="1110698"/>
                    <a:pt x="-741" y="1083559"/>
                    <a:pt x="1400" y="1057303"/>
                  </a:cubicBezTo>
                  <a:cubicBezTo>
                    <a:pt x="22815" y="794743"/>
                    <a:pt x="325402" y="349452"/>
                    <a:pt x="628555" y="17105"/>
                  </a:cubicBezTo>
                  <a:lnTo>
                    <a:pt x="644710" y="0"/>
                  </a:ln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256924">
            <a:off x="1689487" y="3223888"/>
            <a:ext cx="10324947" cy="5237300"/>
            <a:chOff x="773778" y="1233529"/>
            <a:chExt cx="7945451" cy="2968983"/>
          </a:xfrm>
        </p:grpSpPr>
        <p:sp>
          <p:nvSpPr>
            <p:cNvPr id="23" name="Freeform 22"/>
            <p:cNvSpPr/>
            <p:nvPr/>
          </p:nvSpPr>
          <p:spPr>
            <a:xfrm>
              <a:off x="7344132" y="1728369"/>
              <a:ext cx="1336413" cy="1629187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  <a:gd name="connsiteX0" fmla="*/ 0 w 3714643"/>
                <a:gd name="connsiteY0" fmla="*/ 0 h 1447926"/>
                <a:gd name="connsiteX1" fmla="*/ 240318 w 3714643"/>
                <a:gd name="connsiteY1" fmla="*/ 1213029 h 1447926"/>
                <a:gd name="connsiteX2" fmla="*/ 1911221 w 3714643"/>
                <a:gd name="connsiteY2" fmla="*/ 680657 h 1447926"/>
                <a:gd name="connsiteX3" fmla="*/ 3714134 w 3714643"/>
                <a:gd name="connsiteY3" fmla="*/ 11 h 1447926"/>
                <a:gd name="connsiteX0" fmla="*/ 0 w 3714656"/>
                <a:gd name="connsiteY0" fmla="*/ 0 h 1476711"/>
                <a:gd name="connsiteX1" fmla="*/ 240318 w 3714656"/>
                <a:gd name="connsiteY1" fmla="*/ 1213029 h 1476711"/>
                <a:gd name="connsiteX2" fmla="*/ 1951449 w 3714656"/>
                <a:gd name="connsiteY2" fmla="*/ 751298 h 1476711"/>
                <a:gd name="connsiteX3" fmla="*/ 3714134 w 3714656"/>
                <a:gd name="connsiteY3" fmla="*/ 11 h 1476711"/>
                <a:gd name="connsiteX0" fmla="*/ 0 w 3714868"/>
                <a:gd name="connsiteY0" fmla="*/ 0 h 1476711"/>
                <a:gd name="connsiteX1" fmla="*/ 240318 w 3714868"/>
                <a:gd name="connsiteY1" fmla="*/ 1213029 h 1476711"/>
                <a:gd name="connsiteX2" fmla="*/ 1951449 w 3714868"/>
                <a:gd name="connsiteY2" fmla="*/ 751298 h 1476711"/>
                <a:gd name="connsiteX3" fmla="*/ 3714134 w 3714868"/>
                <a:gd name="connsiteY3" fmla="*/ 11 h 1476711"/>
                <a:gd name="connsiteX0" fmla="*/ 0 w 3594265"/>
                <a:gd name="connsiteY0" fmla="*/ 0 h 1476711"/>
                <a:gd name="connsiteX1" fmla="*/ 240318 w 3594265"/>
                <a:gd name="connsiteY1" fmla="*/ 1213029 h 1476711"/>
                <a:gd name="connsiteX2" fmla="*/ 1951449 w 3594265"/>
                <a:gd name="connsiteY2" fmla="*/ 751298 h 1476711"/>
                <a:gd name="connsiteX3" fmla="*/ 3593452 w 3594265"/>
                <a:gd name="connsiteY3" fmla="*/ 306121 h 1476711"/>
                <a:gd name="connsiteX0" fmla="*/ 0 w 3593453"/>
                <a:gd name="connsiteY0" fmla="*/ 0 h 1476711"/>
                <a:gd name="connsiteX1" fmla="*/ 240318 w 3593453"/>
                <a:gd name="connsiteY1" fmla="*/ 1213029 h 1476711"/>
                <a:gd name="connsiteX2" fmla="*/ 1951449 w 3593453"/>
                <a:gd name="connsiteY2" fmla="*/ 751298 h 1476711"/>
                <a:gd name="connsiteX3" fmla="*/ 3593452 w 3593453"/>
                <a:gd name="connsiteY3" fmla="*/ 306121 h 1476711"/>
                <a:gd name="connsiteX0" fmla="*/ 14935 w 3397192"/>
                <a:gd name="connsiteY0" fmla="*/ 0 h 2024176"/>
                <a:gd name="connsiteX1" fmla="*/ 44059 w 3397192"/>
                <a:gd name="connsiteY1" fmla="*/ 1760494 h 2024176"/>
                <a:gd name="connsiteX2" fmla="*/ 1755190 w 3397192"/>
                <a:gd name="connsiteY2" fmla="*/ 1298763 h 2024176"/>
                <a:gd name="connsiteX3" fmla="*/ 3397193 w 3397192"/>
                <a:gd name="connsiteY3" fmla="*/ 853586 h 2024176"/>
                <a:gd name="connsiteX0" fmla="*/ 85008 w 3467267"/>
                <a:gd name="connsiteY0" fmla="*/ 0 h 1668340"/>
                <a:gd name="connsiteX1" fmla="*/ 28648 w 3467267"/>
                <a:gd name="connsiteY1" fmla="*/ 683223 h 1668340"/>
                <a:gd name="connsiteX2" fmla="*/ 1825263 w 3467267"/>
                <a:gd name="connsiteY2" fmla="*/ 1298763 h 1668340"/>
                <a:gd name="connsiteX3" fmla="*/ 3467266 w 3467267"/>
                <a:gd name="connsiteY3" fmla="*/ 853586 h 1668340"/>
                <a:gd name="connsiteX0" fmla="*/ 85008 w 3467265"/>
                <a:gd name="connsiteY0" fmla="*/ 0 h 1298763"/>
                <a:gd name="connsiteX1" fmla="*/ 28648 w 3467265"/>
                <a:gd name="connsiteY1" fmla="*/ 683223 h 1298763"/>
                <a:gd name="connsiteX2" fmla="*/ 1825263 w 3467265"/>
                <a:gd name="connsiteY2" fmla="*/ 1298763 h 1298763"/>
                <a:gd name="connsiteX3" fmla="*/ 3467266 w 3467265"/>
                <a:gd name="connsiteY3" fmla="*/ 853586 h 1298763"/>
                <a:gd name="connsiteX0" fmla="*/ 2965047 w 3440870"/>
                <a:gd name="connsiteY0" fmla="*/ 0 h 2028717"/>
                <a:gd name="connsiteX1" fmla="*/ 2251 w 3440870"/>
                <a:gd name="connsiteY1" fmla="*/ 1413177 h 2028717"/>
                <a:gd name="connsiteX2" fmla="*/ 1798866 w 3440870"/>
                <a:gd name="connsiteY2" fmla="*/ 2028717 h 2028717"/>
                <a:gd name="connsiteX3" fmla="*/ 3440869 w 3440870"/>
                <a:gd name="connsiteY3" fmla="*/ 1583540 h 2028717"/>
                <a:gd name="connsiteX0" fmla="*/ 2965525 w 3441347"/>
                <a:gd name="connsiteY0" fmla="*/ 0 h 2028717"/>
                <a:gd name="connsiteX1" fmla="*/ 2729 w 3441347"/>
                <a:gd name="connsiteY1" fmla="*/ 1413177 h 2028717"/>
                <a:gd name="connsiteX2" fmla="*/ 1799344 w 3441347"/>
                <a:gd name="connsiteY2" fmla="*/ 2028717 h 2028717"/>
                <a:gd name="connsiteX3" fmla="*/ 3441347 w 3441347"/>
                <a:gd name="connsiteY3" fmla="*/ 1583540 h 2028717"/>
                <a:gd name="connsiteX0" fmla="*/ 2965527 w 2965527"/>
                <a:gd name="connsiteY0" fmla="*/ 0 h 3066762"/>
                <a:gd name="connsiteX1" fmla="*/ 2731 w 2965527"/>
                <a:gd name="connsiteY1" fmla="*/ 1413177 h 3066762"/>
                <a:gd name="connsiteX2" fmla="*/ 1799346 w 2965527"/>
                <a:gd name="connsiteY2" fmla="*/ 2028717 h 3066762"/>
                <a:gd name="connsiteX3" fmla="*/ 1656255 w 2965527"/>
                <a:gd name="connsiteY3" fmla="*/ 3055221 h 3066762"/>
                <a:gd name="connsiteX0" fmla="*/ 2965527 w 2965527"/>
                <a:gd name="connsiteY0" fmla="*/ 0 h 3073863"/>
                <a:gd name="connsiteX1" fmla="*/ 2731 w 2965527"/>
                <a:gd name="connsiteY1" fmla="*/ 1413177 h 3073863"/>
                <a:gd name="connsiteX2" fmla="*/ 848972 w 2965527"/>
                <a:gd name="connsiteY2" fmla="*/ 2564409 h 3073863"/>
                <a:gd name="connsiteX3" fmla="*/ 1656255 w 2965527"/>
                <a:gd name="connsiteY3" fmla="*/ 3055221 h 3073863"/>
                <a:gd name="connsiteX0" fmla="*/ 2965527 w 2965527"/>
                <a:gd name="connsiteY0" fmla="*/ 0 h 3080189"/>
                <a:gd name="connsiteX1" fmla="*/ 2731 w 2965527"/>
                <a:gd name="connsiteY1" fmla="*/ 1413177 h 3080189"/>
                <a:gd name="connsiteX2" fmla="*/ 848972 w 2965527"/>
                <a:gd name="connsiteY2" fmla="*/ 2564409 h 3080189"/>
                <a:gd name="connsiteX3" fmla="*/ 1656255 w 2965527"/>
                <a:gd name="connsiteY3" fmla="*/ 3055221 h 3080189"/>
                <a:gd name="connsiteX0" fmla="*/ 2965527 w 2965527"/>
                <a:gd name="connsiteY0" fmla="*/ 0 h 3114237"/>
                <a:gd name="connsiteX1" fmla="*/ 2731 w 2965527"/>
                <a:gd name="connsiteY1" fmla="*/ 1413177 h 3114237"/>
                <a:gd name="connsiteX2" fmla="*/ 848972 w 2965527"/>
                <a:gd name="connsiteY2" fmla="*/ 2564409 h 3114237"/>
                <a:gd name="connsiteX3" fmla="*/ 1671341 w 2965527"/>
                <a:gd name="connsiteY3" fmla="*/ 3090542 h 3114237"/>
                <a:gd name="connsiteX0" fmla="*/ 2965527 w 2965527"/>
                <a:gd name="connsiteY0" fmla="*/ 0 h 3090542"/>
                <a:gd name="connsiteX1" fmla="*/ 2731 w 2965527"/>
                <a:gd name="connsiteY1" fmla="*/ 1413177 h 3090542"/>
                <a:gd name="connsiteX2" fmla="*/ 848972 w 2965527"/>
                <a:gd name="connsiteY2" fmla="*/ 2564409 h 3090542"/>
                <a:gd name="connsiteX3" fmla="*/ 1671341 w 2965527"/>
                <a:gd name="connsiteY3" fmla="*/ 3090542 h 3090542"/>
                <a:gd name="connsiteX0" fmla="*/ 2371595 w 2371595"/>
                <a:gd name="connsiteY0" fmla="*/ 0 h 3090542"/>
                <a:gd name="connsiteX1" fmla="*/ 721220 w 2371595"/>
                <a:gd name="connsiteY1" fmla="*/ 430094 h 3090542"/>
                <a:gd name="connsiteX2" fmla="*/ 255040 w 2371595"/>
                <a:gd name="connsiteY2" fmla="*/ 2564409 h 3090542"/>
                <a:gd name="connsiteX3" fmla="*/ 1077409 w 2371595"/>
                <a:gd name="connsiteY3" fmla="*/ 3090542 h 3090542"/>
                <a:gd name="connsiteX0" fmla="*/ 2371595 w 2371595"/>
                <a:gd name="connsiteY0" fmla="*/ 0 h 3090542"/>
                <a:gd name="connsiteX1" fmla="*/ 721220 w 2371595"/>
                <a:gd name="connsiteY1" fmla="*/ 430094 h 3090542"/>
                <a:gd name="connsiteX2" fmla="*/ 255040 w 2371595"/>
                <a:gd name="connsiteY2" fmla="*/ 2564409 h 3090542"/>
                <a:gd name="connsiteX3" fmla="*/ 1077409 w 2371595"/>
                <a:gd name="connsiteY3" fmla="*/ 3090542 h 3090542"/>
                <a:gd name="connsiteX0" fmla="*/ 2458353 w 2458353"/>
                <a:gd name="connsiteY0" fmla="*/ 0 h 3090542"/>
                <a:gd name="connsiteX1" fmla="*/ 807978 w 2458353"/>
                <a:gd name="connsiteY1" fmla="*/ 430094 h 3090542"/>
                <a:gd name="connsiteX2" fmla="*/ 341798 w 2458353"/>
                <a:gd name="connsiteY2" fmla="*/ 2564409 h 3090542"/>
                <a:gd name="connsiteX3" fmla="*/ 1164167 w 2458353"/>
                <a:gd name="connsiteY3" fmla="*/ 3090542 h 3090542"/>
                <a:gd name="connsiteX0" fmla="*/ 2116556 w 2116556"/>
                <a:gd name="connsiteY0" fmla="*/ 0 h 3090542"/>
                <a:gd name="connsiteX1" fmla="*/ 466181 w 2116556"/>
                <a:gd name="connsiteY1" fmla="*/ 430094 h 3090542"/>
                <a:gd name="connsiteX2" fmla="*/ 1 w 2116556"/>
                <a:gd name="connsiteY2" fmla="*/ 2564409 h 3090542"/>
                <a:gd name="connsiteX3" fmla="*/ 822370 w 2116556"/>
                <a:gd name="connsiteY3" fmla="*/ 3090542 h 309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556" h="3090542">
                  <a:moveTo>
                    <a:pt x="2116556" y="0"/>
                  </a:moveTo>
                  <a:cubicBezTo>
                    <a:pt x="1589015" y="29042"/>
                    <a:pt x="766126" y="237968"/>
                    <a:pt x="466181" y="430094"/>
                  </a:cubicBezTo>
                  <a:cubicBezTo>
                    <a:pt x="338107" y="835049"/>
                    <a:pt x="42600" y="1506908"/>
                    <a:pt x="1" y="2564409"/>
                  </a:cubicBezTo>
                  <a:cubicBezTo>
                    <a:pt x="224884" y="2653633"/>
                    <a:pt x="425025" y="2984735"/>
                    <a:pt x="822370" y="3090542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529966" y="1270383"/>
              <a:ext cx="2189263" cy="700487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  <a:gd name="connsiteX0" fmla="*/ 0 w 3714643"/>
                <a:gd name="connsiteY0" fmla="*/ 0 h 1447926"/>
                <a:gd name="connsiteX1" fmla="*/ 240318 w 3714643"/>
                <a:gd name="connsiteY1" fmla="*/ 1213029 h 1447926"/>
                <a:gd name="connsiteX2" fmla="*/ 1911221 w 3714643"/>
                <a:gd name="connsiteY2" fmla="*/ 680657 h 1447926"/>
                <a:gd name="connsiteX3" fmla="*/ 3714134 w 3714643"/>
                <a:gd name="connsiteY3" fmla="*/ 11 h 1447926"/>
                <a:gd name="connsiteX0" fmla="*/ 0 w 3714656"/>
                <a:gd name="connsiteY0" fmla="*/ 0 h 1476711"/>
                <a:gd name="connsiteX1" fmla="*/ 240318 w 3714656"/>
                <a:gd name="connsiteY1" fmla="*/ 1213029 h 1476711"/>
                <a:gd name="connsiteX2" fmla="*/ 1951449 w 3714656"/>
                <a:gd name="connsiteY2" fmla="*/ 751298 h 1476711"/>
                <a:gd name="connsiteX3" fmla="*/ 3714134 w 3714656"/>
                <a:gd name="connsiteY3" fmla="*/ 11 h 1476711"/>
                <a:gd name="connsiteX0" fmla="*/ 0 w 3714868"/>
                <a:gd name="connsiteY0" fmla="*/ 0 h 1476711"/>
                <a:gd name="connsiteX1" fmla="*/ 240318 w 3714868"/>
                <a:gd name="connsiteY1" fmla="*/ 1213029 h 1476711"/>
                <a:gd name="connsiteX2" fmla="*/ 1951449 w 3714868"/>
                <a:gd name="connsiteY2" fmla="*/ 751298 h 1476711"/>
                <a:gd name="connsiteX3" fmla="*/ 3714134 w 3714868"/>
                <a:gd name="connsiteY3" fmla="*/ 11 h 1476711"/>
                <a:gd name="connsiteX0" fmla="*/ 0 w 3594265"/>
                <a:gd name="connsiteY0" fmla="*/ 0 h 1476711"/>
                <a:gd name="connsiteX1" fmla="*/ 240318 w 3594265"/>
                <a:gd name="connsiteY1" fmla="*/ 1213029 h 1476711"/>
                <a:gd name="connsiteX2" fmla="*/ 1951449 w 3594265"/>
                <a:gd name="connsiteY2" fmla="*/ 751298 h 1476711"/>
                <a:gd name="connsiteX3" fmla="*/ 3593452 w 3594265"/>
                <a:gd name="connsiteY3" fmla="*/ 306121 h 1476711"/>
                <a:gd name="connsiteX0" fmla="*/ 0 w 3593453"/>
                <a:gd name="connsiteY0" fmla="*/ 0 h 1476711"/>
                <a:gd name="connsiteX1" fmla="*/ 240318 w 3593453"/>
                <a:gd name="connsiteY1" fmla="*/ 1213029 h 1476711"/>
                <a:gd name="connsiteX2" fmla="*/ 1951449 w 3593453"/>
                <a:gd name="connsiteY2" fmla="*/ 751298 h 1476711"/>
                <a:gd name="connsiteX3" fmla="*/ 3593452 w 3593453"/>
                <a:gd name="connsiteY3" fmla="*/ 306121 h 1476711"/>
                <a:gd name="connsiteX0" fmla="*/ 14935 w 3397192"/>
                <a:gd name="connsiteY0" fmla="*/ 0 h 2024176"/>
                <a:gd name="connsiteX1" fmla="*/ 44059 w 3397192"/>
                <a:gd name="connsiteY1" fmla="*/ 1760494 h 2024176"/>
                <a:gd name="connsiteX2" fmla="*/ 1755190 w 3397192"/>
                <a:gd name="connsiteY2" fmla="*/ 1298763 h 2024176"/>
                <a:gd name="connsiteX3" fmla="*/ 3397193 w 3397192"/>
                <a:gd name="connsiteY3" fmla="*/ 853586 h 2024176"/>
                <a:gd name="connsiteX0" fmla="*/ 85008 w 3467267"/>
                <a:gd name="connsiteY0" fmla="*/ 0 h 1668340"/>
                <a:gd name="connsiteX1" fmla="*/ 28648 w 3467267"/>
                <a:gd name="connsiteY1" fmla="*/ 683223 h 1668340"/>
                <a:gd name="connsiteX2" fmla="*/ 1825263 w 3467267"/>
                <a:gd name="connsiteY2" fmla="*/ 1298763 h 1668340"/>
                <a:gd name="connsiteX3" fmla="*/ 3467266 w 3467267"/>
                <a:gd name="connsiteY3" fmla="*/ 853586 h 1668340"/>
                <a:gd name="connsiteX0" fmla="*/ 85008 w 3467265"/>
                <a:gd name="connsiteY0" fmla="*/ 0 h 1298763"/>
                <a:gd name="connsiteX1" fmla="*/ 28648 w 3467265"/>
                <a:gd name="connsiteY1" fmla="*/ 683223 h 1298763"/>
                <a:gd name="connsiteX2" fmla="*/ 1825263 w 3467265"/>
                <a:gd name="connsiteY2" fmla="*/ 1298763 h 1298763"/>
                <a:gd name="connsiteX3" fmla="*/ 3467266 w 3467265"/>
                <a:gd name="connsiteY3" fmla="*/ 853586 h 129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265" h="1298763">
                  <a:moveTo>
                    <a:pt x="85008" y="0"/>
                  </a:moveTo>
                  <a:cubicBezTo>
                    <a:pt x="115624" y="217418"/>
                    <a:pt x="-68653" y="508758"/>
                    <a:pt x="28648" y="683223"/>
                  </a:cubicBezTo>
                  <a:cubicBezTo>
                    <a:pt x="619641" y="993990"/>
                    <a:pt x="887317" y="1077176"/>
                    <a:pt x="1825263" y="1298763"/>
                  </a:cubicBezTo>
                  <a:cubicBezTo>
                    <a:pt x="2392079" y="1158405"/>
                    <a:pt x="3059864" y="1000908"/>
                    <a:pt x="3467266" y="853586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92381" y="1233529"/>
              <a:ext cx="1825683" cy="581652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442" h="1078433">
                  <a:moveTo>
                    <a:pt x="0" y="88290"/>
                  </a:moveTo>
                  <a:cubicBezTo>
                    <a:pt x="30616" y="305708"/>
                    <a:pt x="7250" y="373352"/>
                    <a:pt x="104551" y="547817"/>
                  </a:cubicBezTo>
                  <a:cubicBezTo>
                    <a:pt x="695544" y="858584"/>
                    <a:pt x="1802967" y="1559876"/>
                    <a:pt x="2876681" y="562911"/>
                  </a:cubicBezTo>
                  <a:cubicBezTo>
                    <a:pt x="2825001" y="281272"/>
                    <a:pt x="2949713" y="235623"/>
                    <a:pt x="2854272" y="0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73778" y="1354168"/>
              <a:ext cx="1292488" cy="120392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6989" h="2232169">
                  <a:moveTo>
                    <a:pt x="0" y="2178074"/>
                  </a:moveTo>
                  <a:cubicBezTo>
                    <a:pt x="342379" y="2254210"/>
                    <a:pt x="952597" y="2268875"/>
                    <a:pt x="1220864" y="2096024"/>
                  </a:cubicBezTo>
                  <a:cubicBezTo>
                    <a:pt x="1530265" y="1635631"/>
                    <a:pt x="1938734" y="1077165"/>
                    <a:pt x="2046989" y="680645"/>
                  </a:cubicBezTo>
                  <a:cubicBezTo>
                    <a:pt x="1904797" y="475534"/>
                    <a:pt x="1747920" y="212075"/>
                    <a:pt x="1370886" y="0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067577" y="3397630"/>
              <a:ext cx="1744288" cy="77827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2526041 w 2527706"/>
                <a:gd name="connsiteY0" fmla="*/ 1515089 h 1531290"/>
                <a:gd name="connsiteX1" fmla="*/ 2527511 w 2527706"/>
                <a:gd name="connsiteY1" fmla="*/ 513238 h 1531290"/>
                <a:gd name="connsiteX2" fmla="*/ 1276892 w 2527706"/>
                <a:gd name="connsiteY2" fmla="*/ 0 h 1531290"/>
                <a:gd name="connsiteX3" fmla="*/ 41295 w 2527706"/>
                <a:gd name="connsiteY3" fmla="*/ 652398 h 1531290"/>
                <a:gd name="connsiteX4" fmla="*/ 20005 w 2527706"/>
                <a:gd name="connsiteY4" fmla="*/ 1531289 h 1531290"/>
                <a:gd name="connsiteX0" fmla="*/ 2666838 w 2666884"/>
                <a:gd name="connsiteY0" fmla="*/ 1314941 h 1531288"/>
                <a:gd name="connsiteX1" fmla="*/ 2527511 w 2666884"/>
                <a:gd name="connsiteY1" fmla="*/ 513238 h 1531288"/>
                <a:gd name="connsiteX2" fmla="*/ 1276892 w 2666884"/>
                <a:gd name="connsiteY2" fmla="*/ 0 h 1531288"/>
                <a:gd name="connsiteX3" fmla="*/ 41295 w 2666884"/>
                <a:gd name="connsiteY3" fmla="*/ 652398 h 1531288"/>
                <a:gd name="connsiteX4" fmla="*/ 20005 w 2666884"/>
                <a:gd name="connsiteY4" fmla="*/ 1531289 h 1531288"/>
                <a:gd name="connsiteX0" fmla="*/ 2740491 w 2740535"/>
                <a:gd name="connsiteY0" fmla="*/ 1314941 h 1531290"/>
                <a:gd name="connsiteX1" fmla="*/ 2601164 w 2740535"/>
                <a:gd name="connsiteY1" fmla="*/ 513238 h 1531290"/>
                <a:gd name="connsiteX2" fmla="*/ 1350545 w 2740535"/>
                <a:gd name="connsiteY2" fmla="*/ 0 h 1531290"/>
                <a:gd name="connsiteX3" fmla="*/ 9351 w 2740535"/>
                <a:gd name="connsiteY3" fmla="*/ 887867 h 1531290"/>
                <a:gd name="connsiteX4" fmla="*/ 93658 w 2740535"/>
                <a:gd name="connsiteY4" fmla="*/ 1531289 h 1531290"/>
                <a:gd name="connsiteX0" fmla="*/ 2779778 w 2779823"/>
                <a:gd name="connsiteY0" fmla="*/ 1314941 h 1442989"/>
                <a:gd name="connsiteX1" fmla="*/ 2640451 w 2779823"/>
                <a:gd name="connsiteY1" fmla="*/ 513238 h 1442989"/>
                <a:gd name="connsiteX2" fmla="*/ 1389832 w 2779823"/>
                <a:gd name="connsiteY2" fmla="*/ 0 h 1442989"/>
                <a:gd name="connsiteX3" fmla="*/ 48638 w 2779823"/>
                <a:gd name="connsiteY3" fmla="*/ 887867 h 1442989"/>
                <a:gd name="connsiteX4" fmla="*/ 17292 w 2779823"/>
                <a:gd name="connsiteY4" fmla="*/ 1442989 h 1442989"/>
                <a:gd name="connsiteX0" fmla="*/ 2762487 w 2762532"/>
                <a:gd name="connsiteY0" fmla="*/ 1314941 h 1442989"/>
                <a:gd name="connsiteX1" fmla="*/ 2623160 w 2762532"/>
                <a:gd name="connsiteY1" fmla="*/ 513238 h 1442989"/>
                <a:gd name="connsiteX2" fmla="*/ 1372541 w 2762532"/>
                <a:gd name="connsiteY2" fmla="*/ 0 h 1442989"/>
                <a:gd name="connsiteX3" fmla="*/ 31347 w 2762532"/>
                <a:gd name="connsiteY3" fmla="*/ 887867 h 1442989"/>
                <a:gd name="connsiteX4" fmla="*/ 1 w 2762532"/>
                <a:gd name="connsiteY4" fmla="*/ 1442989 h 144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532" h="1442989">
                  <a:moveTo>
                    <a:pt x="2762487" y="1314941"/>
                  </a:moveTo>
                  <a:cubicBezTo>
                    <a:pt x="2765446" y="967233"/>
                    <a:pt x="2622658" y="796465"/>
                    <a:pt x="2623160" y="513238"/>
                  </a:cubicBezTo>
                  <a:cubicBezTo>
                    <a:pt x="2449832" y="247107"/>
                    <a:pt x="1871470" y="197844"/>
                    <a:pt x="1372541" y="0"/>
                  </a:cubicBezTo>
                  <a:cubicBezTo>
                    <a:pt x="1030496" y="15363"/>
                    <a:pt x="275483" y="488372"/>
                    <a:pt x="31347" y="887867"/>
                  </a:cubicBezTo>
                  <a:cubicBezTo>
                    <a:pt x="-5797" y="1448248"/>
                    <a:pt x="36889" y="1057859"/>
                    <a:pt x="1" y="1442989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477618" y="3376612"/>
              <a:ext cx="1608594" cy="82590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625" h="1531288">
                  <a:moveTo>
                    <a:pt x="2526041" y="1515089"/>
                  </a:moveTo>
                  <a:cubicBezTo>
                    <a:pt x="2529000" y="1167381"/>
                    <a:pt x="2547123" y="1208535"/>
                    <a:pt x="2547625" y="925308"/>
                  </a:cubicBezTo>
                  <a:cubicBezTo>
                    <a:pt x="2374297" y="659177"/>
                    <a:pt x="1775821" y="197844"/>
                    <a:pt x="1276892" y="0"/>
                  </a:cubicBezTo>
                  <a:cubicBezTo>
                    <a:pt x="934847" y="15363"/>
                    <a:pt x="285431" y="252903"/>
                    <a:pt x="41295" y="652398"/>
                  </a:cubicBezTo>
                  <a:cubicBezTo>
                    <a:pt x="4151" y="1212779"/>
                    <a:pt x="-18533" y="1146158"/>
                    <a:pt x="20005" y="1531289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337315" y="1544637"/>
              <a:ext cx="1557646" cy="126661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  <a:gd name="connsiteX0" fmla="*/ 0 w 3283221"/>
                <a:gd name="connsiteY0" fmla="*/ 2151031 h 2667889"/>
                <a:gd name="connsiteX1" fmla="*/ 1716036 w 3283221"/>
                <a:gd name="connsiteY1" fmla="*/ 2667889 h 2667889"/>
                <a:gd name="connsiteX2" fmla="*/ 2922220 w 3283221"/>
                <a:gd name="connsiteY2" fmla="*/ 1918792 h 2667889"/>
                <a:gd name="connsiteX3" fmla="*/ 3283221 w 3283221"/>
                <a:gd name="connsiteY3" fmla="*/ 678530 h 2667889"/>
                <a:gd name="connsiteX4" fmla="*/ 2207482 w 3283221"/>
                <a:gd name="connsiteY4" fmla="*/ 1 h 2667889"/>
                <a:gd name="connsiteX5" fmla="*/ 903720 w 3283221"/>
                <a:gd name="connsiteY5" fmla="*/ 456683 h 2667889"/>
                <a:gd name="connsiteX6" fmla="*/ 0 w 3283221"/>
                <a:gd name="connsiteY6" fmla="*/ 2151031 h 2667889"/>
                <a:gd name="connsiteX0" fmla="*/ 0 w 3283221"/>
                <a:gd name="connsiteY0" fmla="*/ 2151029 h 2187051"/>
                <a:gd name="connsiteX1" fmla="*/ 1059826 w 3283221"/>
                <a:gd name="connsiteY1" fmla="*/ 1745142 h 2187051"/>
                <a:gd name="connsiteX2" fmla="*/ 2922220 w 3283221"/>
                <a:gd name="connsiteY2" fmla="*/ 1918790 h 2187051"/>
                <a:gd name="connsiteX3" fmla="*/ 3283221 w 3283221"/>
                <a:gd name="connsiteY3" fmla="*/ 678528 h 2187051"/>
                <a:gd name="connsiteX4" fmla="*/ 2207482 w 3283221"/>
                <a:gd name="connsiteY4" fmla="*/ -1 h 2187051"/>
                <a:gd name="connsiteX5" fmla="*/ 903720 w 3283221"/>
                <a:gd name="connsiteY5" fmla="*/ 456681 h 2187051"/>
                <a:gd name="connsiteX6" fmla="*/ 0 w 3283221"/>
                <a:gd name="connsiteY6" fmla="*/ 2151029 h 2187051"/>
                <a:gd name="connsiteX0" fmla="*/ 0 w 3283221"/>
                <a:gd name="connsiteY0" fmla="*/ 2151031 h 2458396"/>
                <a:gd name="connsiteX1" fmla="*/ 1014487 w 3283221"/>
                <a:gd name="connsiteY1" fmla="*/ 2441521 h 2458396"/>
                <a:gd name="connsiteX2" fmla="*/ 1059826 w 3283221"/>
                <a:gd name="connsiteY2" fmla="*/ 1745144 h 2458396"/>
                <a:gd name="connsiteX3" fmla="*/ 2922220 w 3283221"/>
                <a:gd name="connsiteY3" fmla="*/ 1918792 h 2458396"/>
                <a:gd name="connsiteX4" fmla="*/ 3283221 w 3283221"/>
                <a:gd name="connsiteY4" fmla="*/ 678530 h 2458396"/>
                <a:gd name="connsiteX5" fmla="*/ 2207482 w 3283221"/>
                <a:gd name="connsiteY5" fmla="*/ 1 h 2458396"/>
                <a:gd name="connsiteX6" fmla="*/ 903720 w 3283221"/>
                <a:gd name="connsiteY6" fmla="*/ 456683 h 2458396"/>
                <a:gd name="connsiteX7" fmla="*/ 0 w 3283221"/>
                <a:gd name="connsiteY7" fmla="*/ 2151031 h 2458396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922220 w 3283221"/>
                <a:gd name="connsiteY2" fmla="*/ 1918790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3283221"/>
                <a:gd name="connsiteY0" fmla="*/ 2151031 h 2448959"/>
                <a:gd name="connsiteX1" fmla="*/ 1014487 w 3283221"/>
                <a:gd name="connsiteY1" fmla="*/ 2441521 h 2448959"/>
                <a:gd name="connsiteX2" fmla="*/ 1817223 w 3283221"/>
                <a:gd name="connsiteY2" fmla="*/ 1614155 h 2448959"/>
                <a:gd name="connsiteX3" fmla="*/ 3283221 w 3283221"/>
                <a:gd name="connsiteY3" fmla="*/ 678530 h 2448959"/>
                <a:gd name="connsiteX4" fmla="*/ 2207482 w 3283221"/>
                <a:gd name="connsiteY4" fmla="*/ 1 h 2448959"/>
                <a:gd name="connsiteX5" fmla="*/ 903720 w 3283221"/>
                <a:gd name="connsiteY5" fmla="*/ 456683 h 2448959"/>
                <a:gd name="connsiteX6" fmla="*/ 0 w 3283221"/>
                <a:gd name="connsiteY6" fmla="*/ 2151031 h 2448959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322580 w 3283221"/>
                <a:gd name="connsiteY2" fmla="*/ 1993848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2322591"/>
                <a:gd name="connsiteY0" fmla="*/ 2151031 h 2448959"/>
                <a:gd name="connsiteX1" fmla="*/ 1014487 w 2322591"/>
                <a:gd name="connsiteY1" fmla="*/ 2441521 h 2448959"/>
                <a:gd name="connsiteX2" fmla="*/ 2322580 w 2322591"/>
                <a:gd name="connsiteY2" fmla="*/ 1993850 h 2448959"/>
                <a:gd name="connsiteX3" fmla="*/ 1887830 w 2322591"/>
                <a:gd name="connsiteY3" fmla="*/ 1415841 h 2448959"/>
                <a:gd name="connsiteX4" fmla="*/ 2207482 w 2322591"/>
                <a:gd name="connsiteY4" fmla="*/ 1 h 2448959"/>
                <a:gd name="connsiteX5" fmla="*/ 903720 w 2322591"/>
                <a:gd name="connsiteY5" fmla="*/ 456683 h 2448959"/>
                <a:gd name="connsiteX6" fmla="*/ 0 w 2322591"/>
                <a:gd name="connsiteY6" fmla="*/ 2151031 h 2448959"/>
                <a:gd name="connsiteX0" fmla="*/ 0 w 2389416"/>
                <a:gd name="connsiteY0" fmla="*/ 2151029 h 2448957"/>
                <a:gd name="connsiteX1" fmla="*/ 1014487 w 2389416"/>
                <a:gd name="connsiteY1" fmla="*/ 2441519 h 2448957"/>
                <a:gd name="connsiteX2" fmla="*/ 2322580 w 2389416"/>
                <a:gd name="connsiteY2" fmla="*/ 1993848 h 2448957"/>
                <a:gd name="connsiteX3" fmla="*/ 2389416 w 2389416"/>
                <a:gd name="connsiteY3" fmla="*/ 1367274 h 2448957"/>
                <a:gd name="connsiteX4" fmla="*/ 2207482 w 2389416"/>
                <a:gd name="connsiteY4" fmla="*/ -1 h 2448957"/>
                <a:gd name="connsiteX5" fmla="*/ 903720 w 2389416"/>
                <a:gd name="connsiteY5" fmla="*/ 456681 h 2448957"/>
                <a:gd name="connsiteX6" fmla="*/ 0 w 2389416"/>
                <a:gd name="connsiteY6" fmla="*/ 2151029 h 2448957"/>
                <a:gd name="connsiteX0" fmla="*/ 0 w 2389416"/>
                <a:gd name="connsiteY0" fmla="*/ 1695332 h 1993260"/>
                <a:gd name="connsiteX1" fmla="*/ 1014487 w 2389416"/>
                <a:gd name="connsiteY1" fmla="*/ 1985822 h 1993260"/>
                <a:gd name="connsiteX2" fmla="*/ 2322580 w 2389416"/>
                <a:gd name="connsiteY2" fmla="*/ 1538151 h 1993260"/>
                <a:gd name="connsiteX3" fmla="*/ 2389416 w 2389416"/>
                <a:gd name="connsiteY3" fmla="*/ 911577 h 1993260"/>
                <a:gd name="connsiteX4" fmla="*/ 1479617 w 2389416"/>
                <a:gd name="connsiteY4" fmla="*/ 497950 h 1993260"/>
                <a:gd name="connsiteX5" fmla="*/ 903720 w 2389416"/>
                <a:gd name="connsiteY5" fmla="*/ 984 h 1993260"/>
                <a:gd name="connsiteX6" fmla="*/ 0 w 2389416"/>
                <a:gd name="connsiteY6" fmla="*/ 1695332 h 1993260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903720 w 2389416"/>
                <a:gd name="connsiteY5" fmla="*/ 280081 h 2272357"/>
                <a:gd name="connsiteX6" fmla="*/ 0 w 2389416"/>
                <a:gd name="connsiteY6" fmla="*/ 1974429 h 2272357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311622 w 2389416"/>
                <a:gd name="connsiteY5" fmla="*/ 659776 h 2272357"/>
                <a:gd name="connsiteX6" fmla="*/ 0 w 2389416"/>
                <a:gd name="connsiteY6" fmla="*/ 1974429 h 2272357"/>
                <a:gd name="connsiteX0" fmla="*/ 0 w 2389416"/>
                <a:gd name="connsiteY0" fmla="*/ 2081072 h 2379000"/>
                <a:gd name="connsiteX1" fmla="*/ 1014487 w 2389416"/>
                <a:gd name="connsiteY1" fmla="*/ 2371562 h 2379000"/>
                <a:gd name="connsiteX2" fmla="*/ 2322580 w 2389416"/>
                <a:gd name="connsiteY2" fmla="*/ 1923891 h 2379000"/>
                <a:gd name="connsiteX3" fmla="*/ 2389416 w 2389416"/>
                <a:gd name="connsiteY3" fmla="*/ 1297317 h 2379000"/>
                <a:gd name="connsiteX4" fmla="*/ 2064172 w 2389416"/>
                <a:gd name="connsiteY4" fmla="*/ 106643 h 2379000"/>
                <a:gd name="connsiteX5" fmla="*/ 311622 w 2389416"/>
                <a:gd name="connsiteY5" fmla="*/ 766419 h 2379000"/>
                <a:gd name="connsiteX6" fmla="*/ 0 w 2389416"/>
                <a:gd name="connsiteY6" fmla="*/ 2081072 h 2379000"/>
                <a:gd name="connsiteX0" fmla="*/ 0 w 2672266"/>
                <a:gd name="connsiteY0" fmla="*/ 1997190 h 2376427"/>
                <a:gd name="connsiteX1" fmla="*/ 1297337 w 2672266"/>
                <a:gd name="connsiteY1" fmla="*/ 2371564 h 2376427"/>
                <a:gd name="connsiteX2" fmla="*/ 2605430 w 2672266"/>
                <a:gd name="connsiteY2" fmla="*/ 1923893 h 2376427"/>
                <a:gd name="connsiteX3" fmla="*/ 2672266 w 2672266"/>
                <a:gd name="connsiteY3" fmla="*/ 1297319 h 2376427"/>
                <a:gd name="connsiteX4" fmla="*/ 2347022 w 2672266"/>
                <a:gd name="connsiteY4" fmla="*/ 106645 h 2376427"/>
                <a:gd name="connsiteX5" fmla="*/ 594472 w 2672266"/>
                <a:gd name="connsiteY5" fmla="*/ 766421 h 2376427"/>
                <a:gd name="connsiteX6" fmla="*/ 0 w 2672266"/>
                <a:gd name="connsiteY6" fmla="*/ 1997190 h 2376427"/>
                <a:gd name="connsiteX0" fmla="*/ 15855 w 2688121"/>
                <a:gd name="connsiteY0" fmla="*/ 1963182 h 2342419"/>
                <a:gd name="connsiteX1" fmla="*/ 1313192 w 2688121"/>
                <a:gd name="connsiteY1" fmla="*/ 2337556 h 2342419"/>
                <a:gd name="connsiteX2" fmla="*/ 2621285 w 2688121"/>
                <a:gd name="connsiteY2" fmla="*/ 1889885 h 2342419"/>
                <a:gd name="connsiteX3" fmla="*/ 2688121 w 2688121"/>
                <a:gd name="connsiteY3" fmla="*/ 1263311 h 2342419"/>
                <a:gd name="connsiteX4" fmla="*/ 2362877 w 2688121"/>
                <a:gd name="connsiteY4" fmla="*/ 72637 h 2342419"/>
                <a:gd name="connsiteX5" fmla="*/ 71027 w 2688121"/>
                <a:gd name="connsiteY5" fmla="*/ 1377010 h 2342419"/>
                <a:gd name="connsiteX6" fmla="*/ 15855 w 2688121"/>
                <a:gd name="connsiteY6" fmla="*/ 1963182 h 2342419"/>
                <a:gd name="connsiteX0" fmla="*/ 88831 w 2761097"/>
                <a:gd name="connsiteY0" fmla="*/ 1963182 h 2342419"/>
                <a:gd name="connsiteX1" fmla="*/ 1386168 w 2761097"/>
                <a:gd name="connsiteY1" fmla="*/ 2337556 h 2342419"/>
                <a:gd name="connsiteX2" fmla="*/ 2694261 w 2761097"/>
                <a:gd name="connsiteY2" fmla="*/ 1889885 h 2342419"/>
                <a:gd name="connsiteX3" fmla="*/ 2761097 w 2761097"/>
                <a:gd name="connsiteY3" fmla="*/ 1263311 h 2342419"/>
                <a:gd name="connsiteX4" fmla="*/ 2435853 w 2761097"/>
                <a:gd name="connsiteY4" fmla="*/ 72637 h 2342419"/>
                <a:gd name="connsiteX5" fmla="*/ 144003 w 2761097"/>
                <a:gd name="connsiteY5" fmla="*/ 1377010 h 2342419"/>
                <a:gd name="connsiteX6" fmla="*/ 88831 w 2761097"/>
                <a:gd name="connsiteY6" fmla="*/ 1963182 h 2342419"/>
                <a:gd name="connsiteX0" fmla="*/ 88831 w 2761097"/>
                <a:gd name="connsiteY0" fmla="*/ 1963182 h 2648703"/>
                <a:gd name="connsiteX1" fmla="*/ 1171203 w 2761097"/>
                <a:gd name="connsiteY1" fmla="*/ 2646608 h 2648703"/>
                <a:gd name="connsiteX2" fmla="*/ 2694261 w 2761097"/>
                <a:gd name="connsiteY2" fmla="*/ 1889885 h 2648703"/>
                <a:gd name="connsiteX3" fmla="*/ 2761097 w 2761097"/>
                <a:gd name="connsiteY3" fmla="*/ 1263311 h 2648703"/>
                <a:gd name="connsiteX4" fmla="*/ 2435853 w 2761097"/>
                <a:gd name="connsiteY4" fmla="*/ 72637 h 2648703"/>
                <a:gd name="connsiteX5" fmla="*/ 144003 w 2761097"/>
                <a:gd name="connsiteY5" fmla="*/ 1377010 h 2648703"/>
                <a:gd name="connsiteX6" fmla="*/ 88831 w 2761097"/>
                <a:gd name="connsiteY6" fmla="*/ 1963182 h 2648703"/>
                <a:gd name="connsiteX0" fmla="*/ 88831 w 2761097"/>
                <a:gd name="connsiteY0" fmla="*/ 1963182 h 2648703"/>
                <a:gd name="connsiteX1" fmla="*/ 1171203 w 2761097"/>
                <a:gd name="connsiteY1" fmla="*/ 2646608 h 2648703"/>
                <a:gd name="connsiteX2" fmla="*/ 2064449 w 2761097"/>
                <a:gd name="connsiteY2" fmla="*/ 2446179 h 2648703"/>
                <a:gd name="connsiteX3" fmla="*/ 2761097 w 2761097"/>
                <a:gd name="connsiteY3" fmla="*/ 1263311 h 2648703"/>
                <a:gd name="connsiteX4" fmla="*/ 2435853 w 2761097"/>
                <a:gd name="connsiteY4" fmla="*/ 72637 h 2648703"/>
                <a:gd name="connsiteX5" fmla="*/ 144003 w 2761097"/>
                <a:gd name="connsiteY5" fmla="*/ 1377010 h 2648703"/>
                <a:gd name="connsiteX6" fmla="*/ 88831 w 2761097"/>
                <a:gd name="connsiteY6" fmla="*/ 1963182 h 2648703"/>
                <a:gd name="connsiteX0" fmla="*/ 88831 w 2761097"/>
                <a:gd name="connsiteY0" fmla="*/ 1963182 h 2666901"/>
                <a:gd name="connsiteX1" fmla="*/ 1171203 w 2761097"/>
                <a:gd name="connsiteY1" fmla="*/ 2646608 h 2666901"/>
                <a:gd name="connsiteX2" fmla="*/ 2064449 w 2761097"/>
                <a:gd name="connsiteY2" fmla="*/ 2446179 h 2666901"/>
                <a:gd name="connsiteX3" fmla="*/ 2761097 w 2761097"/>
                <a:gd name="connsiteY3" fmla="*/ 1263311 h 2666901"/>
                <a:gd name="connsiteX4" fmla="*/ 2435853 w 2761097"/>
                <a:gd name="connsiteY4" fmla="*/ 72637 h 2666901"/>
                <a:gd name="connsiteX5" fmla="*/ 144003 w 2761097"/>
                <a:gd name="connsiteY5" fmla="*/ 1377010 h 2666901"/>
                <a:gd name="connsiteX6" fmla="*/ 88831 w 2761097"/>
                <a:gd name="connsiteY6" fmla="*/ 1963182 h 2666901"/>
                <a:gd name="connsiteX0" fmla="*/ 88831 w 2516984"/>
                <a:gd name="connsiteY0" fmla="*/ 1963182 h 2666901"/>
                <a:gd name="connsiteX1" fmla="*/ 1171203 w 2516984"/>
                <a:gd name="connsiteY1" fmla="*/ 2646608 h 2666901"/>
                <a:gd name="connsiteX2" fmla="*/ 2064449 w 2516984"/>
                <a:gd name="connsiteY2" fmla="*/ 2446179 h 2666901"/>
                <a:gd name="connsiteX3" fmla="*/ 2466935 w 2516984"/>
                <a:gd name="connsiteY3" fmla="*/ 1188255 h 2666901"/>
                <a:gd name="connsiteX4" fmla="*/ 2435853 w 2516984"/>
                <a:gd name="connsiteY4" fmla="*/ 72637 h 2666901"/>
                <a:gd name="connsiteX5" fmla="*/ 144003 w 2516984"/>
                <a:gd name="connsiteY5" fmla="*/ 1377010 h 2666901"/>
                <a:gd name="connsiteX6" fmla="*/ 88831 w 2516984"/>
                <a:gd name="connsiteY6" fmla="*/ 1963182 h 2666901"/>
                <a:gd name="connsiteX0" fmla="*/ 88831 w 2466936"/>
                <a:gd name="connsiteY0" fmla="*/ 1340384 h 2044103"/>
                <a:gd name="connsiteX1" fmla="*/ 1171203 w 2466936"/>
                <a:gd name="connsiteY1" fmla="*/ 2023810 h 2044103"/>
                <a:gd name="connsiteX2" fmla="*/ 2064449 w 2466936"/>
                <a:gd name="connsiteY2" fmla="*/ 1823381 h 2044103"/>
                <a:gd name="connsiteX3" fmla="*/ 2466935 w 2466936"/>
                <a:gd name="connsiteY3" fmla="*/ 565457 h 2044103"/>
                <a:gd name="connsiteX4" fmla="*/ 2168088 w 2466936"/>
                <a:gd name="connsiteY4" fmla="*/ 107680 h 2044103"/>
                <a:gd name="connsiteX5" fmla="*/ 144003 w 2466936"/>
                <a:gd name="connsiteY5" fmla="*/ 754212 h 2044103"/>
                <a:gd name="connsiteX6" fmla="*/ 88831 w 2466936"/>
                <a:gd name="connsiteY6" fmla="*/ 1340384 h 2044103"/>
                <a:gd name="connsiteX0" fmla="*/ 88831 w 2466934"/>
                <a:gd name="connsiteY0" fmla="*/ 1340382 h 2044101"/>
                <a:gd name="connsiteX1" fmla="*/ 1171203 w 2466934"/>
                <a:gd name="connsiteY1" fmla="*/ 2023808 h 2044101"/>
                <a:gd name="connsiteX2" fmla="*/ 2064449 w 2466934"/>
                <a:gd name="connsiteY2" fmla="*/ 1823379 h 2044101"/>
                <a:gd name="connsiteX3" fmla="*/ 2466935 w 2466934"/>
                <a:gd name="connsiteY3" fmla="*/ 565455 h 2044101"/>
                <a:gd name="connsiteX4" fmla="*/ 2168088 w 2466934"/>
                <a:gd name="connsiteY4" fmla="*/ 107678 h 2044101"/>
                <a:gd name="connsiteX5" fmla="*/ 144003 w 2466934"/>
                <a:gd name="connsiteY5" fmla="*/ 754210 h 2044101"/>
                <a:gd name="connsiteX6" fmla="*/ 88831 w 2466934"/>
                <a:gd name="connsiteY6" fmla="*/ 1340382 h 2044101"/>
                <a:gd name="connsiteX0" fmla="*/ 88831 w 2466936"/>
                <a:gd name="connsiteY0" fmla="*/ 1340382 h 2044101"/>
                <a:gd name="connsiteX1" fmla="*/ 1171203 w 2466936"/>
                <a:gd name="connsiteY1" fmla="*/ 2023808 h 2044101"/>
                <a:gd name="connsiteX2" fmla="*/ 2064449 w 2466936"/>
                <a:gd name="connsiteY2" fmla="*/ 1823379 h 2044101"/>
                <a:gd name="connsiteX3" fmla="*/ 2466935 w 2466936"/>
                <a:gd name="connsiteY3" fmla="*/ 565455 h 2044101"/>
                <a:gd name="connsiteX4" fmla="*/ 2168088 w 2466936"/>
                <a:gd name="connsiteY4" fmla="*/ 107678 h 2044101"/>
                <a:gd name="connsiteX5" fmla="*/ 144003 w 2466936"/>
                <a:gd name="connsiteY5" fmla="*/ 754210 h 2044101"/>
                <a:gd name="connsiteX6" fmla="*/ 88831 w 2466936"/>
                <a:gd name="connsiteY6" fmla="*/ 1340382 h 2044101"/>
                <a:gd name="connsiteX0" fmla="*/ 88831 w 2466934"/>
                <a:gd name="connsiteY0" fmla="*/ 1340382 h 2044101"/>
                <a:gd name="connsiteX1" fmla="*/ 1171203 w 2466934"/>
                <a:gd name="connsiteY1" fmla="*/ 2023808 h 2044101"/>
                <a:gd name="connsiteX2" fmla="*/ 2064449 w 2466934"/>
                <a:gd name="connsiteY2" fmla="*/ 1823379 h 2044101"/>
                <a:gd name="connsiteX3" fmla="*/ 2466935 w 2466934"/>
                <a:gd name="connsiteY3" fmla="*/ 565455 h 2044101"/>
                <a:gd name="connsiteX4" fmla="*/ 2168088 w 2466934"/>
                <a:gd name="connsiteY4" fmla="*/ 107678 h 2044101"/>
                <a:gd name="connsiteX5" fmla="*/ 144003 w 2466934"/>
                <a:gd name="connsiteY5" fmla="*/ 754210 h 2044101"/>
                <a:gd name="connsiteX6" fmla="*/ 88831 w 2466934"/>
                <a:gd name="connsiteY6" fmla="*/ 1340382 h 2044101"/>
                <a:gd name="connsiteX0" fmla="*/ 88831 w 2466936"/>
                <a:gd name="connsiteY0" fmla="*/ 1329024 h 2032743"/>
                <a:gd name="connsiteX1" fmla="*/ 1171203 w 2466936"/>
                <a:gd name="connsiteY1" fmla="*/ 2012450 h 2032743"/>
                <a:gd name="connsiteX2" fmla="*/ 2064449 w 2466936"/>
                <a:gd name="connsiteY2" fmla="*/ 1812021 h 2032743"/>
                <a:gd name="connsiteX3" fmla="*/ 2466935 w 2466936"/>
                <a:gd name="connsiteY3" fmla="*/ 554097 h 2032743"/>
                <a:gd name="connsiteX4" fmla="*/ 2168088 w 2466936"/>
                <a:gd name="connsiteY4" fmla="*/ 96320 h 2032743"/>
                <a:gd name="connsiteX5" fmla="*/ 1374857 w 2466936"/>
                <a:gd name="connsiteY5" fmla="*/ 56668 h 2032743"/>
                <a:gd name="connsiteX6" fmla="*/ 144003 w 2466936"/>
                <a:gd name="connsiteY6" fmla="*/ 742852 h 2032743"/>
                <a:gd name="connsiteX7" fmla="*/ 88831 w 2466936"/>
                <a:gd name="connsiteY7" fmla="*/ 1329024 h 2032743"/>
                <a:gd name="connsiteX0" fmla="*/ 88831 w 2466934"/>
                <a:gd name="connsiteY0" fmla="*/ 1588097 h 2291816"/>
                <a:gd name="connsiteX1" fmla="*/ 1171203 w 2466934"/>
                <a:gd name="connsiteY1" fmla="*/ 2271523 h 2291816"/>
                <a:gd name="connsiteX2" fmla="*/ 2064449 w 2466934"/>
                <a:gd name="connsiteY2" fmla="*/ 2071094 h 2291816"/>
                <a:gd name="connsiteX3" fmla="*/ 2466935 w 2466934"/>
                <a:gd name="connsiteY3" fmla="*/ 813170 h 2291816"/>
                <a:gd name="connsiteX4" fmla="*/ 2168088 w 2466934"/>
                <a:gd name="connsiteY4" fmla="*/ 355393 h 2291816"/>
                <a:gd name="connsiteX5" fmla="*/ 1378628 w 2466934"/>
                <a:gd name="connsiteY5" fmla="*/ 19933 h 2291816"/>
                <a:gd name="connsiteX6" fmla="*/ 144003 w 2466934"/>
                <a:gd name="connsiteY6" fmla="*/ 1001925 h 2291816"/>
                <a:gd name="connsiteX7" fmla="*/ 88831 w 2466934"/>
                <a:gd name="connsiteY7" fmla="*/ 1588097 h 2291816"/>
                <a:gd name="connsiteX0" fmla="*/ 88831 w 2466936"/>
                <a:gd name="connsiteY0" fmla="*/ 1588099 h 2291818"/>
                <a:gd name="connsiteX1" fmla="*/ 1171203 w 2466936"/>
                <a:gd name="connsiteY1" fmla="*/ 2271525 h 2291818"/>
                <a:gd name="connsiteX2" fmla="*/ 2064449 w 2466936"/>
                <a:gd name="connsiteY2" fmla="*/ 2071096 h 2291818"/>
                <a:gd name="connsiteX3" fmla="*/ 2466935 w 2466936"/>
                <a:gd name="connsiteY3" fmla="*/ 813172 h 2291818"/>
                <a:gd name="connsiteX4" fmla="*/ 2168088 w 2466936"/>
                <a:gd name="connsiteY4" fmla="*/ 355395 h 2291818"/>
                <a:gd name="connsiteX5" fmla="*/ 1378628 w 2466936"/>
                <a:gd name="connsiteY5" fmla="*/ 19935 h 2291818"/>
                <a:gd name="connsiteX6" fmla="*/ 831786 w 2466936"/>
                <a:gd name="connsiteY6" fmla="*/ 377555 h 2291818"/>
                <a:gd name="connsiteX7" fmla="*/ 144003 w 2466936"/>
                <a:gd name="connsiteY7" fmla="*/ 1001927 h 2291818"/>
                <a:gd name="connsiteX8" fmla="*/ 88831 w 2466936"/>
                <a:gd name="connsiteY8" fmla="*/ 1588099 h 2291818"/>
                <a:gd name="connsiteX0" fmla="*/ 88831 w 2466934"/>
                <a:gd name="connsiteY0" fmla="*/ 1588099 h 2291818"/>
                <a:gd name="connsiteX1" fmla="*/ 1171203 w 2466934"/>
                <a:gd name="connsiteY1" fmla="*/ 2271525 h 2291818"/>
                <a:gd name="connsiteX2" fmla="*/ 2064449 w 2466934"/>
                <a:gd name="connsiteY2" fmla="*/ 2071096 h 2291818"/>
                <a:gd name="connsiteX3" fmla="*/ 2466935 w 2466934"/>
                <a:gd name="connsiteY3" fmla="*/ 813172 h 2291818"/>
                <a:gd name="connsiteX4" fmla="*/ 2168088 w 2466934"/>
                <a:gd name="connsiteY4" fmla="*/ 355395 h 2291818"/>
                <a:gd name="connsiteX5" fmla="*/ 1378628 w 2466934"/>
                <a:gd name="connsiteY5" fmla="*/ 19935 h 2291818"/>
                <a:gd name="connsiteX6" fmla="*/ 797843 w 2466934"/>
                <a:gd name="connsiteY6" fmla="*/ 333403 h 2291818"/>
                <a:gd name="connsiteX7" fmla="*/ 144003 w 2466934"/>
                <a:gd name="connsiteY7" fmla="*/ 1001927 h 2291818"/>
                <a:gd name="connsiteX8" fmla="*/ 88831 w 2466934"/>
                <a:gd name="connsiteY8" fmla="*/ 1588099 h 2291818"/>
                <a:gd name="connsiteX0" fmla="*/ 88831 w 2466936"/>
                <a:gd name="connsiteY0" fmla="*/ 1588099 h 2291818"/>
                <a:gd name="connsiteX1" fmla="*/ 1171203 w 2466936"/>
                <a:gd name="connsiteY1" fmla="*/ 2271525 h 2291818"/>
                <a:gd name="connsiteX2" fmla="*/ 2064449 w 2466936"/>
                <a:gd name="connsiteY2" fmla="*/ 2071096 h 2291818"/>
                <a:gd name="connsiteX3" fmla="*/ 2466935 w 2466936"/>
                <a:gd name="connsiteY3" fmla="*/ 813172 h 2291818"/>
                <a:gd name="connsiteX4" fmla="*/ 2168088 w 2466936"/>
                <a:gd name="connsiteY4" fmla="*/ 355395 h 2291818"/>
                <a:gd name="connsiteX5" fmla="*/ 1378628 w 2466936"/>
                <a:gd name="connsiteY5" fmla="*/ 19935 h 2291818"/>
                <a:gd name="connsiteX6" fmla="*/ 797843 w 2466936"/>
                <a:gd name="connsiteY6" fmla="*/ 333403 h 2291818"/>
                <a:gd name="connsiteX7" fmla="*/ 144003 w 2466936"/>
                <a:gd name="connsiteY7" fmla="*/ 1001927 h 2291818"/>
                <a:gd name="connsiteX8" fmla="*/ 88831 w 2466936"/>
                <a:gd name="connsiteY8" fmla="*/ 1588099 h 2291818"/>
                <a:gd name="connsiteX0" fmla="*/ 88831 w 2466934"/>
                <a:gd name="connsiteY0" fmla="*/ 1713079 h 2416798"/>
                <a:gd name="connsiteX1" fmla="*/ 1171203 w 2466934"/>
                <a:gd name="connsiteY1" fmla="*/ 2396505 h 2416798"/>
                <a:gd name="connsiteX2" fmla="*/ 2064449 w 2466934"/>
                <a:gd name="connsiteY2" fmla="*/ 2196076 h 2416798"/>
                <a:gd name="connsiteX3" fmla="*/ 2466935 w 2466934"/>
                <a:gd name="connsiteY3" fmla="*/ 938152 h 2416798"/>
                <a:gd name="connsiteX4" fmla="*/ 2168088 w 2466934"/>
                <a:gd name="connsiteY4" fmla="*/ 480375 h 2416798"/>
                <a:gd name="connsiteX5" fmla="*/ 1413827 w 2466934"/>
                <a:gd name="connsiteY5" fmla="*/ 15407 h 2416798"/>
                <a:gd name="connsiteX6" fmla="*/ 797843 w 2466934"/>
                <a:gd name="connsiteY6" fmla="*/ 458383 h 2416798"/>
                <a:gd name="connsiteX7" fmla="*/ 144003 w 2466934"/>
                <a:gd name="connsiteY7" fmla="*/ 1126907 h 2416798"/>
                <a:gd name="connsiteX8" fmla="*/ 88831 w 2466934"/>
                <a:gd name="connsiteY8" fmla="*/ 1713079 h 2416798"/>
                <a:gd name="connsiteX0" fmla="*/ 88831 w 2466936"/>
                <a:gd name="connsiteY0" fmla="*/ 1713081 h 2416800"/>
                <a:gd name="connsiteX1" fmla="*/ 1171203 w 2466936"/>
                <a:gd name="connsiteY1" fmla="*/ 2396507 h 2416800"/>
                <a:gd name="connsiteX2" fmla="*/ 2064449 w 2466936"/>
                <a:gd name="connsiteY2" fmla="*/ 2196078 h 2416800"/>
                <a:gd name="connsiteX3" fmla="*/ 2466935 w 2466936"/>
                <a:gd name="connsiteY3" fmla="*/ 938154 h 2416800"/>
                <a:gd name="connsiteX4" fmla="*/ 2168088 w 2466936"/>
                <a:gd name="connsiteY4" fmla="*/ 480377 h 2416800"/>
                <a:gd name="connsiteX5" fmla="*/ 1413827 w 2466936"/>
                <a:gd name="connsiteY5" fmla="*/ 15409 h 2416800"/>
                <a:gd name="connsiteX6" fmla="*/ 797843 w 2466936"/>
                <a:gd name="connsiteY6" fmla="*/ 458385 h 2416800"/>
                <a:gd name="connsiteX7" fmla="*/ 144003 w 2466936"/>
                <a:gd name="connsiteY7" fmla="*/ 1126909 h 2416800"/>
                <a:gd name="connsiteX8" fmla="*/ 88831 w 2466936"/>
                <a:gd name="connsiteY8" fmla="*/ 1713081 h 2416800"/>
                <a:gd name="connsiteX0" fmla="*/ 88831 w 2466934"/>
                <a:gd name="connsiteY0" fmla="*/ 1697672 h 2401391"/>
                <a:gd name="connsiteX1" fmla="*/ 1171203 w 2466934"/>
                <a:gd name="connsiteY1" fmla="*/ 2381098 h 2401391"/>
                <a:gd name="connsiteX2" fmla="*/ 2064449 w 2466934"/>
                <a:gd name="connsiteY2" fmla="*/ 2180669 h 2401391"/>
                <a:gd name="connsiteX3" fmla="*/ 2466935 w 2466934"/>
                <a:gd name="connsiteY3" fmla="*/ 922745 h 2401391"/>
                <a:gd name="connsiteX4" fmla="*/ 2168088 w 2466934"/>
                <a:gd name="connsiteY4" fmla="*/ 464968 h 2401391"/>
                <a:gd name="connsiteX5" fmla="*/ 1413827 w 2466934"/>
                <a:gd name="connsiteY5" fmla="*/ 0 h 2401391"/>
                <a:gd name="connsiteX6" fmla="*/ 797843 w 2466934"/>
                <a:gd name="connsiteY6" fmla="*/ 442976 h 2401391"/>
                <a:gd name="connsiteX7" fmla="*/ 144003 w 2466934"/>
                <a:gd name="connsiteY7" fmla="*/ 1111500 h 2401391"/>
                <a:gd name="connsiteX8" fmla="*/ 88831 w 2466934"/>
                <a:gd name="connsiteY8" fmla="*/ 1697672 h 2401391"/>
                <a:gd name="connsiteX0" fmla="*/ 88831 w 2466936"/>
                <a:gd name="connsiteY0" fmla="*/ 1697672 h 2401391"/>
                <a:gd name="connsiteX1" fmla="*/ 1171203 w 2466936"/>
                <a:gd name="connsiteY1" fmla="*/ 2381098 h 2401391"/>
                <a:gd name="connsiteX2" fmla="*/ 2064449 w 2466936"/>
                <a:gd name="connsiteY2" fmla="*/ 2180669 h 2401391"/>
                <a:gd name="connsiteX3" fmla="*/ 2466935 w 2466936"/>
                <a:gd name="connsiteY3" fmla="*/ 922745 h 2401391"/>
                <a:gd name="connsiteX4" fmla="*/ 1413827 w 2466936"/>
                <a:gd name="connsiteY4" fmla="*/ 0 h 2401391"/>
                <a:gd name="connsiteX5" fmla="*/ 797843 w 2466936"/>
                <a:gd name="connsiteY5" fmla="*/ 442976 h 2401391"/>
                <a:gd name="connsiteX6" fmla="*/ 144003 w 2466936"/>
                <a:gd name="connsiteY6" fmla="*/ 1111500 h 2401391"/>
                <a:gd name="connsiteX7" fmla="*/ 88831 w 2466936"/>
                <a:gd name="connsiteY7" fmla="*/ 1697672 h 2401391"/>
                <a:gd name="connsiteX0" fmla="*/ 88831 w 2466934"/>
                <a:gd name="connsiteY0" fmla="*/ 1644692 h 2348411"/>
                <a:gd name="connsiteX1" fmla="*/ 1171203 w 2466934"/>
                <a:gd name="connsiteY1" fmla="*/ 2328118 h 2348411"/>
                <a:gd name="connsiteX2" fmla="*/ 2064449 w 2466934"/>
                <a:gd name="connsiteY2" fmla="*/ 2127689 h 2348411"/>
                <a:gd name="connsiteX3" fmla="*/ 2466935 w 2466934"/>
                <a:gd name="connsiteY3" fmla="*/ 869765 h 2348411"/>
                <a:gd name="connsiteX4" fmla="*/ 1700448 w 2466934"/>
                <a:gd name="connsiteY4" fmla="*/ 0 h 2348411"/>
                <a:gd name="connsiteX5" fmla="*/ 797843 w 2466934"/>
                <a:gd name="connsiteY5" fmla="*/ 389996 h 2348411"/>
                <a:gd name="connsiteX6" fmla="*/ 144003 w 2466934"/>
                <a:gd name="connsiteY6" fmla="*/ 1058520 h 2348411"/>
                <a:gd name="connsiteX7" fmla="*/ 88831 w 2466934"/>
                <a:gd name="connsiteY7" fmla="*/ 1644692 h 234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6934" h="2348411">
                  <a:moveTo>
                    <a:pt x="88831" y="1644692"/>
                  </a:moveTo>
                  <a:cubicBezTo>
                    <a:pt x="111692" y="1859236"/>
                    <a:pt x="684166" y="2366825"/>
                    <a:pt x="1171203" y="2328118"/>
                  </a:cubicBezTo>
                  <a:cubicBezTo>
                    <a:pt x="1658240" y="2289412"/>
                    <a:pt x="1935234" y="2487747"/>
                    <a:pt x="2064449" y="2127689"/>
                  </a:cubicBezTo>
                  <a:cubicBezTo>
                    <a:pt x="2067408" y="1779981"/>
                    <a:pt x="2338209" y="1267781"/>
                    <a:pt x="2466935" y="869765"/>
                  </a:cubicBezTo>
                  <a:cubicBezTo>
                    <a:pt x="2358498" y="506320"/>
                    <a:pt x="1978630" y="79961"/>
                    <a:pt x="1700448" y="0"/>
                  </a:cubicBezTo>
                  <a:cubicBezTo>
                    <a:pt x="1528015" y="103768"/>
                    <a:pt x="1063956" y="336706"/>
                    <a:pt x="797843" y="389996"/>
                  </a:cubicBezTo>
                  <a:cubicBezTo>
                    <a:pt x="592072" y="553661"/>
                    <a:pt x="267829" y="856763"/>
                    <a:pt x="144003" y="1058520"/>
                  </a:cubicBezTo>
                  <a:cubicBezTo>
                    <a:pt x="13151" y="1435916"/>
                    <a:pt x="-74336" y="1324668"/>
                    <a:pt x="88831" y="1644692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924174" y="1436698"/>
              <a:ext cx="1508700" cy="125574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  <a:gd name="connsiteX0" fmla="*/ 0 w 3283221"/>
                <a:gd name="connsiteY0" fmla="*/ 2151031 h 2667889"/>
                <a:gd name="connsiteX1" fmla="*/ 1716036 w 3283221"/>
                <a:gd name="connsiteY1" fmla="*/ 2667889 h 2667889"/>
                <a:gd name="connsiteX2" fmla="*/ 2922220 w 3283221"/>
                <a:gd name="connsiteY2" fmla="*/ 1918792 h 2667889"/>
                <a:gd name="connsiteX3" fmla="*/ 3283221 w 3283221"/>
                <a:gd name="connsiteY3" fmla="*/ 678530 h 2667889"/>
                <a:gd name="connsiteX4" fmla="*/ 2207482 w 3283221"/>
                <a:gd name="connsiteY4" fmla="*/ 1 h 2667889"/>
                <a:gd name="connsiteX5" fmla="*/ 903720 w 3283221"/>
                <a:gd name="connsiteY5" fmla="*/ 456683 h 2667889"/>
                <a:gd name="connsiteX6" fmla="*/ 0 w 3283221"/>
                <a:gd name="connsiteY6" fmla="*/ 2151031 h 2667889"/>
                <a:gd name="connsiteX0" fmla="*/ 0 w 3283221"/>
                <a:gd name="connsiteY0" fmla="*/ 2151029 h 2187051"/>
                <a:gd name="connsiteX1" fmla="*/ 1059826 w 3283221"/>
                <a:gd name="connsiteY1" fmla="*/ 1745142 h 2187051"/>
                <a:gd name="connsiteX2" fmla="*/ 2922220 w 3283221"/>
                <a:gd name="connsiteY2" fmla="*/ 1918790 h 2187051"/>
                <a:gd name="connsiteX3" fmla="*/ 3283221 w 3283221"/>
                <a:gd name="connsiteY3" fmla="*/ 678528 h 2187051"/>
                <a:gd name="connsiteX4" fmla="*/ 2207482 w 3283221"/>
                <a:gd name="connsiteY4" fmla="*/ -1 h 2187051"/>
                <a:gd name="connsiteX5" fmla="*/ 903720 w 3283221"/>
                <a:gd name="connsiteY5" fmla="*/ 456681 h 2187051"/>
                <a:gd name="connsiteX6" fmla="*/ 0 w 3283221"/>
                <a:gd name="connsiteY6" fmla="*/ 2151029 h 2187051"/>
                <a:gd name="connsiteX0" fmla="*/ 0 w 3283221"/>
                <a:gd name="connsiteY0" fmla="*/ 2151031 h 2458396"/>
                <a:gd name="connsiteX1" fmla="*/ 1014487 w 3283221"/>
                <a:gd name="connsiteY1" fmla="*/ 2441521 h 2458396"/>
                <a:gd name="connsiteX2" fmla="*/ 1059826 w 3283221"/>
                <a:gd name="connsiteY2" fmla="*/ 1745144 h 2458396"/>
                <a:gd name="connsiteX3" fmla="*/ 2922220 w 3283221"/>
                <a:gd name="connsiteY3" fmla="*/ 1918792 h 2458396"/>
                <a:gd name="connsiteX4" fmla="*/ 3283221 w 3283221"/>
                <a:gd name="connsiteY4" fmla="*/ 678530 h 2458396"/>
                <a:gd name="connsiteX5" fmla="*/ 2207482 w 3283221"/>
                <a:gd name="connsiteY5" fmla="*/ 1 h 2458396"/>
                <a:gd name="connsiteX6" fmla="*/ 903720 w 3283221"/>
                <a:gd name="connsiteY6" fmla="*/ 456683 h 2458396"/>
                <a:gd name="connsiteX7" fmla="*/ 0 w 3283221"/>
                <a:gd name="connsiteY7" fmla="*/ 2151031 h 2458396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922220 w 3283221"/>
                <a:gd name="connsiteY2" fmla="*/ 1918790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3283221"/>
                <a:gd name="connsiteY0" fmla="*/ 2151031 h 2448959"/>
                <a:gd name="connsiteX1" fmla="*/ 1014487 w 3283221"/>
                <a:gd name="connsiteY1" fmla="*/ 2441521 h 2448959"/>
                <a:gd name="connsiteX2" fmla="*/ 1817223 w 3283221"/>
                <a:gd name="connsiteY2" fmla="*/ 1614155 h 2448959"/>
                <a:gd name="connsiteX3" fmla="*/ 3283221 w 3283221"/>
                <a:gd name="connsiteY3" fmla="*/ 678530 h 2448959"/>
                <a:gd name="connsiteX4" fmla="*/ 2207482 w 3283221"/>
                <a:gd name="connsiteY4" fmla="*/ 1 h 2448959"/>
                <a:gd name="connsiteX5" fmla="*/ 903720 w 3283221"/>
                <a:gd name="connsiteY5" fmla="*/ 456683 h 2448959"/>
                <a:gd name="connsiteX6" fmla="*/ 0 w 3283221"/>
                <a:gd name="connsiteY6" fmla="*/ 2151031 h 2448959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322580 w 3283221"/>
                <a:gd name="connsiteY2" fmla="*/ 1993848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2322591"/>
                <a:gd name="connsiteY0" fmla="*/ 2151031 h 2448959"/>
                <a:gd name="connsiteX1" fmla="*/ 1014487 w 2322591"/>
                <a:gd name="connsiteY1" fmla="*/ 2441521 h 2448959"/>
                <a:gd name="connsiteX2" fmla="*/ 2322580 w 2322591"/>
                <a:gd name="connsiteY2" fmla="*/ 1993850 h 2448959"/>
                <a:gd name="connsiteX3" fmla="*/ 1887830 w 2322591"/>
                <a:gd name="connsiteY3" fmla="*/ 1415841 h 2448959"/>
                <a:gd name="connsiteX4" fmla="*/ 2207482 w 2322591"/>
                <a:gd name="connsiteY4" fmla="*/ 1 h 2448959"/>
                <a:gd name="connsiteX5" fmla="*/ 903720 w 2322591"/>
                <a:gd name="connsiteY5" fmla="*/ 456683 h 2448959"/>
                <a:gd name="connsiteX6" fmla="*/ 0 w 2322591"/>
                <a:gd name="connsiteY6" fmla="*/ 2151031 h 2448959"/>
                <a:gd name="connsiteX0" fmla="*/ 0 w 2389416"/>
                <a:gd name="connsiteY0" fmla="*/ 2151029 h 2448957"/>
                <a:gd name="connsiteX1" fmla="*/ 1014487 w 2389416"/>
                <a:gd name="connsiteY1" fmla="*/ 2441519 h 2448957"/>
                <a:gd name="connsiteX2" fmla="*/ 2322580 w 2389416"/>
                <a:gd name="connsiteY2" fmla="*/ 1993848 h 2448957"/>
                <a:gd name="connsiteX3" fmla="*/ 2389416 w 2389416"/>
                <a:gd name="connsiteY3" fmla="*/ 1367274 h 2448957"/>
                <a:gd name="connsiteX4" fmla="*/ 2207482 w 2389416"/>
                <a:gd name="connsiteY4" fmla="*/ -1 h 2448957"/>
                <a:gd name="connsiteX5" fmla="*/ 903720 w 2389416"/>
                <a:gd name="connsiteY5" fmla="*/ 456681 h 2448957"/>
                <a:gd name="connsiteX6" fmla="*/ 0 w 2389416"/>
                <a:gd name="connsiteY6" fmla="*/ 2151029 h 2448957"/>
                <a:gd name="connsiteX0" fmla="*/ 0 w 2389416"/>
                <a:gd name="connsiteY0" fmla="*/ 1695332 h 1993260"/>
                <a:gd name="connsiteX1" fmla="*/ 1014487 w 2389416"/>
                <a:gd name="connsiteY1" fmla="*/ 1985822 h 1993260"/>
                <a:gd name="connsiteX2" fmla="*/ 2322580 w 2389416"/>
                <a:gd name="connsiteY2" fmla="*/ 1538151 h 1993260"/>
                <a:gd name="connsiteX3" fmla="*/ 2389416 w 2389416"/>
                <a:gd name="connsiteY3" fmla="*/ 911577 h 1993260"/>
                <a:gd name="connsiteX4" fmla="*/ 1479617 w 2389416"/>
                <a:gd name="connsiteY4" fmla="*/ 497950 h 1993260"/>
                <a:gd name="connsiteX5" fmla="*/ 903720 w 2389416"/>
                <a:gd name="connsiteY5" fmla="*/ 984 h 1993260"/>
                <a:gd name="connsiteX6" fmla="*/ 0 w 2389416"/>
                <a:gd name="connsiteY6" fmla="*/ 1695332 h 1993260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903720 w 2389416"/>
                <a:gd name="connsiteY5" fmla="*/ 280081 h 2272357"/>
                <a:gd name="connsiteX6" fmla="*/ 0 w 2389416"/>
                <a:gd name="connsiteY6" fmla="*/ 1974429 h 2272357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311622 w 2389416"/>
                <a:gd name="connsiteY5" fmla="*/ 659776 h 2272357"/>
                <a:gd name="connsiteX6" fmla="*/ 0 w 2389416"/>
                <a:gd name="connsiteY6" fmla="*/ 1974429 h 2272357"/>
                <a:gd name="connsiteX0" fmla="*/ 0 w 2389416"/>
                <a:gd name="connsiteY0" fmla="*/ 2081072 h 2379000"/>
                <a:gd name="connsiteX1" fmla="*/ 1014487 w 2389416"/>
                <a:gd name="connsiteY1" fmla="*/ 2371562 h 2379000"/>
                <a:gd name="connsiteX2" fmla="*/ 2322580 w 2389416"/>
                <a:gd name="connsiteY2" fmla="*/ 1923891 h 2379000"/>
                <a:gd name="connsiteX3" fmla="*/ 2389416 w 2389416"/>
                <a:gd name="connsiteY3" fmla="*/ 1297317 h 2379000"/>
                <a:gd name="connsiteX4" fmla="*/ 2064172 w 2389416"/>
                <a:gd name="connsiteY4" fmla="*/ 106643 h 2379000"/>
                <a:gd name="connsiteX5" fmla="*/ 311622 w 2389416"/>
                <a:gd name="connsiteY5" fmla="*/ 766419 h 2379000"/>
                <a:gd name="connsiteX6" fmla="*/ 0 w 2389416"/>
                <a:gd name="connsiteY6" fmla="*/ 2081072 h 2379000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1083 h 2349011"/>
                <a:gd name="connsiteX1" fmla="*/ 1014487 w 2389416"/>
                <a:gd name="connsiteY1" fmla="*/ 2341573 h 2349011"/>
                <a:gd name="connsiteX2" fmla="*/ 2322580 w 2389416"/>
                <a:gd name="connsiteY2" fmla="*/ 1893902 h 2349011"/>
                <a:gd name="connsiteX3" fmla="*/ 2389416 w 2389416"/>
                <a:gd name="connsiteY3" fmla="*/ 1267328 h 2349011"/>
                <a:gd name="connsiteX4" fmla="*/ 2064172 w 2389416"/>
                <a:gd name="connsiteY4" fmla="*/ 76654 h 2349011"/>
                <a:gd name="connsiteX5" fmla="*/ 1156541 w 2389416"/>
                <a:gd name="connsiteY5" fmla="*/ 159072 h 2349011"/>
                <a:gd name="connsiteX6" fmla="*/ 311622 w 2389416"/>
                <a:gd name="connsiteY6" fmla="*/ 736430 h 2349011"/>
                <a:gd name="connsiteX7" fmla="*/ 0 w 2389416"/>
                <a:gd name="connsiteY7" fmla="*/ 2051083 h 2349011"/>
                <a:gd name="connsiteX0" fmla="*/ 0 w 2389416"/>
                <a:gd name="connsiteY0" fmla="*/ 2030332 h 2328260"/>
                <a:gd name="connsiteX1" fmla="*/ 1014487 w 2389416"/>
                <a:gd name="connsiteY1" fmla="*/ 2320822 h 2328260"/>
                <a:gd name="connsiteX2" fmla="*/ 2322580 w 2389416"/>
                <a:gd name="connsiteY2" fmla="*/ 1873151 h 2328260"/>
                <a:gd name="connsiteX3" fmla="*/ 2389416 w 2389416"/>
                <a:gd name="connsiteY3" fmla="*/ 1246577 h 2328260"/>
                <a:gd name="connsiteX4" fmla="*/ 2064172 w 2389416"/>
                <a:gd name="connsiteY4" fmla="*/ 55903 h 2328260"/>
                <a:gd name="connsiteX5" fmla="*/ 1156541 w 2389416"/>
                <a:gd name="connsiteY5" fmla="*/ 138321 h 2328260"/>
                <a:gd name="connsiteX6" fmla="*/ 311622 w 2389416"/>
                <a:gd name="connsiteY6" fmla="*/ 715679 h 2328260"/>
                <a:gd name="connsiteX7" fmla="*/ 0 w 2389416"/>
                <a:gd name="connsiteY7" fmla="*/ 2030332 h 232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416" h="2328260">
                  <a:moveTo>
                    <a:pt x="0" y="2030332"/>
                  </a:moveTo>
                  <a:cubicBezTo>
                    <a:pt x="22861" y="2244876"/>
                    <a:pt x="527450" y="2359529"/>
                    <a:pt x="1014487" y="2320822"/>
                  </a:cubicBezTo>
                  <a:cubicBezTo>
                    <a:pt x="1501524" y="2282116"/>
                    <a:pt x="1944458" y="2166983"/>
                    <a:pt x="2322580" y="1873151"/>
                  </a:cubicBezTo>
                  <a:cubicBezTo>
                    <a:pt x="2325539" y="1525443"/>
                    <a:pt x="2260690" y="1644593"/>
                    <a:pt x="2389416" y="1246577"/>
                  </a:cubicBezTo>
                  <a:cubicBezTo>
                    <a:pt x="1857123" y="730556"/>
                    <a:pt x="2397062" y="178235"/>
                    <a:pt x="2064172" y="55903"/>
                  </a:cubicBezTo>
                  <a:cubicBezTo>
                    <a:pt x="1808410" y="-81711"/>
                    <a:pt x="1524060" y="69566"/>
                    <a:pt x="1156541" y="138321"/>
                  </a:cubicBezTo>
                  <a:cubicBezTo>
                    <a:pt x="899648" y="313038"/>
                    <a:pt x="589863" y="559285"/>
                    <a:pt x="311622" y="715679"/>
                  </a:cubicBezTo>
                  <a:cubicBezTo>
                    <a:pt x="180770" y="1093075"/>
                    <a:pt x="17857" y="1471896"/>
                    <a:pt x="0" y="2030332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70024" y="2523003"/>
              <a:ext cx="1398457" cy="1211663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4818" h="2246526">
                  <a:moveTo>
                    <a:pt x="2653" y="837831"/>
                  </a:moveTo>
                  <a:cubicBezTo>
                    <a:pt x="-34491" y="1398212"/>
                    <a:pt x="327500" y="2055656"/>
                    <a:pt x="516891" y="2246526"/>
                  </a:cubicBezTo>
                  <a:cubicBezTo>
                    <a:pt x="759548" y="2100044"/>
                    <a:pt x="1405238" y="1773736"/>
                    <a:pt x="1763304" y="1568070"/>
                  </a:cubicBezTo>
                  <a:cubicBezTo>
                    <a:pt x="1766263" y="1220362"/>
                    <a:pt x="2086092" y="696390"/>
                    <a:pt x="2214818" y="298374"/>
                  </a:cubicBezTo>
                  <a:cubicBezTo>
                    <a:pt x="2041490" y="32243"/>
                    <a:pt x="1571240" y="268485"/>
                    <a:pt x="1192993" y="0"/>
                  </a:cubicBezTo>
                  <a:cubicBezTo>
                    <a:pt x="941459" y="395056"/>
                    <a:pt x="246789" y="438336"/>
                    <a:pt x="2653" y="837831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24000" y="1654379"/>
              <a:ext cx="1603157" cy="131785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64524 h 2443414"/>
                <a:gd name="connsiteX1" fmla="*/ 1012054 w 2539013"/>
                <a:gd name="connsiteY1" fmla="*/ 2443414 h 2443414"/>
                <a:gd name="connsiteX2" fmla="*/ 2228295 w 2539013"/>
                <a:gd name="connsiteY2" fmla="*/ 1617790 h 2443414"/>
                <a:gd name="connsiteX3" fmla="*/ 2539013 w 2539013"/>
                <a:gd name="connsiteY3" fmla="*/ 312773 h 2443414"/>
                <a:gd name="connsiteX4" fmla="*/ 843378 w 2539013"/>
                <a:gd name="connsiteY4" fmla="*/ 108586 h 2443414"/>
                <a:gd name="connsiteX5" fmla="*/ 0 w 2539013"/>
                <a:gd name="connsiteY5" fmla="*/ 1564524 h 24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013" h="2443414">
                  <a:moveTo>
                    <a:pt x="0" y="1564524"/>
                  </a:moveTo>
                  <a:cubicBezTo>
                    <a:pt x="279647" y="1777588"/>
                    <a:pt x="822663" y="2252544"/>
                    <a:pt x="1012054" y="2443414"/>
                  </a:cubicBezTo>
                  <a:cubicBezTo>
                    <a:pt x="1254711" y="2296932"/>
                    <a:pt x="2151821" y="1847003"/>
                    <a:pt x="2228295" y="1617790"/>
                  </a:cubicBezTo>
                  <a:cubicBezTo>
                    <a:pt x="2231254" y="1270082"/>
                    <a:pt x="2512113" y="790260"/>
                    <a:pt x="2539013" y="312773"/>
                  </a:cubicBezTo>
                  <a:cubicBezTo>
                    <a:pt x="2047636" y="-79926"/>
                    <a:pt x="1352365" y="-46773"/>
                    <a:pt x="843378" y="108586"/>
                  </a:cubicBezTo>
                  <a:cubicBezTo>
                    <a:pt x="591844" y="503642"/>
                    <a:pt x="244136" y="1165029"/>
                    <a:pt x="0" y="1564524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276600" y="2438401"/>
              <a:ext cx="1796832" cy="143892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5747" h="2667887">
                  <a:moveTo>
                    <a:pt x="0" y="1736017"/>
                  </a:moveTo>
                  <a:cubicBezTo>
                    <a:pt x="279647" y="1949081"/>
                    <a:pt x="1089171" y="2477017"/>
                    <a:pt x="1278562" y="2667887"/>
                  </a:cubicBezTo>
                  <a:cubicBezTo>
                    <a:pt x="1521219" y="2521405"/>
                    <a:pt x="2126680" y="2124456"/>
                    <a:pt x="2484746" y="1918790"/>
                  </a:cubicBezTo>
                  <a:cubicBezTo>
                    <a:pt x="2487705" y="1571082"/>
                    <a:pt x="2717021" y="1076544"/>
                    <a:pt x="2845747" y="678528"/>
                  </a:cubicBezTo>
                  <a:cubicBezTo>
                    <a:pt x="2313454" y="162507"/>
                    <a:pt x="2102898" y="122331"/>
                    <a:pt x="1770008" y="-1"/>
                  </a:cubicBezTo>
                  <a:cubicBezTo>
                    <a:pt x="1572886" y="154343"/>
                    <a:pt x="737781" y="426360"/>
                    <a:pt x="466246" y="456681"/>
                  </a:cubicBezTo>
                  <a:cubicBezTo>
                    <a:pt x="335394" y="834077"/>
                    <a:pt x="17857" y="1177581"/>
                    <a:pt x="0" y="1736017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849009" y="2673350"/>
              <a:ext cx="1661525" cy="100330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39 w 2223961"/>
                <a:gd name="connsiteY0" fmla="*/ 129927 h 2674759"/>
                <a:gd name="connsiteX1" fmla="*/ 722144 w 2223961"/>
                <a:gd name="connsiteY1" fmla="*/ 2674759 h 2674759"/>
                <a:gd name="connsiteX2" fmla="*/ 1772447 w 2223961"/>
                <a:gd name="connsiteY2" fmla="*/ 1590119 h 2674759"/>
                <a:gd name="connsiteX3" fmla="*/ 2223961 w 2223961"/>
                <a:gd name="connsiteY3" fmla="*/ 320423 h 2674759"/>
                <a:gd name="connsiteX4" fmla="*/ 1202136 w 2223961"/>
                <a:gd name="connsiteY4" fmla="*/ 22049 h 2674759"/>
                <a:gd name="connsiteX5" fmla="*/ 1739 w 2223961"/>
                <a:gd name="connsiteY5" fmla="*/ 129927 h 2674759"/>
                <a:gd name="connsiteX0" fmla="*/ 407246 w 2629468"/>
                <a:gd name="connsiteY0" fmla="*/ 129927 h 1635121"/>
                <a:gd name="connsiteX1" fmla="*/ 41510 w 2629468"/>
                <a:gd name="connsiteY1" fmla="*/ 1367907 h 1635121"/>
                <a:gd name="connsiteX2" fmla="*/ 2177954 w 2629468"/>
                <a:gd name="connsiteY2" fmla="*/ 1590119 h 1635121"/>
                <a:gd name="connsiteX3" fmla="*/ 2629468 w 2629468"/>
                <a:gd name="connsiteY3" fmla="*/ 320423 h 1635121"/>
                <a:gd name="connsiteX4" fmla="*/ 1607643 w 2629468"/>
                <a:gd name="connsiteY4" fmla="*/ 22049 h 1635121"/>
                <a:gd name="connsiteX5" fmla="*/ 407246 w 2629468"/>
                <a:gd name="connsiteY5" fmla="*/ 129927 h 1635121"/>
                <a:gd name="connsiteX0" fmla="*/ 407246 w 2629468"/>
                <a:gd name="connsiteY0" fmla="*/ 237386 h 1742582"/>
                <a:gd name="connsiteX1" fmla="*/ 41510 w 2629468"/>
                <a:gd name="connsiteY1" fmla="*/ 1475366 h 1742582"/>
                <a:gd name="connsiteX2" fmla="*/ 2177954 w 2629468"/>
                <a:gd name="connsiteY2" fmla="*/ 1697578 h 1742582"/>
                <a:gd name="connsiteX3" fmla="*/ 2629468 w 2629468"/>
                <a:gd name="connsiteY3" fmla="*/ 427882 h 1742582"/>
                <a:gd name="connsiteX4" fmla="*/ 1295880 w 2629468"/>
                <a:gd name="connsiteY4" fmla="*/ 0 h 1742582"/>
                <a:gd name="connsiteX5" fmla="*/ 407246 w 2629468"/>
                <a:gd name="connsiteY5" fmla="*/ 237386 h 1742582"/>
                <a:gd name="connsiteX0" fmla="*/ 407246 w 2212498"/>
                <a:gd name="connsiteY0" fmla="*/ 237386 h 1742580"/>
                <a:gd name="connsiteX1" fmla="*/ 41510 w 2212498"/>
                <a:gd name="connsiteY1" fmla="*/ 1475366 h 1742580"/>
                <a:gd name="connsiteX2" fmla="*/ 2177954 w 2212498"/>
                <a:gd name="connsiteY2" fmla="*/ 1697578 h 1742580"/>
                <a:gd name="connsiteX3" fmla="*/ 1295880 w 2212498"/>
                <a:gd name="connsiteY3" fmla="*/ 0 h 1742580"/>
                <a:gd name="connsiteX4" fmla="*/ 407246 w 2212498"/>
                <a:gd name="connsiteY4" fmla="*/ 237386 h 1742580"/>
                <a:gd name="connsiteX0" fmla="*/ 407246 w 1538937"/>
                <a:gd name="connsiteY0" fmla="*/ 237386 h 1655444"/>
                <a:gd name="connsiteX1" fmla="*/ 41510 w 1538937"/>
                <a:gd name="connsiteY1" fmla="*/ 1475366 h 1655444"/>
                <a:gd name="connsiteX2" fmla="*/ 1398547 w 1538937"/>
                <a:gd name="connsiteY2" fmla="*/ 1603390 h 1655444"/>
                <a:gd name="connsiteX3" fmla="*/ 1295880 w 1538937"/>
                <a:gd name="connsiteY3" fmla="*/ 0 h 1655444"/>
                <a:gd name="connsiteX4" fmla="*/ 407246 w 1538937"/>
                <a:gd name="connsiteY4" fmla="*/ 237386 h 1655444"/>
                <a:gd name="connsiteX0" fmla="*/ 407246 w 1428793"/>
                <a:gd name="connsiteY0" fmla="*/ 237386 h 1655442"/>
                <a:gd name="connsiteX1" fmla="*/ 41510 w 1428793"/>
                <a:gd name="connsiteY1" fmla="*/ 1475366 h 1655442"/>
                <a:gd name="connsiteX2" fmla="*/ 1398547 w 1428793"/>
                <a:gd name="connsiteY2" fmla="*/ 1603390 h 1655442"/>
                <a:gd name="connsiteX3" fmla="*/ 1295880 w 1428793"/>
                <a:gd name="connsiteY3" fmla="*/ 0 h 1655442"/>
                <a:gd name="connsiteX4" fmla="*/ 407246 w 1428793"/>
                <a:gd name="connsiteY4" fmla="*/ 237386 h 1655442"/>
                <a:gd name="connsiteX0" fmla="*/ 407246 w 1428793"/>
                <a:gd name="connsiteY0" fmla="*/ 237386 h 1758872"/>
                <a:gd name="connsiteX1" fmla="*/ 41510 w 1428793"/>
                <a:gd name="connsiteY1" fmla="*/ 1475366 h 1758872"/>
                <a:gd name="connsiteX2" fmla="*/ 1398547 w 1428793"/>
                <a:gd name="connsiteY2" fmla="*/ 1603390 h 1758872"/>
                <a:gd name="connsiteX3" fmla="*/ 1295880 w 1428793"/>
                <a:gd name="connsiteY3" fmla="*/ 0 h 1758872"/>
                <a:gd name="connsiteX4" fmla="*/ 407246 w 1428793"/>
                <a:gd name="connsiteY4" fmla="*/ 237386 h 1758872"/>
                <a:gd name="connsiteX0" fmla="*/ 360425 w 1381972"/>
                <a:gd name="connsiteY0" fmla="*/ 237386 h 1757116"/>
                <a:gd name="connsiteX1" fmla="*/ 44974 w 1381972"/>
                <a:gd name="connsiteY1" fmla="*/ 1463592 h 1757116"/>
                <a:gd name="connsiteX2" fmla="*/ 1351726 w 1381972"/>
                <a:gd name="connsiteY2" fmla="*/ 1603390 h 1757116"/>
                <a:gd name="connsiteX3" fmla="*/ 1249059 w 1381972"/>
                <a:gd name="connsiteY3" fmla="*/ 0 h 1757116"/>
                <a:gd name="connsiteX4" fmla="*/ 360425 w 1381972"/>
                <a:gd name="connsiteY4" fmla="*/ 237386 h 1757116"/>
                <a:gd name="connsiteX0" fmla="*/ 397838 w 1419385"/>
                <a:gd name="connsiteY0" fmla="*/ 237386 h 1759765"/>
                <a:gd name="connsiteX1" fmla="*/ 42160 w 1419385"/>
                <a:gd name="connsiteY1" fmla="*/ 1481252 h 1759765"/>
                <a:gd name="connsiteX2" fmla="*/ 1389139 w 1419385"/>
                <a:gd name="connsiteY2" fmla="*/ 1603390 h 1759765"/>
                <a:gd name="connsiteX3" fmla="*/ 1286472 w 1419385"/>
                <a:gd name="connsiteY3" fmla="*/ 0 h 1759765"/>
                <a:gd name="connsiteX4" fmla="*/ 397838 w 1419385"/>
                <a:gd name="connsiteY4" fmla="*/ 237386 h 1759765"/>
                <a:gd name="connsiteX0" fmla="*/ 397838 w 1419385"/>
                <a:gd name="connsiteY0" fmla="*/ 237386 h 1792076"/>
                <a:gd name="connsiteX1" fmla="*/ 42160 w 1419385"/>
                <a:gd name="connsiteY1" fmla="*/ 1481252 h 1792076"/>
                <a:gd name="connsiteX2" fmla="*/ 1389139 w 1419385"/>
                <a:gd name="connsiteY2" fmla="*/ 1603390 h 1792076"/>
                <a:gd name="connsiteX3" fmla="*/ 1286472 w 1419385"/>
                <a:gd name="connsiteY3" fmla="*/ 0 h 1792076"/>
                <a:gd name="connsiteX4" fmla="*/ 397838 w 1419385"/>
                <a:gd name="connsiteY4" fmla="*/ 237386 h 1792076"/>
                <a:gd name="connsiteX0" fmla="*/ 413007 w 1434554"/>
                <a:gd name="connsiteY0" fmla="*/ 237386 h 1792078"/>
                <a:gd name="connsiteX1" fmla="*/ 57329 w 1434554"/>
                <a:gd name="connsiteY1" fmla="*/ 1481252 h 1792078"/>
                <a:gd name="connsiteX2" fmla="*/ 1404308 w 1434554"/>
                <a:gd name="connsiteY2" fmla="*/ 1603390 h 1792078"/>
                <a:gd name="connsiteX3" fmla="*/ 1301641 w 1434554"/>
                <a:gd name="connsiteY3" fmla="*/ 0 h 1792078"/>
                <a:gd name="connsiteX4" fmla="*/ 413007 w 1434554"/>
                <a:gd name="connsiteY4" fmla="*/ 237386 h 1792078"/>
                <a:gd name="connsiteX0" fmla="*/ 413007 w 1434554"/>
                <a:gd name="connsiteY0" fmla="*/ 237386 h 1792076"/>
                <a:gd name="connsiteX1" fmla="*/ 57329 w 1434554"/>
                <a:gd name="connsiteY1" fmla="*/ 1481252 h 1792076"/>
                <a:gd name="connsiteX2" fmla="*/ 1404308 w 1434554"/>
                <a:gd name="connsiteY2" fmla="*/ 1603390 h 1792076"/>
                <a:gd name="connsiteX3" fmla="*/ 1301641 w 1434554"/>
                <a:gd name="connsiteY3" fmla="*/ 0 h 1792076"/>
                <a:gd name="connsiteX4" fmla="*/ 413007 w 1434554"/>
                <a:gd name="connsiteY4" fmla="*/ 237386 h 1792076"/>
                <a:gd name="connsiteX0" fmla="*/ 413007 w 2666444"/>
                <a:gd name="connsiteY0" fmla="*/ 237386 h 1635567"/>
                <a:gd name="connsiteX1" fmla="*/ 57329 w 2666444"/>
                <a:gd name="connsiteY1" fmla="*/ 1481252 h 1635567"/>
                <a:gd name="connsiteX2" fmla="*/ 2666444 w 2666444"/>
                <a:gd name="connsiteY2" fmla="*/ 1385581 h 1635567"/>
                <a:gd name="connsiteX3" fmla="*/ 1301641 w 2666444"/>
                <a:gd name="connsiteY3" fmla="*/ 0 h 1635567"/>
                <a:gd name="connsiteX4" fmla="*/ 413007 w 2666444"/>
                <a:gd name="connsiteY4" fmla="*/ 237386 h 1635567"/>
                <a:gd name="connsiteX0" fmla="*/ 413007 w 2666444"/>
                <a:gd name="connsiteY0" fmla="*/ 237386 h 1880226"/>
                <a:gd name="connsiteX1" fmla="*/ 57329 w 2666444"/>
                <a:gd name="connsiteY1" fmla="*/ 1481252 h 1880226"/>
                <a:gd name="connsiteX2" fmla="*/ 2666444 w 2666444"/>
                <a:gd name="connsiteY2" fmla="*/ 1385581 h 1880226"/>
                <a:gd name="connsiteX3" fmla="*/ 1301641 w 2666444"/>
                <a:gd name="connsiteY3" fmla="*/ 0 h 1880226"/>
                <a:gd name="connsiteX4" fmla="*/ 413007 w 2666444"/>
                <a:gd name="connsiteY4" fmla="*/ 237386 h 1880226"/>
                <a:gd name="connsiteX0" fmla="*/ 413007 w 2684774"/>
                <a:gd name="connsiteY0" fmla="*/ 237386 h 1880226"/>
                <a:gd name="connsiteX1" fmla="*/ 57329 w 2684774"/>
                <a:gd name="connsiteY1" fmla="*/ 1481252 h 1880226"/>
                <a:gd name="connsiteX2" fmla="*/ 2666444 w 2684774"/>
                <a:gd name="connsiteY2" fmla="*/ 1385581 h 1880226"/>
                <a:gd name="connsiteX3" fmla="*/ 1301641 w 2684774"/>
                <a:gd name="connsiteY3" fmla="*/ 0 h 1880226"/>
                <a:gd name="connsiteX4" fmla="*/ 413007 w 2684774"/>
                <a:gd name="connsiteY4" fmla="*/ 237386 h 1880226"/>
                <a:gd name="connsiteX0" fmla="*/ 413007 w 2684909"/>
                <a:gd name="connsiteY0" fmla="*/ 237386 h 1880226"/>
                <a:gd name="connsiteX1" fmla="*/ 57329 w 2684909"/>
                <a:gd name="connsiteY1" fmla="*/ 1481252 h 1880226"/>
                <a:gd name="connsiteX2" fmla="*/ 2666444 w 2684909"/>
                <a:gd name="connsiteY2" fmla="*/ 1385581 h 1880226"/>
                <a:gd name="connsiteX3" fmla="*/ 1311699 w 2684909"/>
                <a:gd name="connsiteY3" fmla="*/ 0 h 1880226"/>
                <a:gd name="connsiteX4" fmla="*/ 413007 w 2684909"/>
                <a:gd name="connsiteY4" fmla="*/ 237386 h 1880226"/>
                <a:gd name="connsiteX0" fmla="*/ 413007 w 2687266"/>
                <a:gd name="connsiteY0" fmla="*/ 237386 h 1880226"/>
                <a:gd name="connsiteX1" fmla="*/ 57329 w 2687266"/>
                <a:gd name="connsiteY1" fmla="*/ 1481252 h 1880226"/>
                <a:gd name="connsiteX2" fmla="*/ 2666444 w 2687266"/>
                <a:gd name="connsiteY2" fmla="*/ 1385581 h 1880226"/>
                <a:gd name="connsiteX3" fmla="*/ 1311699 w 2687266"/>
                <a:gd name="connsiteY3" fmla="*/ 0 h 1880226"/>
                <a:gd name="connsiteX4" fmla="*/ 413007 w 2687266"/>
                <a:gd name="connsiteY4" fmla="*/ 237386 h 1880226"/>
                <a:gd name="connsiteX0" fmla="*/ 413007 w 2687264"/>
                <a:gd name="connsiteY0" fmla="*/ 237386 h 1861559"/>
                <a:gd name="connsiteX1" fmla="*/ 57329 w 2687264"/>
                <a:gd name="connsiteY1" fmla="*/ 1481252 h 1861559"/>
                <a:gd name="connsiteX2" fmla="*/ 1457500 w 2687264"/>
                <a:gd name="connsiteY2" fmla="*/ 1860202 h 1861559"/>
                <a:gd name="connsiteX3" fmla="*/ 2666444 w 2687264"/>
                <a:gd name="connsiteY3" fmla="*/ 1385581 h 1861559"/>
                <a:gd name="connsiteX4" fmla="*/ 1311699 w 2687264"/>
                <a:gd name="connsiteY4" fmla="*/ 0 h 1861559"/>
                <a:gd name="connsiteX5" fmla="*/ 413007 w 2687264"/>
                <a:gd name="connsiteY5" fmla="*/ 237386 h 1861559"/>
                <a:gd name="connsiteX0" fmla="*/ 413007 w 2687266"/>
                <a:gd name="connsiteY0" fmla="*/ 237386 h 1860202"/>
                <a:gd name="connsiteX1" fmla="*/ 57329 w 2687266"/>
                <a:gd name="connsiteY1" fmla="*/ 1481252 h 1860202"/>
                <a:gd name="connsiteX2" fmla="*/ 1457500 w 2687266"/>
                <a:gd name="connsiteY2" fmla="*/ 1860202 h 1860202"/>
                <a:gd name="connsiteX3" fmla="*/ 2666444 w 2687266"/>
                <a:gd name="connsiteY3" fmla="*/ 1385581 h 1860202"/>
                <a:gd name="connsiteX4" fmla="*/ 1311699 w 2687266"/>
                <a:gd name="connsiteY4" fmla="*/ 0 h 1860202"/>
                <a:gd name="connsiteX5" fmla="*/ 413007 w 2687266"/>
                <a:gd name="connsiteY5" fmla="*/ 237386 h 1860202"/>
                <a:gd name="connsiteX0" fmla="*/ 355678 w 2629936"/>
                <a:gd name="connsiteY0" fmla="*/ 237386 h 1860202"/>
                <a:gd name="connsiteX1" fmla="*/ 0 w 2629936"/>
                <a:gd name="connsiteY1" fmla="*/ 1481252 h 1860202"/>
                <a:gd name="connsiteX2" fmla="*/ 1400171 w 2629936"/>
                <a:gd name="connsiteY2" fmla="*/ 1860202 h 1860202"/>
                <a:gd name="connsiteX3" fmla="*/ 2609115 w 2629936"/>
                <a:gd name="connsiteY3" fmla="*/ 1385581 h 1860202"/>
                <a:gd name="connsiteX4" fmla="*/ 1254370 w 2629936"/>
                <a:gd name="connsiteY4" fmla="*/ 0 h 1860202"/>
                <a:gd name="connsiteX5" fmla="*/ 355678 w 2629936"/>
                <a:gd name="connsiteY5" fmla="*/ 237386 h 1860202"/>
                <a:gd name="connsiteX0" fmla="*/ 357197 w 2631455"/>
                <a:gd name="connsiteY0" fmla="*/ 237386 h 1860202"/>
                <a:gd name="connsiteX1" fmla="*/ 1519 w 2631455"/>
                <a:gd name="connsiteY1" fmla="*/ 1481252 h 1860202"/>
                <a:gd name="connsiteX2" fmla="*/ 1401690 w 2631455"/>
                <a:gd name="connsiteY2" fmla="*/ 1860202 h 1860202"/>
                <a:gd name="connsiteX3" fmla="*/ 2610634 w 2631455"/>
                <a:gd name="connsiteY3" fmla="*/ 1385581 h 1860202"/>
                <a:gd name="connsiteX4" fmla="*/ 1255889 w 2631455"/>
                <a:gd name="connsiteY4" fmla="*/ 0 h 1860202"/>
                <a:gd name="connsiteX5" fmla="*/ 357197 w 2631455"/>
                <a:gd name="connsiteY5" fmla="*/ 237386 h 186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1455" h="1860202">
                  <a:moveTo>
                    <a:pt x="357197" y="237386"/>
                  </a:moveTo>
                  <a:cubicBezTo>
                    <a:pt x="134002" y="674147"/>
                    <a:pt x="-16905" y="1078461"/>
                    <a:pt x="1519" y="1481252"/>
                  </a:cubicBezTo>
                  <a:cubicBezTo>
                    <a:pt x="175601" y="1751721"/>
                    <a:pt x="1027180" y="1711319"/>
                    <a:pt x="1401690" y="1860202"/>
                  </a:cubicBezTo>
                  <a:cubicBezTo>
                    <a:pt x="1836543" y="1844257"/>
                    <a:pt x="2634934" y="1695615"/>
                    <a:pt x="2610634" y="1385581"/>
                  </a:cubicBezTo>
                  <a:cubicBezTo>
                    <a:pt x="2794554" y="515695"/>
                    <a:pt x="1711916" y="49104"/>
                    <a:pt x="1255889" y="0"/>
                  </a:cubicBezTo>
                  <a:cubicBezTo>
                    <a:pt x="1004355" y="395056"/>
                    <a:pt x="807498" y="79247"/>
                    <a:pt x="357197" y="237386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614270" y="1604165"/>
              <a:ext cx="2070599" cy="181574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157869 w 2539013"/>
                <a:gd name="connsiteY2" fmla="*/ 2071127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157869 w 2539013"/>
                <a:gd name="connsiteY2" fmla="*/ 2071127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21406"/>
                <a:gd name="connsiteY0" fmla="*/ 1488257 h 2454720"/>
                <a:gd name="connsiteX1" fmla="*/ 1064874 w 2521406"/>
                <a:gd name="connsiteY1" fmla="*/ 2454720 h 2454720"/>
                <a:gd name="connsiteX2" fmla="*/ 2157869 w 2521406"/>
                <a:gd name="connsiteY2" fmla="*/ 2035689 h 2454720"/>
                <a:gd name="connsiteX3" fmla="*/ 2521406 w 2521406"/>
                <a:gd name="connsiteY3" fmla="*/ 549269 h 2454720"/>
                <a:gd name="connsiteX4" fmla="*/ 843378 w 2521406"/>
                <a:gd name="connsiteY4" fmla="*/ 32319 h 2454720"/>
                <a:gd name="connsiteX5" fmla="*/ 0 w 2521406"/>
                <a:gd name="connsiteY5" fmla="*/ 1488257 h 2454720"/>
                <a:gd name="connsiteX0" fmla="*/ 0 w 2521406"/>
                <a:gd name="connsiteY0" fmla="*/ 1488257 h 2454720"/>
                <a:gd name="connsiteX1" fmla="*/ 1064874 w 2521406"/>
                <a:gd name="connsiteY1" fmla="*/ 2454720 h 2454720"/>
                <a:gd name="connsiteX2" fmla="*/ 2157869 w 2521406"/>
                <a:gd name="connsiteY2" fmla="*/ 2035689 h 2454720"/>
                <a:gd name="connsiteX3" fmla="*/ 2521406 w 2521406"/>
                <a:gd name="connsiteY3" fmla="*/ 549269 h 2454720"/>
                <a:gd name="connsiteX4" fmla="*/ 843378 w 2521406"/>
                <a:gd name="connsiteY4" fmla="*/ 32319 h 2454720"/>
                <a:gd name="connsiteX5" fmla="*/ 0 w 2521406"/>
                <a:gd name="connsiteY5" fmla="*/ 1488257 h 2454720"/>
                <a:gd name="connsiteX0" fmla="*/ 0 w 2521406"/>
                <a:gd name="connsiteY0" fmla="*/ 1490745 h 2457208"/>
                <a:gd name="connsiteX1" fmla="*/ 1064874 w 2521406"/>
                <a:gd name="connsiteY1" fmla="*/ 2457208 h 2457208"/>
                <a:gd name="connsiteX2" fmla="*/ 2157869 w 2521406"/>
                <a:gd name="connsiteY2" fmla="*/ 2038177 h 2457208"/>
                <a:gd name="connsiteX3" fmla="*/ 2521406 w 2521406"/>
                <a:gd name="connsiteY3" fmla="*/ 551757 h 2457208"/>
                <a:gd name="connsiteX4" fmla="*/ 843378 w 2521406"/>
                <a:gd name="connsiteY4" fmla="*/ 34807 h 2457208"/>
                <a:gd name="connsiteX5" fmla="*/ 0 w 2521406"/>
                <a:gd name="connsiteY5" fmla="*/ 1490745 h 2457208"/>
                <a:gd name="connsiteX0" fmla="*/ 0 w 2521406"/>
                <a:gd name="connsiteY0" fmla="*/ 1455938 h 2422401"/>
                <a:gd name="connsiteX1" fmla="*/ 1064874 w 2521406"/>
                <a:gd name="connsiteY1" fmla="*/ 2422401 h 2422401"/>
                <a:gd name="connsiteX2" fmla="*/ 2157869 w 2521406"/>
                <a:gd name="connsiteY2" fmla="*/ 2003370 h 2422401"/>
                <a:gd name="connsiteX3" fmla="*/ 2521406 w 2521406"/>
                <a:gd name="connsiteY3" fmla="*/ 516950 h 2422401"/>
                <a:gd name="connsiteX4" fmla="*/ 843378 w 2521406"/>
                <a:gd name="connsiteY4" fmla="*/ 0 h 2422401"/>
                <a:gd name="connsiteX5" fmla="*/ 0 w 2521406"/>
                <a:gd name="connsiteY5" fmla="*/ 1455938 h 2422401"/>
                <a:gd name="connsiteX0" fmla="*/ 0 w 2521406"/>
                <a:gd name="connsiteY0" fmla="*/ 1455938 h 2422401"/>
                <a:gd name="connsiteX1" fmla="*/ 1064874 w 2521406"/>
                <a:gd name="connsiteY1" fmla="*/ 2422401 h 2422401"/>
                <a:gd name="connsiteX2" fmla="*/ 2157869 w 2521406"/>
                <a:gd name="connsiteY2" fmla="*/ 2003370 h 2422401"/>
                <a:gd name="connsiteX3" fmla="*/ 2521406 w 2521406"/>
                <a:gd name="connsiteY3" fmla="*/ 516950 h 2422401"/>
                <a:gd name="connsiteX4" fmla="*/ 843378 w 2521406"/>
                <a:gd name="connsiteY4" fmla="*/ 0 h 2422401"/>
                <a:gd name="connsiteX5" fmla="*/ 0 w 2521406"/>
                <a:gd name="connsiteY5" fmla="*/ 1455938 h 2422401"/>
                <a:gd name="connsiteX0" fmla="*/ 29572 w 2550978"/>
                <a:gd name="connsiteY0" fmla="*/ 1455938 h 2422401"/>
                <a:gd name="connsiteX1" fmla="*/ 1094446 w 2550978"/>
                <a:gd name="connsiteY1" fmla="*/ 2422401 h 2422401"/>
                <a:gd name="connsiteX2" fmla="*/ 2187441 w 2550978"/>
                <a:gd name="connsiteY2" fmla="*/ 2003370 h 2422401"/>
                <a:gd name="connsiteX3" fmla="*/ 2550978 w 2550978"/>
                <a:gd name="connsiteY3" fmla="*/ 516950 h 2422401"/>
                <a:gd name="connsiteX4" fmla="*/ 872950 w 2550978"/>
                <a:gd name="connsiteY4" fmla="*/ 0 h 2422401"/>
                <a:gd name="connsiteX5" fmla="*/ 346493 w 2550978"/>
                <a:gd name="connsiteY5" fmla="*/ 682871 h 2422401"/>
                <a:gd name="connsiteX6" fmla="*/ 29572 w 2550978"/>
                <a:gd name="connsiteY6" fmla="*/ 1455938 h 2422401"/>
                <a:gd name="connsiteX0" fmla="*/ 30228 w 2551634"/>
                <a:gd name="connsiteY0" fmla="*/ 1455938 h 2422401"/>
                <a:gd name="connsiteX1" fmla="*/ 1095102 w 2551634"/>
                <a:gd name="connsiteY1" fmla="*/ 2422401 h 2422401"/>
                <a:gd name="connsiteX2" fmla="*/ 2188097 w 2551634"/>
                <a:gd name="connsiteY2" fmla="*/ 2003370 h 2422401"/>
                <a:gd name="connsiteX3" fmla="*/ 2551634 w 2551634"/>
                <a:gd name="connsiteY3" fmla="*/ 516950 h 2422401"/>
                <a:gd name="connsiteX4" fmla="*/ 873606 w 2551634"/>
                <a:gd name="connsiteY4" fmla="*/ 0 h 2422401"/>
                <a:gd name="connsiteX5" fmla="*/ 338345 w 2551634"/>
                <a:gd name="connsiteY5" fmla="*/ 570276 h 2422401"/>
                <a:gd name="connsiteX6" fmla="*/ 30228 w 2551634"/>
                <a:gd name="connsiteY6" fmla="*/ 1455938 h 2422401"/>
                <a:gd name="connsiteX0" fmla="*/ 30228 w 2551634"/>
                <a:gd name="connsiteY0" fmla="*/ 1455938 h 2422401"/>
                <a:gd name="connsiteX1" fmla="*/ 1095102 w 2551634"/>
                <a:gd name="connsiteY1" fmla="*/ 2422401 h 2422401"/>
                <a:gd name="connsiteX2" fmla="*/ 2188097 w 2551634"/>
                <a:gd name="connsiteY2" fmla="*/ 2003370 h 2422401"/>
                <a:gd name="connsiteX3" fmla="*/ 2551634 w 2551634"/>
                <a:gd name="connsiteY3" fmla="*/ 516950 h 2422401"/>
                <a:gd name="connsiteX4" fmla="*/ 873606 w 2551634"/>
                <a:gd name="connsiteY4" fmla="*/ 0 h 2422401"/>
                <a:gd name="connsiteX5" fmla="*/ 338345 w 2551634"/>
                <a:gd name="connsiteY5" fmla="*/ 570276 h 2422401"/>
                <a:gd name="connsiteX6" fmla="*/ 30228 w 2551634"/>
                <a:gd name="connsiteY6" fmla="*/ 1455938 h 2422401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634" h="2384870">
                  <a:moveTo>
                    <a:pt x="30228" y="1418407"/>
                  </a:moveTo>
                  <a:cubicBezTo>
                    <a:pt x="521156" y="1660661"/>
                    <a:pt x="1017221" y="2125193"/>
                    <a:pt x="1095102" y="2384870"/>
                  </a:cubicBezTo>
                  <a:cubicBezTo>
                    <a:pt x="1384710" y="2344726"/>
                    <a:pt x="1818293" y="2027633"/>
                    <a:pt x="2188097" y="1965839"/>
                  </a:cubicBezTo>
                  <a:cubicBezTo>
                    <a:pt x="2191056" y="1618131"/>
                    <a:pt x="2469860" y="892031"/>
                    <a:pt x="2551634" y="479419"/>
                  </a:cubicBezTo>
                  <a:cubicBezTo>
                    <a:pt x="2161703" y="206291"/>
                    <a:pt x="1549857" y="176168"/>
                    <a:pt x="1158248" y="0"/>
                  </a:cubicBezTo>
                  <a:cubicBezTo>
                    <a:pt x="846589" y="168399"/>
                    <a:pt x="625631" y="484002"/>
                    <a:pt x="338345" y="532745"/>
                  </a:cubicBezTo>
                  <a:cubicBezTo>
                    <a:pt x="197782" y="775401"/>
                    <a:pt x="-94431" y="1128485"/>
                    <a:pt x="30228" y="1418407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203525" y="1444651"/>
              <a:ext cx="642337" cy="667123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569007 h 2383886"/>
                <a:gd name="connsiteX1" fmla="*/ 712117 w 2213934"/>
                <a:gd name="connsiteY1" fmla="*/ 2383886 h 2383886"/>
                <a:gd name="connsiteX2" fmla="*/ 1762420 w 2213934"/>
                <a:gd name="connsiteY2" fmla="*/ 1299246 h 2383886"/>
                <a:gd name="connsiteX3" fmla="*/ 2213934 w 2213934"/>
                <a:gd name="connsiteY3" fmla="*/ 29550 h 2383886"/>
                <a:gd name="connsiteX4" fmla="*/ 1769 w 2213934"/>
                <a:gd name="connsiteY4" fmla="*/ 569007 h 2383886"/>
                <a:gd name="connsiteX0" fmla="*/ 1769 w 1762420"/>
                <a:gd name="connsiteY0" fmla="*/ 32932 h 1847811"/>
                <a:gd name="connsiteX1" fmla="*/ 712117 w 1762420"/>
                <a:gd name="connsiteY1" fmla="*/ 1847811 h 1847811"/>
                <a:gd name="connsiteX2" fmla="*/ 1762420 w 1762420"/>
                <a:gd name="connsiteY2" fmla="*/ 763171 h 1847811"/>
                <a:gd name="connsiteX3" fmla="*/ 1769 w 1762420"/>
                <a:gd name="connsiteY3" fmla="*/ 32932 h 1847811"/>
                <a:gd name="connsiteX0" fmla="*/ 7577 w 1768228"/>
                <a:gd name="connsiteY0" fmla="*/ 32930 h 1159063"/>
                <a:gd name="connsiteX1" fmla="*/ 261594 w 1768228"/>
                <a:gd name="connsiteY1" fmla="*/ 1159063 h 1159063"/>
                <a:gd name="connsiteX2" fmla="*/ 1768228 w 1768228"/>
                <a:gd name="connsiteY2" fmla="*/ 763169 h 1159063"/>
                <a:gd name="connsiteX3" fmla="*/ 7577 w 1768228"/>
                <a:gd name="connsiteY3" fmla="*/ 32930 h 1159063"/>
                <a:gd name="connsiteX0" fmla="*/ 7577 w 976249"/>
                <a:gd name="connsiteY0" fmla="*/ 44757 h 1170890"/>
                <a:gd name="connsiteX1" fmla="*/ 261594 w 976249"/>
                <a:gd name="connsiteY1" fmla="*/ 1170890 h 1170890"/>
                <a:gd name="connsiteX2" fmla="*/ 976249 w 976249"/>
                <a:gd name="connsiteY2" fmla="*/ 571905 h 1170890"/>
                <a:gd name="connsiteX3" fmla="*/ 7577 w 976249"/>
                <a:gd name="connsiteY3" fmla="*/ 44757 h 1170890"/>
                <a:gd name="connsiteX0" fmla="*/ 5244 w 973916"/>
                <a:gd name="connsiteY0" fmla="*/ 44759 h 1241532"/>
                <a:gd name="connsiteX1" fmla="*/ 323373 w 973916"/>
                <a:gd name="connsiteY1" fmla="*/ 1241533 h 1241532"/>
                <a:gd name="connsiteX2" fmla="*/ 973916 w 973916"/>
                <a:gd name="connsiteY2" fmla="*/ 571907 h 1241532"/>
                <a:gd name="connsiteX3" fmla="*/ 5244 w 973916"/>
                <a:gd name="connsiteY3" fmla="*/ 44759 h 1241532"/>
                <a:gd name="connsiteX0" fmla="*/ 5244 w 973916"/>
                <a:gd name="connsiteY0" fmla="*/ 44759 h 1241534"/>
                <a:gd name="connsiteX1" fmla="*/ 323373 w 973916"/>
                <a:gd name="connsiteY1" fmla="*/ 1241533 h 1241534"/>
                <a:gd name="connsiteX2" fmla="*/ 973916 w 973916"/>
                <a:gd name="connsiteY2" fmla="*/ 571907 h 1241534"/>
                <a:gd name="connsiteX3" fmla="*/ 5244 w 973916"/>
                <a:gd name="connsiteY3" fmla="*/ 44759 h 1241534"/>
                <a:gd name="connsiteX0" fmla="*/ 5244 w 973916"/>
                <a:gd name="connsiteY0" fmla="*/ 44759 h 1241532"/>
                <a:gd name="connsiteX1" fmla="*/ 323373 w 973916"/>
                <a:gd name="connsiteY1" fmla="*/ 1241533 h 1241532"/>
                <a:gd name="connsiteX2" fmla="*/ 973916 w 973916"/>
                <a:gd name="connsiteY2" fmla="*/ 571907 h 1241532"/>
                <a:gd name="connsiteX3" fmla="*/ 5244 w 973916"/>
                <a:gd name="connsiteY3" fmla="*/ 44759 h 1241532"/>
                <a:gd name="connsiteX0" fmla="*/ 5244 w 973916"/>
                <a:gd name="connsiteY0" fmla="*/ 40129 h 1236904"/>
                <a:gd name="connsiteX1" fmla="*/ 323373 w 973916"/>
                <a:gd name="connsiteY1" fmla="*/ 1236903 h 1236904"/>
                <a:gd name="connsiteX2" fmla="*/ 973916 w 973916"/>
                <a:gd name="connsiteY2" fmla="*/ 567277 h 1236904"/>
                <a:gd name="connsiteX3" fmla="*/ 5244 w 973916"/>
                <a:gd name="connsiteY3" fmla="*/ 40129 h 1236904"/>
                <a:gd name="connsiteX0" fmla="*/ 48634 w 1017306"/>
                <a:gd name="connsiteY0" fmla="*/ 40129 h 1236902"/>
                <a:gd name="connsiteX1" fmla="*/ 366763 w 1017306"/>
                <a:gd name="connsiteY1" fmla="*/ 1236903 h 1236902"/>
                <a:gd name="connsiteX2" fmla="*/ 1017306 w 1017306"/>
                <a:gd name="connsiteY2" fmla="*/ 567277 h 1236902"/>
                <a:gd name="connsiteX3" fmla="*/ 48634 w 1017306"/>
                <a:gd name="connsiteY3" fmla="*/ 40129 h 12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306" h="1236902">
                  <a:moveTo>
                    <a:pt x="48634" y="40129"/>
                  </a:moveTo>
                  <a:cubicBezTo>
                    <a:pt x="-116734" y="556361"/>
                    <a:pt x="177372" y="1046033"/>
                    <a:pt x="366763" y="1236903"/>
                  </a:cubicBezTo>
                  <a:cubicBezTo>
                    <a:pt x="748959" y="1081591"/>
                    <a:pt x="749752" y="927468"/>
                    <a:pt x="1017306" y="567277"/>
                  </a:cubicBezTo>
                  <a:cubicBezTo>
                    <a:pt x="898915" y="264797"/>
                    <a:pt x="382081" y="-127398"/>
                    <a:pt x="48634" y="40129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20984931">
            <a:off x="4214548" y="25290"/>
            <a:ext cx="4431831" cy="4372142"/>
            <a:chOff x="3370082" y="2133600"/>
            <a:chExt cx="2638564" cy="2603027"/>
          </a:xfrm>
        </p:grpSpPr>
        <p:cxnSp>
          <p:nvCxnSpPr>
            <p:cNvPr id="56" name="Straight Connector 55"/>
            <p:cNvCxnSpPr>
              <a:stCxn id="59" idx="6"/>
              <a:endCxn id="57" idx="2"/>
            </p:cNvCxnSpPr>
            <p:nvPr/>
          </p:nvCxnSpPr>
          <p:spPr>
            <a:xfrm>
              <a:off x="4027909" y="3493975"/>
              <a:ext cx="1610890" cy="0"/>
            </a:xfrm>
            <a:prstGeom prst="line">
              <a:avLst/>
            </a:prstGeom>
            <a:ln w="76200" cap="sq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rit point 3"/>
            <p:cNvSpPr/>
            <p:nvPr/>
          </p:nvSpPr>
          <p:spPr>
            <a:xfrm>
              <a:off x="5638799" y="3418739"/>
              <a:ext cx="152400" cy="1504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rit point 2 - min"/>
            <p:cNvSpPr/>
            <p:nvPr/>
          </p:nvSpPr>
          <p:spPr>
            <a:xfrm>
              <a:off x="5644936" y="2443321"/>
              <a:ext cx="167640" cy="1655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rit point 2 - min"/>
            <p:cNvSpPr/>
            <p:nvPr/>
          </p:nvSpPr>
          <p:spPr>
            <a:xfrm>
              <a:off x="3860269" y="3411215"/>
              <a:ext cx="167640" cy="1655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733341" y="2133600"/>
              <a:ext cx="0" cy="255802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571584" y="4465913"/>
              <a:ext cx="243706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370082" y="2363252"/>
                  <a:ext cx="379332" cy="34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082" y="2363252"/>
                  <a:ext cx="379332" cy="34815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/>
            <p:cNvCxnSpPr/>
            <p:nvPr/>
          </p:nvCxnSpPr>
          <p:spPr>
            <a:xfrm rot="10800000">
              <a:off x="3679425" y="2522035"/>
              <a:ext cx="1054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5618310" y="4388472"/>
                  <a:ext cx="308225" cy="3481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8310" y="4388472"/>
                  <a:ext cx="308225" cy="34815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373800" y="3334088"/>
                  <a:ext cx="379332" cy="34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800" y="3334088"/>
                  <a:ext cx="379332" cy="3481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/>
            <p:cNvCxnSpPr/>
            <p:nvPr/>
          </p:nvCxnSpPr>
          <p:spPr>
            <a:xfrm rot="10800000">
              <a:off x="3683143" y="3492872"/>
              <a:ext cx="1054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white rectangle"/>
          <p:cNvSpPr/>
          <p:nvPr/>
        </p:nvSpPr>
        <p:spPr>
          <a:xfrm>
            <a:off x="-174187" y="-132921"/>
            <a:ext cx="94488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304799" y="2343150"/>
            <a:ext cx="8519770" cy="23050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r="2700000" algn="tl" rotWithShape="0">
                    <a:prstClr val="black">
                      <a:alpha val="70000"/>
                    </a:prstClr>
                  </a:outerShdw>
                </a:effectLst>
              </a:rPr>
              <a:t>Applications and Challenges</a:t>
            </a:r>
            <a:endParaRPr lang="en-US" sz="7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889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8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797751" y="4736071"/>
            <a:ext cx="3079049" cy="1662000"/>
          </a:xfrm>
          <a:custGeom>
            <a:avLst/>
            <a:gdLst>
              <a:gd name="connsiteX0" fmla="*/ 1488558 w 3391786"/>
              <a:gd name="connsiteY0" fmla="*/ 0 h 1467293"/>
              <a:gd name="connsiteX1" fmla="*/ 0 w 3391786"/>
              <a:gd name="connsiteY1" fmla="*/ 808074 h 1467293"/>
              <a:gd name="connsiteX2" fmla="*/ 1998921 w 3391786"/>
              <a:gd name="connsiteY2" fmla="*/ 1467293 h 1467293"/>
              <a:gd name="connsiteX3" fmla="*/ 3391786 w 3391786"/>
              <a:gd name="connsiteY3" fmla="*/ 329609 h 1467293"/>
              <a:gd name="connsiteX4" fmla="*/ 1488558 w 3391786"/>
              <a:gd name="connsiteY4" fmla="*/ 0 h 1467293"/>
              <a:gd name="connsiteX0" fmla="*/ 1493615 w 3396843"/>
              <a:gd name="connsiteY0" fmla="*/ 20283 h 1487576"/>
              <a:gd name="connsiteX1" fmla="*/ 5057 w 3396843"/>
              <a:gd name="connsiteY1" fmla="*/ 828357 h 1487576"/>
              <a:gd name="connsiteX2" fmla="*/ 2003978 w 3396843"/>
              <a:gd name="connsiteY2" fmla="*/ 1487576 h 1487576"/>
              <a:gd name="connsiteX3" fmla="*/ 3396843 w 3396843"/>
              <a:gd name="connsiteY3" fmla="*/ 349892 h 1487576"/>
              <a:gd name="connsiteX4" fmla="*/ 1493615 w 3396843"/>
              <a:gd name="connsiteY4" fmla="*/ 20283 h 1487576"/>
              <a:gd name="connsiteX0" fmla="*/ 1648920 w 3552148"/>
              <a:gd name="connsiteY0" fmla="*/ 20283 h 1487576"/>
              <a:gd name="connsiteX1" fmla="*/ 160362 w 3552148"/>
              <a:gd name="connsiteY1" fmla="*/ 828357 h 1487576"/>
              <a:gd name="connsiteX2" fmla="*/ 2159283 w 3552148"/>
              <a:gd name="connsiteY2" fmla="*/ 1487576 h 1487576"/>
              <a:gd name="connsiteX3" fmla="*/ 3552148 w 3552148"/>
              <a:gd name="connsiteY3" fmla="*/ 349892 h 1487576"/>
              <a:gd name="connsiteX4" fmla="*/ 1648920 w 3552148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57695"/>
              <a:gd name="connsiteY0" fmla="*/ 20283 h 1487576"/>
              <a:gd name="connsiteX1" fmla="*/ 160362 w 3557695"/>
              <a:gd name="connsiteY1" fmla="*/ 828357 h 1487576"/>
              <a:gd name="connsiteX2" fmla="*/ 2159283 w 3557695"/>
              <a:gd name="connsiteY2" fmla="*/ 1487576 h 1487576"/>
              <a:gd name="connsiteX3" fmla="*/ 3552148 w 3557695"/>
              <a:gd name="connsiteY3" fmla="*/ 349892 h 1487576"/>
              <a:gd name="connsiteX4" fmla="*/ 1648920 w 3557695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60194"/>
              <a:gd name="connsiteY0" fmla="*/ 20283 h 1487705"/>
              <a:gd name="connsiteX1" fmla="*/ 160362 w 3560194"/>
              <a:gd name="connsiteY1" fmla="*/ 828357 h 1487705"/>
              <a:gd name="connsiteX2" fmla="*/ 2159283 w 3560194"/>
              <a:gd name="connsiteY2" fmla="*/ 1487576 h 1487705"/>
              <a:gd name="connsiteX3" fmla="*/ 3552148 w 3560194"/>
              <a:gd name="connsiteY3" fmla="*/ 349892 h 1487705"/>
              <a:gd name="connsiteX4" fmla="*/ 1648920 w 3560194"/>
              <a:gd name="connsiteY4" fmla="*/ 20283 h 1487705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1252 w 3412526"/>
              <a:gd name="connsiteY0" fmla="*/ 6105 h 1474176"/>
              <a:gd name="connsiteX1" fmla="*/ 12694 w 3412526"/>
              <a:gd name="connsiteY1" fmla="*/ 814179 h 1474176"/>
              <a:gd name="connsiteX2" fmla="*/ 2011615 w 3412526"/>
              <a:gd name="connsiteY2" fmla="*/ 1473398 h 1474176"/>
              <a:gd name="connsiteX3" fmla="*/ 3404480 w 3412526"/>
              <a:gd name="connsiteY3" fmla="*/ 335714 h 1474176"/>
              <a:gd name="connsiteX4" fmla="*/ 1501252 w 3412526"/>
              <a:gd name="connsiteY4" fmla="*/ 6105 h 147417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2882"/>
              <a:gd name="connsiteY0" fmla="*/ 11437 h 1489689"/>
              <a:gd name="connsiteX1" fmla="*/ 11802 w 3382882"/>
              <a:gd name="connsiteY1" fmla="*/ 819511 h 1489689"/>
              <a:gd name="connsiteX2" fmla="*/ 2010723 w 3382882"/>
              <a:gd name="connsiteY2" fmla="*/ 1478730 h 1489689"/>
              <a:gd name="connsiteX3" fmla="*/ 3381465 w 3382882"/>
              <a:gd name="connsiteY3" fmla="*/ 525401 h 1489689"/>
              <a:gd name="connsiteX4" fmla="*/ 1500360 w 3382882"/>
              <a:gd name="connsiteY4" fmla="*/ 11437 h 1489689"/>
              <a:gd name="connsiteX0" fmla="*/ 1495408 w 3377930"/>
              <a:gd name="connsiteY0" fmla="*/ 11437 h 1500137"/>
              <a:gd name="connsiteX1" fmla="*/ 6850 w 3377930"/>
              <a:gd name="connsiteY1" fmla="*/ 819511 h 1500137"/>
              <a:gd name="connsiteX2" fmla="*/ 2005771 w 3377930"/>
              <a:gd name="connsiteY2" fmla="*/ 1478730 h 1500137"/>
              <a:gd name="connsiteX3" fmla="*/ 3376513 w 3377930"/>
              <a:gd name="connsiteY3" fmla="*/ 525401 h 1500137"/>
              <a:gd name="connsiteX4" fmla="*/ 1495408 w 3377930"/>
              <a:gd name="connsiteY4" fmla="*/ 11437 h 1500137"/>
              <a:gd name="connsiteX0" fmla="*/ 1696611 w 3373377"/>
              <a:gd name="connsiteY0" fmla="*/ 4374 h 1541712"/>
              <a:gd name="connsiteX1" fmla="*/ 1575 w 3373377"/>
              <a:gd name="connsiteY1" fmla="*/ 878815 h 1541712"/>
              <a:gd name="connsiteX2" fmla="*/ 2000496 w 3373377"/>
              <a:gd name="connsiteY2" fmla="*/ 1538034 h 1541712"/>
              <a:gd name="connsiteX3" fmla="*/ 3371238 w 3373377"/>
              <a:gd name="connsiteY3" fmla="*/ 584705 h 1541712"/>
              <a:gd name="connsiteX4" fmla="*/ 1696611 w 3373377"/>
              <a:gd name="connsiteY4" fmla="*/ 4374 h 1541712"/>
              <a:gd name="connsiteX0" fmla="*/ 1698092 w 3374858"/>
              <a:gd name="connsiteY0" fmla="*/ 320 h 1537658"/>
              <a:gd name="connsiteX1" fmla="*/ 3056 w 3374858"/>
              <a:gd name="connsiteY1" fmla="*/ 874761 h 1537658"/>
              <a:gd name="connsiteX2" fmla="*/ 2001977 w 3374858"/>
              <a:gd name="connsiteY2" fmla="*/ 1533980 h 1537658"/>
              <a:gd name="connsiteX3" fmla="*/ 3372719 w 3374858"/>
              <a:gd name="connsiteY3" fmla="*/ 580651 h 1537658"/>
              <a:gd name="connsiteX4" fmla="*/ 1698092 w 3374858"/>
              <a:gd name="connsiteY4" fmla="*/ 320 h 1537658"/>
              <a:gd name="connsiteX0" fmla="*/ 1697313 w 3375321"/>
              <a:gd name="connsiteY0" fmla="*/ 311 h 1479062"/>
              <a:gd name="connsiteX1" fmla="*/ 2277 w 3375321"/>
              <a:gd name="connsiteY1" fmla="*/ 874752 h 1479062"/>
              <a:gd name="connsiteX2" fmla="*/ 1381766 w 3375321"/>
              <a:gd name="connsiteY2" fmla="*/ 1474977 h 1479062"/>
              <a:gd name="connsiteX3" fmla="*/ 3371940 w 3375321"/>
              <a:gd name="connsiteY3" fmla="*/ 580642 h 1479062"/>
              <a:gd name="connsiteX4" fmla="*/ 1697313 w 3375321"/>
              <a:gd name="connsiteY4" fmla="*/ 311 h 1479062"/>
              <a:gd name="connsiteX0" fmla="*/ 1700222 w 3378230"/>
              <a:gd name="connsiteY0" fmla="*/ 311 h 1477098"/>
              <a:gd name="connsiteX1" fmla="*/ 5186 w 3378230"/>
              <a:gd name="connsiteY1" fmla="*/ 874752 h 1477098"/>
              <a:gd name="connsiteX2" fmla="*/ 1384675 w 3378230"/>
              <a:gd name="connsiteY2" fmla="*/ 1474977 h 1477098"/>
              <a:gd name="connsiteX3" fmla="*/ 3374849 w 3378230"/>
              <a:gd name="connsiteY3" fmla="*/ 580642 h 1477098"/>
              <a:gd name="connsiteX4" fmla="*/ 1700222 w 3378230"/>
              <a:gd name="connsiteY4" fmla="*/ 311 h 1477098"/>
              <a:gd name="connsiteX0" fmla="*/ 1697288 w 3312538"/>
              <a:gd name="connsiteY0" fmla="*/ 53 h 1474804"/>
              <a:gd name="connsiteX1" fmla="*/ 2252 w 3312538"/>
              <a:gd name="connsiteY1" fmla="*/ 874494 h 1474804"/>
              <a:gd name="connsiteX2" fmla="*/ 1381741 w 3312538"/>
              <a:gd name="connsiteY2" fmla="*/ 1474719 h 1474804"/>
              <a:gd name="connsiteX3" fmla="*/ 3310741 w 3312538"/>
              <a:gd name="connsiteY3" fmla="*/ 835734 h 1474804"/>
              <a:gd name="connsiteX4" fmla="*/ 1697288 w 3312538"/>
              <a:gd name="connsiteY4" fmla="*/ 53 h 1474804"/>
              <a:gd name="connsiteX0" fmla="*/ 1697288 w 3310742"/>
              <a:gd name="connsiteY0" fmla="*/ 166 h 1474917"/>
              <a:gd name="connsiteX1" fmla="*/ 2252 w 3310742"/>
              <a:gd name="connsiteY1" fmla="*/ 874607 h 1474917"/>
              <a:gd name="connsiteX2" fmla="*/ 1381741 w 3310742"/>
              <a:gd name="connsiteY2" fmla="*/ 1474832 h 1474917"/>
              <a:gd name="connsiteX3" fmla="*/ 3310741 w 3310742"/>
              <a:gd name="connsiteY3" fmla="*/ 835847 h 1474917"/>
              <a:gd name="connsiteX4" fmla="*/ 1697288 w 3310742"/>
              <a:gd name="connsiteY4" fmla="*/ 166 h 1474917"/>
              <a:gd name="connsiteX0" fmla="*/ 1697288 w 3310743"/>
              <a:gd name="connsiteY0" fmla="*/ 4752 h 1479503"/>
              <a:gd name="connsiteX1" fmla="*/ 2252 w 3310743"/>
              <a:gd name="connsiteY1" fmla="*/ 879193 h 1479503"/>
              <a:gd name="connsiteX2" fmla="*/ 1381741 w 3310743"/>
              <a:gd name="connsiteY2" fmla="*/ 1479418 h 1479503"/>
              <a:gd name="connsiteX3" fmla="*/ 3310741 w 3310743"/>
              <a:gd name="connsiteY3" fmla="*/ 840433 h 1479503"/>
              <a:gd name="connsiteX4" fmla="*/ 1697288 w 3310743"/>
              <a:gd name="connsiteY4" fmla="*/ 4752 h 1479503"/>
              <a:gd name="connsiteX0" fmla="*/ 1696392 w 3309847"/>
              <a:gd name="connsiteY0" fmla="*/ 4752 h 1479544"/>
              <a:gd name="connsiteX1" fmla="*/ 1356 w 3309847"/>
              <a:gd name="connsiteY1" fmla="*/ 879193 h 1479544"/>
              <a:gd name="connsiteX2" fmla="*/ 1380845 w 3309847"/>
              <a:gd name="connsiteY2" fmla="*/ 1479418 h 1479544"/>
              <a:gd name="connsiteX3" fmla="*/ 3309845 w 3309847"/>
              <a:gd name="connsiteY3" fmla="*/ 840433 h 1479544"/>
              <a:gd name="connsiteX4" fmla="*/ 1696392 w 3309847"/>
              <a:gd name="connsiteY4" fmla="*/ 4752 h 1479544"/>
              <a:gd name="connsiteX0" fmla="*/ 1697287 w 3313355"/>
              <a:gd name="connsiteY0" fmla="*/ 1865 h 1476616"/>
              <a:gd name="connsiteX1" fmla="*/ 2251 w 3313355"/>
              <a:gd name="connsiteY1" fmla="*/ 876306 h 1476616"/>
              <a:gd name="connsiteX2" fmla="*/ 1381740 w 3313355"/>
              <a:gd name="connsiteY2" fmla="*/ 1476531 h 1476616"/>
              <a:gd name="connsiteX3" fmla="*/ 3310740 w 3313355"/>
              <a:gd name="connsiteY3" fmla="*/ 837546 h 1476616"/>
              <a:gd name="connsiteX4" fmla="*/ 1697287 w 3313355"/>
              <a:gd name="connsiteY4" fmla="*/ 1865 h 1476616"/>
              <a:gd name="connsiteX0" fmla="*/ 1698847 w 3314915"/>
              <a:gd name="connsiteY0" fmla="*/ 1865 h 1480880"/>
              <a:gd name="connsiteX1" fmla="*/ 3811 w 3314915"/>
              <a:gd name="connsiteY1" fmla="*/ 876306 h 1480880"/>
              <a:gd name="connsiteX2" fmla="*/ 1383300 w 3314915"/>
              <a:gd name="connsiteY2" fmla="*/ 1476531 h 1480880"/>
              <a:gd name="connsiteX3" fmla="*/ 3312300 w 3314915"/>
              <a:gd name="connsiteY3" fmla="*/ 837546 h 1480880"/>
              <a:gd name="connsiteX4" fmla="*/ 1698847 w 3314915"/>
              <a:gd name="connsiteY4" fmla="*/ 1865 h 1480880"/>
              <a:gd name="connsiteX0" fmla="*/ 1700465 w 3316533"/>
              <a:gd name="connsiteY0" fmla="*/ 1865 h 1476734"/>
              <a:gd name="connsiteX1" fmla="*/ 5429 w 3316533"/>
              <a:gd name="connsiteY1" fmla="*/ 876306 h 1476734"/>
              <a:gd name="connsiteX2" fmla="*/ 1384918 w 3316533"/>
              <a:gd name="connsiteY2" fmla="*/ 1476531 h 1476734"/>
              <a:gd name="connsiteX3" fmla="*/ 3313918 w 3316533"/>
              <a:gd name="connsiteY3" fmla="*/ 837546 h 1476734"/>
              <a:gd name="connsiteX4" fmla="*/ 1700465 w 3316533"/>
              <a:gd name="connsiteY4" fmla="*/ 1865 h 1476734"/>
              <a:gd name="connsiteX0" fmla="*/ 1700465 w 3314947"/>
              <a:gd name="connsiteY0" fmla="*/ 2166 h 1477094"/>
              <a:gd name="connsiteX1" fmla="*/ 5429 w 3314947"/>
              <a:gd name="connsiteY1" fmla="*/ 876607 h 1477094"/>
              <a:gd name="connsiteX2" fmla="*/ 1384918 w 3314947"/>
              <a:gd name="connsiteY2" fmla="*/ 1476832 h 1477094"/>
              <a:gd name="connsiteX3" fmla="*/ 3313918 w 3314947"/>
              <a:gd name="connsiteY3" fmla="*/ 837847 h 1477094"/>
              <a:gd name="connsiteX4" fmla="*/ 1700465 w 3314947"/>
              <a:gd name="connsiteY4" fmla="*/ 2166 h 1477094"/>
              <a:gd name="connsiteX0" fmla="*/ 1676938 w 3291084"/>
              <a:gd name="connsiteY0" fmla="*/ 2235 h 1479573"/>
              <a:gd name="connsiteX1" fmla="*/ 2294 w 3291084"/>
              <a:gd name="connsiteY1" fmla="*/ 621326 h 1479573"/>
              <a:gd name="connsiteX2" fmla="*/ 1361391 w 3291084"/>
              <a:gd name="connsiteY2" fmla="*/ 1476901 h 1479573"/>
              <a:gd name="connsiteX3" fmla="*/ 3290391 w 3291084"/>
              <a:gd name="connsiteY3" fmla="*/ 837916 h 1479573"/>
              <a:gd name="connsiteX4" fmla="*/ 1676938 w 3291084"/>
              <a:gd name="connsiteY4" fmla="*/ 2235 h 1479573"/>
              <a:gd name="connsiteX0" fmla="*/ 1677849 w 3291995"/>
              <a:gd name="connsiteY0" fmla="*/ 3578 h 1480916"/>
              <a:gd name="connsiteX1" fmla="*/ 3205 w 3291995"/>
              <a:gd name="connsiteY1" fmla="*/ 622669 h 1480916"/>
              <a:gd name="connsiteX2" fmla="*/ 1362302 w 3291995"/>
              <a:gd name="connsiteY2" fmla="*/ 1478244 h 1480916"/>
              <a:gd name="connsiteX3" fmla="*/ 3291302 w 3291995"/>
              <a:gd name="connsiteY3" fmla="*/ 839259 h 1480916"/>
              <a:gd name="connsiteX4" fmla="*/ 1677849 w 3291995"/>
              <a:gd name="connsiteY4" fmla="*/ 3578 h 1480916"/>
              <a:gd name="connsiteX0" fmla="*/ 1679095 w 3293241"/>
              <a:gd name="connsiteY0" fmla="*/ 3578 h 1482160"/>
              <a:gd name="connsiteX1" fmla="*/ 4451 w 3293241"/>
              <a:gd name="connsiteY1" fmla="*/ 622669 h 1482160"/>
              <a:gd name="connsiteX2" fmla="*/ 1363548 w 3293241"/>
              <a:gd name="connsiteY2" fmla="*/ 1478244 h 1482160"/>
              <a:gd name="connsiteX3" fmla="*/ 3292548 w 3293241"/>
              <a:gd name="connsiteY3" fmla="*/ 839259 h 1482160"/>
              <a:gd name="connsiteX4" fmla="*/ 1679095 w 3293241"/>
              <a:gd name="connsiteY4" fmla="*/ 3578 h 1482160"/>
              <a:gd name="connsiteX0" fmla="*/ 1679095 w 3295896"/>
              <a:gd name="connsiteY0" fmla="*/ 3578 h 1485187"/>
              <a:gd name="connsiteX1" fmla="*/ 4451 w 3295896"/>
              <a:gd name="connsiteY1" fmla="*/ 622669 h 1485187"/>
              <a:gd name="connsiteX2" fmla="*/ 1363548 w 3295896"/>
              <a:gd name="connsiteY2" fmla="*/ 1478244 h 1485187"/>
              <a:gd name="connsiteX3" fmla="*/ 3292548 w 3295896"/>
              <a:gd name="connsiteY3" fmla="*/ 839259 h 1485187"/>
              <a:gd name="connsiteX4" fmla="*/ 1679095 w 3295896"/>
              <a:gd name="connsiteY4" fmla="*/ 3578 h 148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896" h="1485187">
                <a:moveTo>
                  <a:pt x="1679095" y="3578"/>
                </a:moveTo>
                <a:cubicBezTo>
                  <a:pt x="1131079" y="-32520"/>
                  <a:pt x="67238" y="206657"/>
                  <a:pt x="4451" y="622669"/>
                </a:cubicBezTo>
                <a:cubicBezTo>
                  <a:pt x="-58336" y="1038681"/>
                  <a:pt x="550440" y="1433635"/>
                  <a:pt x="1363548" y="1478244"/>
                </a:cubicBezTo>
                <a:cubicBezTo>
                  <a:pt x="2176656" y="1522853"/>
                  <a:pt x="3219566" y="1357410"/>
                  <a:pt x="3292548" y="839259"/>
                </a:cubicBezTo>
                <a:cubicBezTo>
                  <a:pt x="3365530" y="321108"/>
                  <a:pt x="2227111" y="39676"/>
                  <a:pt x="1679095" y="357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66800" y="1773786"/>
            <a:ext cx="1981200" cy="1295400"/>
          </a:xfrm>
          <a:custGeom>
            <a:avLst/>
            <a:gdLst>
              <a:gd name="connsiteX0" fmla="*/ 1488558 w 3391786"/>
              <a:gd name="connsiteY0" fmla="*/ 0 h 1467293"/>
              <a:gd name="connsiteX1" fmla="*/ 0 w 3391786"/>
              <a:gd name="connsiteY1" fmla="*/ 808074 h 1467293"/>
              <a:gd name="connsiteX2" fmla="*/ 1998921 w 3391786"/>
              <a:gd name="connsiteY2" fmla="*/ 1467293 h 1467293"/>
              <a:gd name="connsiteX3" fmla="*/ 3391786 w 3391786"/>
              <a:gd name="connsiteY3" fmla="*/ 329609 h 1467293"/>
              <a:gd name="connsiteX4" fmla="*/ 1488558 w 3391786"/>
              <a:gd name="connsiteY4" fmla="*/ 0 h 1467293"/>
              <a:gd name="connsiteX0" fmla="*/ 1493615 w 3396843"/>
              <a:gd name="connsiteY0" fmla="*/ 20283 h 1487576"/>
              <a:gd name="connsiteX1" fmla="*/ 5057 w 3396843"/>
              <a:gd name="connsiteY1" fmla="*/ 828357 h 1487576"/>
              <a:gd name="connsiteX2" fmla="*/ 2003978 w 3396843"/>
              <a:gd name="connsiteY2" fmla="*/ 1487576 h 1487576"/>
              <a:gd name="connsiteX3" fmla="*/ 3396843 w 3396843"/>
              <a:gd name="connsiteY3" fmla="*/ 349892 h 1487576"/>
              <a:gd name="connsiteX4" fmla="*/ 1493615 w 3396843"/>
              <a:gd name="connsiteY4" fmla="*/ 20283 h 1487576"/>
              <a:gd name="connsiteX0" fmla="*/ 1648920 w 3552148"/>
              <a:gd name="connsiteY0" fmla="*/ 20283 h 1487576"/>
              <a:gd name="connsiteX1" fmla="*/ 160362 w 3552148"/>
              <a:gd name="connsiteY1" fmla="*/ 828357 h 1487576"/>
              <a:gd name="connsiteX2" fmla="*/ 2159283 w 3552148"/>
              <a:gd name="connsiteY2" fmla="*/ 1487576 h 1487576"/>
              <a:gd name="connsiteX3" fmla="*/ 3552148 w 3552148"/>
              <a:gd name="connsiteY3" fmla="*/ 349892 h 1487576"/>
              <a:gd name="connsiteX4" fmla="*/ 1648920 w 3552148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57695"/>
              <a:gd name="connsiteY0" fmla="*/ 20283 h 1487576"/>
              <a:gd name="connsiteX1" fmla="*/ 160362 w 3557695"/>
              <a:gd name="connsiteY1" fmla="*/ 828357 h 1487576"/>
              <a:gd name="connsiteX2" fmla="*/ 2159283 w 3557695"/>
              <a:gd name="connsiteY2" fmla="*/ 1487576 h 1487576"/>
              <a:gd name="connsiteX3" fmla="*/ 3552148 w 3557695"/>
              <a:gd name="connsiteY3" fmla="*/ 349892 h 1487576"/>
              <a:gd name="connsiteX4" fmla="*/ 1648920 w 3557695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60194"/>
              <a:gd name="connsiteY0" fmla="*/ 20283 h 1487705"/>
              <a:gd name="connsiteX1" fmla="*/ 160362 w 3560194"/>
              <a:gd name="connsiteY1" fmla="*/ 828357 h 1487705"/>
              <a:gd name="connsiteX2" fmla="*/ 2159283 w 3560194"/>
              <a:gd name="connsiteY2" fmla="*/ 1487576 h 1487705"/>
              <a:gd name="connsiteX3" fmla="*/ 3552148 w 3560194"/>
              <a:gd name="connsiteY3" fmla="*/ 349892 h 1487705"/>
              <a:gd name="connsiteX4" fmla="*/ 1648920 w 3560194"/>
              <a:gd name="connsiteY4" fmla="*/ 20283 h 1487705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1252 w 3412526"/>
              <a:gd name="connsiteY0" fmla="*/ 6105 h 1474176"/>
              <a:gd name="connsiteX1" fmla="*/ 12694 w 3412526"/>
              <a:gd name="connsiteY1" fmla="*/ 814179 h 1474176"/>
              <a:gd name="connsiteX2" fmla="*/ 2011615 w 3412526"/>
              <a:gd name="connsiteY2" fmla="*/ 1473398 h 1474176"/>
              <a:gd name="connsiteX3" fmla="*/ 3404480 w 3412526"/>
              <a:gd name="connsiteY3" fmla="*/ 335714 h 1474176"/>
              <a:gd name="connsiteX4" fmla="*/ 1501252 w 3412526"/>
              <a:gd name="connsiteY4" fmla="*/ 6105 h 147417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2882"/>
              <a:gd name="connsiteY0" fmla="*/ 11437 h 1489689"/>
              <a:gd name="connsiteX1" fmla="*/ 11802 w 3382882"/>
              <a:gd name="connsiteY1" fmla="*/ 819511 h 1489689"/>
              <a:gd name="connsiteX2" fmla="*/ 2010723 w 3382882"/>
              <a:gd name="connsiteY2" fmla="*/ 1478730 h 1489689"/>
              <a:gd name="connsiteX3" fmla="*/ 3381465 w 3382882"/>
              <a:gd name="connsiteY3" fmla="*/ 525401 h 1489689"/>
              <a:gd name="connsiteX4" fmla="*/ 1500360 w 3382882"/>
              <a:gd name="connsiteY4" fmla="*/ 11437 h 1489689"/>
              <a:gd name="connsiteX0" fmla="*/ 1495408 w 3377930"/>
              <a:gd name="connsiteY0" fmla="*/ 11437 h 1500137"/>
              <a:gd name="connsiteX1" fmla="*/ 6850 w 3377930"/>
              <a:gd name="connsiteY1" fmla="*/ 819511 h 1500137"/>
              <a:gd name="connsiteX2" fmla="*/ 2005771 w 3377930"/>
              <a:gd name="connsiteY2" fmla="*/ 1478730 h 1500137"/>
              <a:gd name="connsiteX3" fmla="*/ 3376513 w 3377930"/>
              <a:gd name="connsiteY3" fmla="*/ 525401 h 1500137"/>
              <a:gd name="connsiteX4" fmla="*/ 1495408 w 3377930"/>
              <a:gd name="connsiteY4" fmla="*/ 11437 h 1500137"/>
              <a:gd name="connsiteX0" fmla="*/ 1696611 w 3373377"/>
              <a:gd name="connsiteY0" fmla="*/ 4374 h 1541712"/>
              <a:gd name="connsiteX1" fmla="*/ 1575 w 3373377"/>
              <a:gd name="connsiteY1" fmla="*/ 878815 h 1541712"/>
              <a:gd name="connsiteX2" fmla="*/ 2000496 w 3373377"/>
              <a:gd name="connsiteY2" fmla="*/ 1538034 h 1541712"/>
              <a:gd name="connsiteX3" fmla="*/ 3371238 w 3373377"/>
              <a:gd name="connsiteY3" fmla="*/ 584705 h 1541712"/>
              <a:gd name="connsiteX4" fmla="*/ 1696611 w 3373377"/>
              <a:gd name="connsiteY4" fmla="*/ 4374 h 1541712"/>
              <a:gd name="connsiteX0" fmla="*/ 1698092 w 3374858"/>
              <a:gd name="connsiteY0" fmla="*/ 320 h 1537658"/>
              <a:gd name="connsiteX1" fmla="*/ 3056 w 3374858"/>
              <a:gd name="connsiteY1" fmla="*/ 874761 h 1537658"/>
              <a:gd name="connsiteX2" fmla="*/ 2001977 w 3374858"/>
              <a:gd name="connsiteY2" fmla="*/ 1533980 h 1537658"/>
              <a:gd name="connsiteX3" fmla="*/ 3372719 w 3374858"/>
              <a:gd name="connsiteY3" fmla="*/ 580651 h 1537658"/>
              <a:gd name="connsiteX4" fmla="*/ 1698092 w 3374858"/>
              <a:gd name="connsiteY4" fmla="*/ 320 h 1537658"/>
              <a:gd name="connsiteX0" fmla="*/ 1697313 w 3375321"/>
              <a:gd name="connsiteY0" fmla="*/ 311 h 1479062"/>
              <a:gd name="connsiteX1" fmla="*/ 2277 w 3375321"/>
              <a:gd name="connsiteY1" fmla="*/ 874752 h 1479062"/>
              <a:gd name="connsiteX2" fmla="*/ 1381766 w 3375321"/>
              <a:gd name="connsiteY2" fmla="*/ 1474977 h 1479062"/>
              <a:gd name="connsiteX3" fmla="*/ 3371940 w 3375321"/>
              <a:gd name="connsiteY3" fmla="*/ 580642 h 1479062"/>
              <a:gd name="connsiteX4" fmla="*/ 1697313 w 3375321"/>
              <a:gd name="connsiteY4" fmla="*/ 311 h 1479062"/>
              <a:gd name="connsiteX0" fmla="*/ 1700222 w 3378230"/>
              <a:gd name="connsiteY0" fmla="*/ 311 h 1477098"/>
              <a:gd name="connsiteX1" fmla="*/ 5186 w 3378230"/>
              <a:gd name="connsiteY1" fmla="*/ 874752 h 1477098"/>
              <a:gd name="connsiteX2" fmla="*/ 1384675 w 3378230"/>
              <a:gd name="connsiteY2" fmla="*/ 1474977 h 1477098"/>
              <a:gd name="connsiteX3" fmla="*/ 3374849 w 3378230"/>
              <a:gd name="connsiteY3" fmla="*/ 580642 h 1477098"/>
              <a:gd name="connsiteX4" fmla="*/ 1700222 w 3378230"/>
              <a:gd name="connsiteY4" fmla="*/ 311 h 147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30" h="1477098">
                <a:moveTo>
                  <a:pt x="1700222" y="311"/>
                </a:moveTo>
                <a:cubicBezTo>
                  <a:pt x="533928" y="12458"/>
                  <a:pt x="57777" y="628974"/>
                  <a:pt x="5186" y="874752"/>
                </a:cubicBezTo>
                <a:cubicBezTo>
                  <a:pt x="-47405" y="1120530"/>
                  <a:pt x="292123" y="1509247"/>
                  <a:pt x="1384675" y="1474977"/>
                </a:cubicBezTo>
                <a:cubicBezTo>
                  <a:pt x="2477227" y="1440707"/>
                  <a:pt x="3322258" y="826420"/>
                  <a:pt x="3374849" y="580642"/>
                </a:cubicBezTo>
                <a:cubicBezTo>
                  <a:pt x="3427440" y="334864"/>
                  <a:pt x="2866516" y="-11836"/>
                  <a:pt x="1700222" y="3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429000"/>
                <a:ext cx="8229600" cy="137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Valuation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continuous</a:t>
                </a:r>
                <a:r>
                  <a:rPr lang="en-US" dirty="0" smtClean="0"/>
                  <a:t> if a small change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results in a small change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429000"/>
                <a:ext cx="8229600" cy="1371600"/>
              </a:xfrm>
              <a:blipFill rotWithShape="0">
                <a:blip r:embed="rId2"/>
                <a:stretch>
                  <a:fillRect l="-1852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" y="381000"/>
                <a:ext cx="82296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Valuation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 smtClean="0"/>
                  <a:t> is </a:t>
                </a:r>
                <a:r>
                  <a:rPr lang="en-US" sz="3200" i="1" dirty="0" smtClean="0">
                    <a:solidFill>
                      <a:schemeClr val="accent4"/>
                    </a:solidFill>
                  </a:rPr>
                  <a:t>Euclidean-invariant</a:t>
                </a:r>
                <a:r>
                  <a:rPr lang="en-US" sz="3200" dirty="0" smtClean="0"/>
                  <a:t>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is unchanged by rigid motions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 smtClean="0"/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"/>
                <a:ext cx="822960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852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066800" y="1773786"/>
            <a:ext cx="1981200" cy="1295400"/>
          </a:xfrm>
          <a:custGeom>
            <a:avLst/>
            <a:gdLst>
              <a:gd name="connsiteX0" fmla="*/ 1488558 w 3391786"/>
              <a:gd name="connsiteY0" fmla="*/ 0 h 1467293"/>
              <a:gd name="connsiteX1" fmla="*/ 0 w 3391786"/>
              <a:gd name="connsiteY1" fmla="*/ 808074 h 1467293"/>
              <a:gd name="connsiteX2" fmla="*/ 1998921 w 3391786"/>
              <a:gd name="connsiteY2" fmla="*/ 1467293 h 1467293"/>
              <a:gd name="connsiteX3" fmla="*/ 3391786 w 3391786"/>
              <a:gd name="connsiteY3" fmla="*/ 329609 h 1467293"/>
              <a:gd name="connsiteX4" fmla="*/ 1488558 w 3391786"/>
              <a:gd name="connsiteY4" fmla="*/ 0 h 1467293"/>
              <a:gd name="connsiteX0" fmla="*/ 1493615 w 3396843"/>
              <a:gd name="connsiteY0" fmla="*/ 20283 h 1487576"/>
              <a:gd name="connsiteX1" fmla="*/ 5057 w 3396843"/>
              <a:gd name="connsiteY1" fmla="*/ 828357 h 1487576"/>
              <a:gd name="connsiteX2" fmla="*/ 2003978 w 3396843"/>
              <a:gd name="connsiteY2" fmla="*/ 1487576 h 1487576"/>
              <a:gd name="connsiteX3" fmla="*/ 3396843 w 3396843"/>
              <a:gd name="connsiteY3" fmla="*/ 349892 h 1487576"/>
              <a:gd name="connsiteX4" fmla="*/ 1493615 w 3396843"/>
              <a:gd name="connsiteY4" fmla="*/ 20283 h 1487576"/>
              <a:gd name="connsiteX0" fmla="*/ 1648920 w 3552148"/>
              <a:gd name="connsiteY0" fmla="*/ 20283 h 1487576"/>
              <a:gd name="connsiteX1" fmla="*/ 160362 w 3552148"/>
              <a:gd name="connsiteY1" fmla="*/ 828357 h 1487576"/>
              <a:gd name="connsiteX2" fmla="*/ 2159283 w 3552148"/>
              <a:gd name="connsiteY2" fmla="*/ 1487576 h 1487576"/>
              <a:gd name="connsiteX3" fmla="*/ 3552148 w 3552148"/>
              <a:gd name="connsiteY3" fmla="*/ 349892 h 1487576"/>
              <a:gd name="connsiteX4" fmla="*/ 1648920 w 3552148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57695"/>
              <a:gd name="connsiteY0" fmla="*/ 20283 h 1487576"/>
              <a:gd name="connsiteX1" fmla="*/ 160362 w 3557695"/>
              <a:gd name="connsiteY1" fmla="*/ 828357 h 1487576"/>
              <a:gd name="connsiteX2" fmla="*/ 2159283 w 3557695"/>
              <a:gd name="connsiteY2" fmla="*/ 1487576 h 1487576"/>
              <a:gd name="connsiteX3" fmla="*/ 3552148 w 3557695"/>
              <a:gd name="connsiteY3" fmla="*/ 349892 h 1487576"/>
              <a:gd name="connsiteX4" fmla="*/ 1648920 w 3557695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60194"/>
              <a:gd name="connsiteY0" fmla="*/ 20283 h 1487705"/>
              <a:gd name="connsiteX1" fmla="*/ 160362 w 3560194"/>
              <a:gd name="connsiteY1" fmla="*/ 828357 h 1487705"/>
              <a:gd name="connsiteX2" fmla="*/ 2159283 w 3560194"/>
              <a:gd name="connsiteY2" fmla="*/ 1487576 h 1487705"/>
              <a:gd name="connsiteX3" fmla="*/ 3552148 w 3560194"/>
              <a:gd name="connsiteY3" fmla="*/ 349892 h 1487705"/>
              <a:gd name="connsiteX4" fmla="*/ 1648920 w 3560194"/>
              <a:gd name="connsiteY4" fmla="*/ 20283 h 1487705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1252 w 3412526"/>
              <a:gd name="connsiteY0" fmla="*/ 6105 h 1474176"/>
              <a:gd name="connsiteX1" fmla="*/ 12694 w 3412526"/>
              <a:gd name="connsiteY1" fmla="*/ 814179 h 1474176"/>
              <a:gd name="connsiteX2" fmla="*/ 2011615 w 3412526"/>
              <a:gd name="connsiteY2" fmla="*/ 1473398 h 1474176"/>
              <a:gd name="connsiteX3" fmla="*/ 3404480 w 3412526"/>
              <a:gd name="connsiteY3" fmla="*/ 335714 h 1474176"/>
              <a:gd name="connsiteX4" fmla="*/ 1501252 w 3412526"/>
              <a:gd name="connsiteY4" fmla="*/ 6105 h 147417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2882"/>
              <a:gd name="connsiteY0" fmla="*/ 11437 h 1489689"/>
              <a:gd name="connsiteX1" fmla="*/ 11802 w 3382882"/>
              <a:gd name="connsiteY1" fmla="*/ 819511 h 1489689"/>
              <a:gd name="connsiteX2" fmla="*/ 2010723 w 3382882"/>
              <a:gd name="connsiteY2" fmla="*/ 1478730 h 1489689"/>
              <a:gd name="connsiteX3" fmla="*/ 3381465 w 3382882"/>
              <a:gd name="connsiteY3" fmla="*/ 525401 h 1489689"/>
              <a:gd name="connsiteX4" fmla="*/ 1500360 w 3382882"/>
              <a:gd name="connsiteY4" fmla="*/ 11437 h 1489689"/>
              <a:gd name="connsiteX0" fmla="*/ 1495408 w 3377930"/>
              <a:gd name="connsiteY0" fmla="*/ 11437 h 1500137"/>
              <a:gd name="connsiteX1" fmla="*/ 6850 w 3377930"/>
              <a:gd name="connsiteY1" fmla="*/ 819511 h 1500137"/>
              <a:gd name="connsiteX2" fmla="*/ 2005771 w 3377930"/>
              <a:gd name="connsiteY2" fmla="*/ 1478730 h 1500137"/>
              <a:gd name="connsiteX3" fmla="*/ 3376513 w 3377930"/>
              <a:gd name="connsiteY3" fmla="*/ 525401 h 1500137"/>
              <a:gd name="connsiteX4" fmla="*/ 1495408 w 3377930"/>
              <a:gd name="connsiteY4" fmla="*/ 11437 h 1500137"/>
              <a:gd name="connsiteX0" fmla="*/ 1696611 w 3373377"/>
              <a:gd name="connsiteY0" fmla="*/ 4374 h 1541712"/>
              <a:gd name="connsiteX1" fmla="*/ 1575 w 3373377"/>
              <a:gd name="connsiteY1" fmla="*/ 878815 h 1541712"/>
              <a:gd name="connsiteX2" fmla="*/ 2000496 w 3373377"/>
              <a:gd name="connsiteY2" fmla="*/ 1538034 h 1541712"/>
              <a:gd name="connsiteX3" fmla="*/ 3371238 w 3373377"/>
              <a:gd name="connsiteY3" fmla="*/ 584705 h 1541712"/>
              <a:gd name="connsiteX4" fmla="*/ 1696611 w 3373377"/>
              <a:gd name="connsiteY4" fmla="*/ 4374 h 1541712"/>
              <a:gd name="connsiteX0" fmla="*/ 1698092 w 3374858"/>
              <a:gd name="connsiteY0" fmla="*/ 320 h 1537658"/>
              <a:gd name="connsiteX1" fmla="*/ 3056 w 3374858"/>
              <a:gd name="connsiteY1" fmla="*/ 874761 h 1537658"/>
              <a:gd name="connsiteX2" fmla="*/ 2001977 w 3374858"/>
              <a:gd name="connsiteY2" fmla="*/ 1533980 h 1537658"/>
              <a:gd name="connsiteX3" fmla="*/ 3372719 w 3374858"/>
              <a:gd name="connsiteY3" fmla="*/ 580651 h 1537658"/>
              <a:gd name="connsiteX4" fmla="*/ 1698092 w 3374858"/>
              <a:gd name="connsiteY4" fmla="*/ 320 h 1537658"/>
              <a:gd name="connsiteX0" fmla="*/ 1697313 w 3375321"/>
              <a:gd name="connsiteY0" fmla="*/ 311 h 1479062"/>
              <a:gd name="connsiteX1" fmla="*/ 2277 w 3375321"/>
              <a:gd name="connsiteY1" fmla="*/ 874752 h 1479062"/>
              <a:gd name="connsiteX2" fmla="*/ 1381766 w 3375321"/>
              <a:gd name="connsiteY2" fmla="*/ 1474977 h 1479062"/>
              <a:gd name="connsiteX3" fmla="*/ 3371940 w 3375321"/>
              <a:gd name="connsiteY3" fmla="*/ 580642 h 1479062"/>
              <a:gd name="connsiteX4" fmla="*/ 1697313 w 3375321"/>
              <a:gd name="connsiteY4" fmla="*/ 311 h 1479062"/>
              <a:gd name="connsiteX0" fmla="*/ 1700222 w 3378230"/>
              <a:gd name="connsiteY0" fmla="*/ 311 h 1477098"/>
              <a:gd name="connsiteX1" fmla="*/ 5186 w 3378230"/>
              <a:gd name="connsiteY1" fmla="*/ 874752 h 1477098"/>
              <a:gd name="connsiteX2" fmla="*/ 1384675 w 3378230"/>
              <a:gd name="connsiteY2" fmla="*/ 1474977 h 1477098"/>
              <a:gd name="connsiteX3" fmla="*/ 3374849 w 3378230"/>
              <a:gd name="connsiteY3" fmla="*/ 580642 h 1477098"/>
              <a:gd name="connsiteX4" fmla="*/ 1700222 w 3378230"/>
              <a:gd name="connsiteY4" fmla="*/ 311 h 147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30" h="1477098">
                <a:moveTo>
                  <a:pt x="1700222" y="311"/>
                </a:moveTo>
                <a:cubicBezTo>
                  <a:pt x="533928" y="12458"/>
                  <a:pt x="57777" y="628974"/>
                  <a:pt x="5186" y="874752"/>
                </a:cubicBezTo>
                <a:cubicBezTo>
                  <a:pt x="-47405" y="1120530"/>
                  <a:pt x="292123" y="1509247"/>
                  <a:pt x="1384675" y="1474977"/>
                </a:cubicBezTo>
                <a:cubicBezTo>
                  <a:pt x="2477227" y="1440707"/>
                  <a:pt x="3322258" y="826420"/>
                  <a:pt x="3374849" y="580642"/>
                </a:cubicBezTo>
                <a:cubicBezTo>
                  <a:pt x="3427440" y="334864"/>
                  <a:pt x="2866516" y="-11836"/>
                  <a:pt x="1700222" y="31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95148" y="2677180"/>
                <a:ext cx="2753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148" y="2677180"/>
                <a:ext cx="275370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1043" y="1838980"/>
                <a:ext cx="23019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0" dirty="0" smtClean="0"/>
                  <a:t>rigid motion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43" y="1838980"/>
                <a:ext cx="230191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502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3200" y="2143780"/>
                <a:ext cx="10469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143780"/>
                <a:ext cx="104695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800" y="2143780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143780"/>
                <a:ext cx="49757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3195148" y="2394156"/>
            <a:ext cx="28246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797751" y="4736071"/>
            <a:ext cx="3079049" cy="1662000"/>
          </a:xfrm>
          <a:custGeom>
            <a:avLst/>
            <a:gdLst>
              <a:gd name="connsiteX0" fmla="*/ 1488558 w 3391786"/>
              <a:gd name="connsiteY0" fmla="*/ 0 h 1467293"/>
              <a:gd name="connsiteX1" fmla="*/ 0 w 3391786"/>
              <a:gd name="connsiteY1" fmla="*/ 808074 h 1467293"/>
              <a:gd name="connsiteX2" fmla="*/ 1998921 w 3391786"/>
              <a:gd name="connsiteY2" fmla="*/ 1467293 h 1467293"/>
              <a:gd name="connsiteX3" fmla="*/ 3391786 w 3391786"/>
              <a:gd name="connsiteY3" fmla="*/ 329609 h 1467293"/>
              <a:gd name="connsiteX4" fmla="*/ 1488558 w 3391786"/>
              <a:gd name="connsiteY4" fmla="*/ 0 h 1467293"/>
              <a:gd name="connsiteX0" fmla="*/ 1493615 w 3396843"/>
              <a:gd name="connsiteY0" fmla="*/ 20283 h 1487576"/>
              <a:gd name="connsiteX1" fmla="*/ 5057 w 3396843"/>
              <a:gd name="connsiteY1" fmla="*/ 828357 h 1487576"/>
              <a:gd name="connsiteX2" fmla="*/ 2003978 w 3396843"/>
              <a:gd name="connsiteY2" fmla="*/ 1487576 h 1487576"/>
              <a:gd name="connsiteX3" fmla="*/ 3396843 w 3396843"/>
              <a:gd name="connsiteY3" fmla="*/ 349892 h 1487576"/>
              <a:gd name="connsiteX4" fmla="*/ 1493615 w 3396843"/>
              <a:gd name="connsiteY4" fmla="*/ 20283 h 1487576"/>
              <a:gd name="connsiteX0" fmla="*/ 1648920 w 3552148"/>
              <a:gd name="connsiteY0" fmla="*/ 20283 h 1487576"/>
              <a:gd name="connsiteX1" fmla="*/ 160362 w 3552148"/>
              <a:gd name="connsiteY1" fmla="*/ 828357 h 1487576"/>
              <a:gd name="connsiteX2" fmla="*/ 2159283 w 3552148"/>
              <a:gd name="connsiteY2" fmla="*/ 1487576 h 1487576"/>
              <a:gd name="connsiteX3" fmla="*/ 3552148 w 3552148"/>
              <a:gd name="connsiteY3" fmla="*/ 349892 h 1487576"/>
              <a:gd name="connsiteX4" fmla="*/ 1648920 w 3552148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57695"/>
              <a:gd name="connsiteY0" fmla="*/ 20283 h 1487576"/>
              <a:gd name="connsiteX1" fmla="*/ 160362 w 3557695"/>
              <a:gd name="connsiteY1" fmla="*/ 828357 h 1487576"/>
              <a:gd name="connsiteX2" fmla="*/ 2159283 w 3557695"/>
              <a:gd name="connsiteY2" fmla="*/ 1487576 h 1487576"/>
              <a:gd name="connsiteX3" fmla="*/ 3552148 w 3557695"/>
              <a:gd name="connsiteY3" fmla="*/ 349892 h 1487576"/>
              <a:gd name="connsiteX4" fmla="*/ 1648920 w 3557695"/>
              <a:gd name="connsiteY4" fmla="*/ 20283 h 1487576"/>
              <a:gd name="connsiteX0" fmla="*/ 1648920 w 3558315"/>
              <a:gd name="connsiteY0" fmla="*/ 20283 h 1516131"/>
              <a:gd name="connsiteX1" fmla="*/ 160362 w 3558315"/>
              <a:gd name="connsiteY1" fmla="*/ 828357 h 1516131"/>
              <a:gd name="connsiteX2" fmla="*/ 2159283 w 3558315"/>
              <a:gd name="connsiteY2" fmla="*/ 1487576 h 1516131"/>
              <a:gd name="connsiteX3" fmla="*/ 3552148 w 3558315"/>
              <a:gd name="connsiteY3" fmla="*/ 349892 h 1516131"/>
              <a:gd name="connsiteX4" fmla="*/ 1648920 w 3558315"/>
              <a:gd name="connsiteY4" fmla="*/ 20283 h 1516131"/>
              <a:gd name="connsiteX0" fmla="*/ 1648920 w 3560194"/>
              <a:gd name="connsiteY0" fmla="*/ 20283 h 1487705"/>
              <a:gd name="connsiteX1" fmla="*/ 160362 w 3560194"/>
              <a:gd name="connsiteY1" fmla="*/ 828357 h 1487705"/>
              <a:gd name="connsiteX2" fmla="*/ 2159283 w 3560194"/>
              <a:gd name="connsiteY2" fmla="*/ 1487576 h 1487705"/>
              <a:gd name="connsiteX3" fmla="*/ 3552148 w 3560194"/>
              <a:gd name="connsiteY3" fmla="*/ 349892 h 1487705"/>
              <a:gd name="connsiteX4" fmla="*/ 1648920 w 3560194"/>
              <a:gd name="connsiteY4" fmla="*/ 20283 h 1487705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0396 w 3411670"/>
              <a:gd name="connsiteY0" fmla="*/ 20283 h 1488354"/>
              <a:gd name="connsiteX1" fmla="*/ 11838 w 3411670"/>
              <a:gd name="connsiteY1" fmla="*/ 828357 h 1488354"/>
              <a:gd name="connsiteX2" fmla="*/ 2010759 w 3411670"/>
              <a:gd name="connsiteY2" fmla="*/ 1487576 h 1488354"/>
              <a:gd name="connsiteX3" fmla="*/ 3403624 w 3411670"/>
              <a:gd name="connsiteY3" fmla="*/ 349892 h 1488354"/>
              <a:gd name="connsiteX4" fmla="*/ 1500396 w 3411670"/>
              <a:gd name="connsiteY4" fmla="*/ 20283 h 1488354"/>
              <a:gd name="connsiteX0" fmla="*/ 1501252 w 3412526"/>
              <a:gd name="connsiteY0" fmla="*/ 6105 h 1474176"/>
              <a:gd name="connsiteX1" fmla="*/ 12694 w 3412526"/>
              <a:gd name="connsiteY1" fmla="*/ 814179 h 1474176"/>
              <a:gd name="connsiteX2" fmla="*/ 2011615 w 3412526"/>
              <a:gd name="connsiteY2" fmla="*/ 1473398 h 1474176"/>
              <a:gd name="connsiteX3" fmla="*/ 3404480 w 3412526"/>
              <a:gd name="connsiteY3" fmla="*/ 335714 h 1474176"/>
              <a:gd name="connsiteX4" fmla="*/ 1501252 w 3412526"/>
              <a:gd name="connsiteY4" fmla="*/ 6105 h 147417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7118"/>
              <a:gd name="connsiteY0" fmla="*/ 5044 h 1483296"/>
              <a:gd name="connsiteX1" fmla="*/ 11802 w 3387118"/>
              <a:gd name="connsiteY1" fmla="*/ 813118 h 1483296"/>
              <a:gd name="connsiteX2" fmla="*/ 2010723 w 3387118"/>
              <a:gd name="connsiteY2" fmla="*/ 1472337 h 1483296"/>
              <a:gd name="connsiteX3" fmla="*/ 3381465 w 3387118"/>
              <a:gd name="connsiteY3" fmla="*/ 519008 h 1483296"/>
              <a:gd name="connsiteX4" fmla="*/ 1500360 w 3387118"/>
              <a:gd name="connsiteY4" fmla="*/ 5044 h 1483296"/>
              <a:gd name="connsiteX0" fmla="*/ 1500360 w 3382882"/>
              <a:gd name="connsiteY0" fmla="*/ 11437 h 1489689"/>
              <a:gd name="connsiteX1" fmla="*/ 11802 w 3382882"/>
              <a:gd name="connsiteY1" fmla="*/ 819511 h 1489689"/>
              <a:gd name="connsiteX2" fmla="*/ 2010723 w 3382882"/>
              <a:gd name="connsiteY2" fmla="*/ 1478730 h 1489689"/>
              <a:gd name="connsiteX3" fmla="*/ 3381465 w 3382882"/>
              <a:gd name="connsiteY3" fmla="*/ 525401 h 1489689"/>
              <a:gd name="connsiteX4" fmla="*/ 1500360 w 3382882"/>
              <a:gd name="connsiteY4" fmla="*/ 11437 h 1489689"/>
              <a:gd name="connsiteX0" fmla="*/ 1495408 w 3377930"/>
              <a:gd name="connsiteY0" fmla="*/ 11437 h 1500137"/>
              <a:gd name="connsiteX1" fmla="*/ 6850 w 3377930"/>
              <a:gd name="connsiteY1" fmla="*/ 819511 h 1500137"/>
              <a:gd name="connsiteX2" fmla="*/ 2005771 w 3377930"/>
              <a:gd name="connsiteY2" fmla="*/ 1478730 h 1500137"/>
              <a:gd name="connsiteX3" fmla="*/ 3376513 w 3377930"/>
              <a:gd name="connsiteY3" fmla="*/ 525401 h 1500137"/>
              <a:gd name="connsiteX4" fmla="*/ 1495408 w 3377930"/>
              <a:gd name="connsiteY4" fmla="*/ 11437 h 1500137"/>
              <a:gd name="connsiteX0" fmla="*/ 1696611 w 3373377"/>
              <a:gd name="connsiteY0" fmla="*/ 4374 h 1541712"/>
              <a:gd name="connsiteX1" fmla="*/ 1575 w 3373377"/>
              <a:gd name="connsiteY1" fmla="*/ 878815 h 1541712"/>
              <a:gd name="connsiteX2" fmla="*/ 2000496 w 3373377"/>
              <a:gd name="connsiteY2" fmla="*/ 1538034 h 1541712"/>
              <a:gd name="connsiteX3" fmla="*/ 3371238 w 3373377"/>
              <a:gd name="connsiteY3" fmla="*/ 584705 h 1541712"/>
              <a:gd name="connsiteX4" fmla="*/ 1696611 w 3373377"/>
              <a:gd name="connsiteY4" fmla="*/ 4374 h 1541712"/>
              <a:gd name="connsiteX0" fmla="*/ 1698092 w 3374858"/>
              <a:gd name="connsiteY0" fmla="*/ 320 h 1537658"/>
              <a:gd name="connsiteX1" fmla="*/ 3056 w 3374858"/>
              <a:gd name="connsiteY1" fmla="*/ 874761 h 1537658"/>
              <a:gd name="connsiteX2" fmla="*/ 2001977 w 3374858"/>
              <a:gd name="connsiteY2" fmla="*/ 1533980 h 1537658"/>
              <a:gd name="connsiteX3" fmla="*/ 3372719 w 3374858"/>
              <a:gd name="connsiteY3" fmla="*/ 580651 h 1537658"/>
              <a:gd name="connsiteX4" fmla="*/ 1698092 w 3374858"/>
              <a:gd name="connsiteY4" fmla="*/ 320 h 1537658"/>
              <a:gd name="connsiteX0" fmla="*/ 1697313 w 3375321"/>
              <a:gd name="connsiteY0" fmla="*/ 311 h 1479062"/>
              <a:gd name="connsiteX1" fmla="*/ 2277 w 3375321"/>
              <a:gd name="connsiteY1" fmla="*/ 874752 h 1479062"/>
              <a:gd name="connsiteX2" fmla="*/ 1381766 w 3375321"/>
              <a:gd name="connsiteY2" fmla="*/ 1474977 h 1479062"/>
              <a:gd name="connsiteX3" fmla="*/ 3371940 w 3375321"/>
              <a:gd name="connsiteY3" fmla="*/ 580642 h 1479062"/>
              <a:gd name="connsiteX4" fmla="*/ 1697313 w 3375321"/>
              <a:gd name="connsiteY4" fmla="*/ 311 h 1479062"/>
              <a:gd name="connsiteX0" fmla="*/ 1700222 w 3378230"/>
              <a:gd name="connsiteY0" fmla="*/ 311 h 1477098"/>
              <a:gd name="connsiteX1" fmla="*/ 5186 w 3378230"/>
              <a:gd name="connsiteY1" fmla="*/ 874752 h 1477098"/>
              <a:gd name="connsiteX2" fmla="*/ 1384675 w 3378230"/>
              <a:gd name="connsiteY2" fmla="*/ 1474977 h 1477098"/>
              <a:gd name="connsiteX3" fmla="*/ 3374849 w 3378230"/>
              <a:gd name="connsiteY3" fmla="*/ 580642 h 1477098"/>
              <a:gd name="connsiteX4" fmla="*/ 1700222 w 3378230"/>
              <a:gd name="connsiteY4" fmla="*/ 311 h 1477098"/>
              <a:gd name="connsiteX0" fmla="*/ 1697288 w 3312538"/>
              <a:gd name="connsiteY0" fmla="*/ 53 h 1474804"/>
              <a:gd name="connsiteX1" fmla="*/ 2252 w 3312538"/>
              <a:gd name="connsiteY1" fmla="*/ 874494 h 1474804"/>
              <a:gd name="connsiteX2" fmla="*/ 1381741 w 3312538"/>
              <a:gd name="connsiteY2" fmla="*/ 1474719 h 1474804"/>
              <a:gd name="connsiteX3" fmla="*/ 3310741 w 3312538"/>
              <a:gd name="connsiteY3" fmla="*/ 835734 h 1474804"/>
              <a:gd name="connsiteX4" fmla="*/ 1697288 w 3312538"/>
              <a:gd name="connsiteY4" fmla="*/ 53 h 1474804"/>
              <a:gd name="connsiteX0" fmla="*/ 1697288 w 3310742"/>
              <a:gd name="connsiteY0" fmla="*/ 166 h 1474917"/>
              <a:gd name="connsiteX1" fmla="*/ 2252 w 3310742"/>
              <a:gd name="connsiteY1" fmla="*/ 874607 h 1474917"/>
              <a:gd name="connsiteX2" fmla="*/ 1381741 w 3310742"/>
              <a:gd name="connsiteY2" fmla="*/ 1474832 h 1474917"/>
              <a:gd name="connsiteX3" fmla="*/ 3310741 w 3310742"/>
              <a:gd name="connsiteY3" fmla="*/ 835847 h 1474917"/>
              <a:gd name="connsiteX4" fmla="*/ 1697288 w 3310742"/>
              <a:gd name="connsiteY4" fmla="*/ 166 h 1474917"/>
              <a:gd name="connsiteX0" fmla="*/ 1697288 w 3310743"/>
              <a:gd name="connsiteY0" fmla="*/ 4752 h 1479503"/>
              <a:gd name="connsiteX1" fmla="*/ 2252 w 3310743"/>
              <a:gd name="connsiteY1" fmla="*/ 879193 h 1479503"/>
              <a:gd name="connsiteX2" fmla="*/ 1381741 w 3310743"/>
              <a:gd name="connsiteY2" fmla="*/ 1479418 h 1479503"/>
              <a:gd name="connsiteX3" fmla="*/ 3310741 w 3310743"/>
              <a:gd name="connsiteY3" fmla="*/ 840433 h 1479503"/>
              <a:gd name="connsiteX4" fmla="*/ 1697288 w 3310743"/>
              <a:gd name="connsiteY4" fmla="*/ 4752 h 1479503"/>
              <a:gd name="connsiteX0" fmla="*/ 1696392 w 3309847"/>
              <a:gd name="connsiteY0" fmla="*/ 4752 h 1479544"/>
              <a:gd name="connsiteX1" fmla="*/ 1356 w 3309847"/>
              <a:gd name="connsiteY1" fmla="*/ 879193 h 1479544"/>
              <a:gd name="connsiteX2" fmla="*/ 1380845 w 3309847"/>
              <a:gd name="connsiteY2" fmla="*/ 1479418 h 1479544"/>
              <a:gd name="connsiteX3" fmla="*/ 3309845 w 3309847"/>
              <a:gd name="connsiteY3" fmla="*/ 840433 h 1479544"/>
              <a:gd name="connsiteX4" fmla="*/ 1696392 w 3309847"/>
              <a:gd name="connsiteY4" fmla="*/ 4752 h 1479544"/>
              <a:gd name="connsiteX0" fmla="*/ 1697287 w 3313355"/>
              <a:gd name="connsiteY0" fmla="*/ 1865 h 1476616"/>
              <a:gd name="connsiteX1" fmla="*/ 2251 w 3313355"/>
              <a:gd name="connsiteY1" fmla="*/ 876306 h 1476616"/>
              <a:gd name="connsiteX2" fmla="*/ 1381740 w 3313355"/>
              <a:gd name="connsiteY2" fmla="*/ 1476531 h 1476616"/>
              <a:gd name="connsiteX3" fmla="*/ 3310740 w 3313355"/>
              <a:gd name="connsiteY3" fmla="*/ 837546 h 1476616"/>
              <a:gd name="connsiteX4" fmla="*/ 1697287 w 3313355"/>
              <a:gd name="connsiteY4" fmla="*/ 1865 h 1476616"/>
              <a:gd name="connsiteX0" fmla="*/ 1698847 w 3314915"/>
              <a:gd name="connsiteY0" fmla="*/ 1865 h 1480880"/>
              <a:gd name="connsiteX1" fmla="*/ 3811 w 3314915"/>
              <a:gd name="connsiteY1" fmla="*/ 876306 h 1480880"/>
              <a:gd name="connsiteX2" fmla="*/ 1383300 w 3314915"/>
              <a:gd name="connsiteY2" fmla="*/ 1476531 h 1480880"/>
              <a:gd name="connsiteX3" fmla="*/ 3312300 w 3314915"/>
              <a:gd name="connsiteY3" fmla="*/ 837546 h 1480880"/>
              <a:gd name="connsiteX4" fmla="*/ 1698847 w 3314915"/>
              <a:gd name="connsiteY4" fmla="*/ 1865 h 1480880"/>
              <a:gd name="connsiteX0" fmla="*/ 1700465 w 3316533"/>
              <a:gd name="connsiteY0" fmla="*/ 1865 h 1476734"/>
              <a:gd name="connsiteX1" fmla="*/ 5429 w 3316533"/>
              <a:gd name="connsiteY1" fmla="*/ 876306 h 1476734"/>
              <a:gd name="connsiteX2" fmla="*/ 1384918 w 3316533"/>
              <a:gd name="connsiteY2" fmla="*/ 1476531 h 1476734"/>
              <a:gd name="connsiteX3" fmla="*/ 3313918 w 3316533"/>
              <a:gd name="connsiteY3" fmla="*/ 837546 h 1476734"/>
              <a:gd name="connsiteX4" fmla="*/ 1700465 w 3316533"/>
              <a:gd name="connsiteY4" fmla="*/ 1865 h 1476734"/>
              <a:gd name="connsiteX0" fmla="*/ 1700465 w 3314947"/>
              <a:gd name="connsiteY0" fmla="*/ 2166 h 1477094"/>
              <a:gd name="connsiteX1" fmla="*/ 5429 w 3314947"/>
              <a:gd name="connsiteY1" fmla="*/ 876607 h 1477094"/>
              <a:gd name="connsiteX2" fmla="*/ 1384918 w 3314947"/>
              <a:gd name="connsiteY2" fmla="*/ 1476832 h 1477094"/>
              <a:gd name="connsiteX3" fmla="*/ 3313918 w 3314947"/>
              <a:gd name="connsiteY3" fmla="*/ 837847 h 1477094"/>
              <a:gd name="connsiteX4" fmla="*/ 1700465 w 3314947"/>
              <a:gd name="connsiteY4" fmla="*/ 2166 h 1477094"/>
              <a:gd name="connsiteX0" fmla="*/ 1676938 w 3291084"/>
              <a:gd name="connsiteY0" fmla="*/ 2235 h 1479573"/>
              <a:gd name="connsiteX1" fmla="*/ 2294 w 3291084"/>
              <a:gd name="connsiteY1" fmla="*/ 621326 h 1479573"/>
              <a:gd name="connsiteX2" fmla="*/ 1361391 w 3291084"/>
              <a:gd name="connsiteY2" fmla="*/ 1476901 h 1479573"/>
              <a:gd name="connsiteX3" fmla="*/ 3290391 w 3291084"/>
              <a:gd name="connsiteY3" fmla="*/ 837916 h 1479573"/>
              <a:gd name="connsiteX4" fmla="*/ 1676938 w 3291084"/>
              <a:gd name="connsiteY4" fmla="*/ 2235 h 1479573"/>
              <a:gd name="connsiteX0" fmla="*/ 1677849 w 3291995"/>
              <a:gd name="connsiteY0" fmla="*/ 3578 h 1480916"/>
              <a:gd name="connsiteX1" fmla="*/ 3205 w 3291995"/>
              <a:gd name="connsiteY1" fmla="*/ 622669 h 1480916"/>
              <a:gd name="connsiteX2" fmla="*/ 1362302 w 3291995"/>
              <a:gd name="connsiteY2" fmla="*/ 1478244 h 1480916"/>
              <a:gd name="connsiteX3" fmla="*/ 3291302 w 3291995"/>
              <a:gd name="connsiteY3" fmla="*/ 839259 h 1480916"/>
              <a:gd name="connsiteX4" fmla="*/ 1677849 w 3291995"/>
              <a:gd name="connsiteY4" fmla="*/ 3578 h 1480916"/>
              <a:gd name="connsiteX0" fmla="*/ 1679095 w 3293241"/>
              <a:gd name="connsiteY0" fmla="*/ 3578 h 1482160"/>
              <a:gd name="connsiteX1" fmla="*/ 4451 w 3293241"/>
              <a:gd name="connsiteY1" fmla="*/ 622669 h 1482160"/>
              <a:gd name="connsiteX2" fmla="*/ 1363548 w 3293241"/>
              <a:gd name="connsiteY2" fmla="*/ 1478244 h 1482160"/>
              <a:gd name="connsiteX3" fmla="*/ 3292548 w 3293241"/>
              <a:gd name="connsiteY3" fmla="*/ 839259 h 1482160"/>
              <a:gd name="connsiteX4" fmla="*/ 1679095 w 3293241"/>
              <a:gd name="connsiteY4" fmla="*/ 3578 h 1482160"/>
              <a:gd name="connsiteX0" fmla="*/ 1679095 w 3295896"/>
              <a:gd name="connsiteY0" fmla="*/ 3578 h 1485187"/>
              <a:gd name="connsiteX1" fmla="*/ 4451 w 3295896"/>
              <a:gd name="connsiteY1" fmla="*/ 622669 h 1485187"/>
              <a:gd name="connsiteX2" fmla="*/ 1363548 w 3295896"/>
              <a:gd name="connsiteY2" fmla="*/ 1478244 h 1485187"/>
              <a:gd name="connsiteX3" fmla="*/ 3292548 w 3295896"/>
              <a:gd name="connsiteY3" fmla="*/ 839259 h 1485187"/>
              <a:gd name="connsiteX4" fmla="*/ 1679095 w 3295896"/>
              <a:gd name="connsiteY4" fmla="*/ 3578 h 148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896" h="1485187">
                <a:moveTo>
                  <a:pt x="1679095" y="3578"/>
                </a:moveTo>
                <a:cubicBezTo>
                  <a:pt x="1131079" y="-32520"/>
                  <a:pt x="67238" y="206657"/>
                  <a:pt x="4451" y="622669"/>
                </a:cubicBezTo>
                <a:cubicBezTo>
                  <a:pt x="-58336" y="1038681"/>
                  <a:pt x="550440" y="1433635"/>
                  <a:pt x="1363548" y="1478244"/>
                </a:cubicBezTo>
                <a:cubicBezTo>
                  <a:pt x="2176656" y="1522853"/>
                  <a:pt x="3219566" y="1357410"/>
                  <a:pt x="3292548" y="839259"/>
                </a:cubicBezTo>
                <a:cubicBezTo>
                  <a:pt x="3365530" y="321108"/>
                  <a:pt x="2227111" y="39676"/>
                  <a:pt x="1679095" y="35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95376" y="4724400"/>
                <a:ext cx="1206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376" y="4724400"/>
                <a:ext cx="120686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1200" y="5693804"/>
                <a:ext cx="2215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693804"/>
                <a:ext cx="221522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39764" y="5227916"/>
                <a:ext cx="5180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764" y="5227916"/>
                <a:ext cx="51809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36920" y="5300990"/>
                <a:ext cx="511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20" y="5300990"/>
                <a:ext cx="511679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50341" y="5224136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41" y="5224136"/>
                <a:ext cx="497572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4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25000" decel="2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3" presetClass="path" presetSubtype="0" accel="25000" decel="2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55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3" grpId="0" build="p"/>
      <p:bldP spid="12" grpId="0"/>
      <p:bldP spid="5" grpId="1" animBg="1"/>
      <p:bldP spid="5" grpId="2" animBg="1"/>
      <p:bldP spid="5" grpId="3" animBg="1"/>
      <p:bldP spid="6" grpId="0"/>
      <p:bldP spid="8" grpId="0"/>
      <p:bldP spid="10" grpId="0"/>
      <p:bldP spid="11" grpId="0"/>
      <p:bldP spid="16" grpId="0" animBg="1"/>
      <p:bldP spid="16" grpId="1" animBg="1"/>
      <p:bldP spid="18" grpId="0"/>
      <p:bldP spid="19" grpId="0"/>
      <p:bldP spid="20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0333" y="1865151"/>
                <a:ext cx="3657467" cy="400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600" dirty="0" err="1" smtClean="0"/>
                  <a:t>Hadwiger</a:t>
                </a:r>
                <a:r>
                  <a:rPr lang="en-US" sz="2600" dirty="0" smtClean="0"/>
                  <a:t> integrals provide data about the set of objects:</a:t>
                </a: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 smtClean="0"/>
                  <a:t> gives a count</a:t>
                </a: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/>
                  <a:t> gives a </a:t>
                </a:r>
                <a:r>
                  <a:rPr lang="en-US" sz="2600" dirty="0" smtClean="0"/>
                  <a:t>“length”</a:t>
                </a:r>
                <a:endParaRPr lang="en-US" sz="2600" dirty="0"/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/>
                  <a:t> gives </a:t>
                </a:r>
                <a:r>
                  <a:rPr lang="en-US" sz="2600" dirty="0" smtClean="0"/>
                  <a:t>an “area”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600" dirty="0" smtClean="0"/>
                  <a:t>etc.</a:t>
                </a:r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333" y="1865151"/>
                <a:ext cx="3657467" cy="4002249"/>
              </a:xfrm>
              <a:prstGeom prst="rect">
                <a:avLst/>
              </a:prstGeom>
              <a:blipFill rotWithShape="0">
                <a:blip r:embed="rId2"/>
                <a:stretch>
                  <a:fillRect l="-3000" t="-1218" b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01429" y="1755106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82058" y="1905549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09845" y="1691782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1429" y="2953963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97870" y="3686373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463636" y="1899639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027871" y="2467639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93700" y="1476375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00" y="1476375"/>
                <a:ext cx="47410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7896" y="355937"/>
                <a:ext cx="869750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dirty="0" smtClean="0"/>
                  <a:t>Suppose we have a set of objects and a function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that counts </a:t>
                </a:r>
                <a:r>
                  <a:rPr lang="en-US" sz="3200" dirty="0"/>
                  <a:t>the number of objects at each </a:t>
                </a:r>
                <a:r>
                  <a:rPr lang="en-US" sz="3200" dirty="0" smtClean="0"/>
                  <a:t>point.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6" y="355937"/>
                <a:ext cx="8697504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822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double intersections"/>
          <p:cNvGrpSpPr/>
          <p:nvPr/>
        </p:nvGrpSpPr>
        <p:grpSpPr>
          <a:xfrm>
            <a:off x="642470" y="1890515"/>
            <a:ext cx="4418283" cy="3941297"/>
            <a:chOff x="467615" y="1764327"/>
            <a:chExt cx="4418283" cy="3941297"/>
          </a:xfrm>
        </p:grpSpPr>
        <p:sp>
          <p:nvSpPr>
            <p:cNvPr id="111" name="Freeform 110"/>
            <p:cNvSpPr/>
            <p:nvPr/>
          </p:nvSpPr>
          <p:spPr>
            <a:xfrm>
              <a:off x="3899213" y="2341797"/>
              <a:ext cx="986685" cy="919488"/>
            </a:xfrm>
            <a:custGeom>
              <a:avLst/>
              <a:gdLst>
                <a:gd name="connsiteX0" fmla="*/ 276067 w 986685"/>
                <a:gd name="connsiteY0" fmla="*/ 1950 h 919488"/>
                <a:gd name="connsiteX1" fmla="*/ 480547 w 986685"/>
                <a:gd name="connsiteY1" fmla="*/ 25833 h 919488"/>
                <a:gd name="connsiteX2" fmla="*/ 981602 w 986685"/>
                <a:gd name="connsiteY2" fmla="*/ 822879 h 919488"/>
                <a:gd name="connsiteX3" fmla="*/ 986685 w 986685"/>
                <a:gd name="connsiteY3" fmla="*/ 918574 h 919488"/>
                <a:gd name="connsiteX4" fmla="*/ 944411 w 986685"/>
                <a:gd name="connsiteY4" fmla="*/ 919488 h 919488"/>
                <a:gd name="connsiteX5" fmla="*/ 75948 w 986685"/>
                <a:gd name="connsiteY5" fmla="*/ 546477 h 919488"/>
                <a:gd name="connsiteX6" fmla="*/ 0 w 986685"/>
                <a:gd name="connsiteY6" fmla="*/ 512228 h 919488"/>
                <a:gd name="connsiteX7" fmla="*/ 2860 w 986685"/>
                <a:gd name="connsiteY7" fmla="*/ 505695 h 919488"/>
                <a:gd name="connsiteX8" fmla="*/ 276067 w 986685"/>
                <a:gd name="connsiteY8" fmla="*/ 1950 h 91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685" h="919488">
                  <a:moveTo>
                    <a:pt x="276067" y="1950"/>
                  </a:moveTo>
                  <a:cubicBezTo>
                    <a:pt x="327737" y="-3876"/>
                    <a:pt x="394044" y="3135"/>
                    <a:pt x="480547" y="25833"/>
                  </a:cubicBezTo>
                  <a:cubicBezTo>
                    <a:pt x="826558" y="116626"/>
                    <a:pt x="950808" y="453421"/>
                    <a:pt x="981602" y="822879"/>
                  </a:cubicBezTo>
                  <a:lnTo>
                    <a:pt x="986685" y="918574"/>
                  </a:lnTo>
                  <a:lnTo>
                    <a:pt x="944411" y="919488"/>
                  </a:lnTo>
                  <a:cubicBezTo>
                    <a:pt x="759993" y="905155"/>
                    <a:pt x="400184" y="700561"/>
                    <a:pt x="75948" y="546477"/>
                  </a:cubicBezTo>
                  <a:lnTo>
                    <a:pt x="0" y="512228"/>
                  </a:lnTo>
                  <a:lnTo>
                    <a:pt x="2860" y="505695"/>
                  </a:lnTo>
                  <a:cubicBezTo>
                    <a:pt x="96898" y="253960"/>
                    <a:pt x="69386" y="25255"/>
                    <a:pt x="276067" y="195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67615" y="2906012"/>
              <a:ext cx="3706508" cy="2799612"/>
            </a:xfrm>
            <a:custGeom>
              <a:avLst/>
              <a:gdLst>
                <a:gd name="connsiteX0" fmla="*/ 2570040 w 3706508"/>
                <a:gd name="connsiteY0" fmla="*/ 84 h 2799612"/>
                <a:gd name="connsiteX1" fmla="*/ 2943653 w 3706508"/>
                <a:gd name="connsiteY1" fmla="*/ 91857 h 2799612"/>
                <a:gd name="connsiteX2" fmla="*/ 2949028 w 3706508"/>
                <a:gd name="connsiteY2" fmla="*/ 94391 h 2799612"/>
                <a:gd name="connsiteX3" fmla="*/ 2948584 w 3706508"/>
                <a:gd name="connsiteY3" fmla="*/ 95553 h 2799612"/>
                <a:gd name="connsiteX4" fmla="*/ 2845785 w 3706508"/>
                <a:gd name="connsiteY4" fmla="*/ 430169 h 2799612"/>
                <a:gd name="connsiteX5" fmla="*/ 2825959 w 3706508"/>
                <a:gd name="connsiteY5" fmla="*/ 490109 h 2799612"/>
                <a:gd name="connsiteX6" fmla="*/ 2873614 w 3706508"/>
                <a:gd name="connsiteY6" fmla="*/ 468885 h 2799612"/>
                <a:gd name="connsiteX7" fmla="*/ 3229766 w 3706508"/>
                <a:gd name="connsiteY7" fmla="*/ 257759 h 2799612"/>
                <a:gd name="connsiteX8" fmla="*/ 3236537 w 3706508"/>
                <a:gd name="connsiteY8" fmla="*/ 250629 h 2799612"/>
                <a:gd name="connsiteX9" fmla="*/ 3241752 w 3706508"/>
                <a:gd name="connsiteY9" fmla="*/ 253649 h 2799612"/>
                <a:gd name="connsiteX10" fmla="*/ 3706470 w 3706508"/>
                <a:gd name="connsiteY10" fmla="*/ 754818 h 2799612"/>
                <a:gd name="connsiteX11" fmla="*/ 3486576 w 3706508"/>
                <a:gd name="connsiteY11" fmla="*/ 1023629 h 2799612"/>
                <a:gd name="connsiteX12" fmla="*/ 3385937 w 3706508"/>
                <a:gd name="connsiteY12" fmla="*/ 1082029 h 2799612"/>
                <a:gd name="connsiteX13" fmla="*/ 3414851 w 3706508"/>
                <a:gd name="connsiteY13" fmla="*/ 1128877 h 2799612"/>
                <a:gd name="connsiteX14" fmla="*/ 3192151 w 3706508"/>
                <a:gd name="connsiteY14" fmla="*/ 2314996 h 2799612"/>
                <a:gd name="connsiteX15" fmla="*/ 3093237 w 3706508"/>
                <a:gd name="connsiteY15" fmla="*/ 2467833 h 2799612"/>
                <a:gd name="connsiteX16" fmla="*/ 3083053 w 3706508"/>
                <a:gd name="connsiteY16" fmla="*/ 2481828 h 2799612"/>
                <a:gd name="connsiteX17" fmla="*/ 2975794 w 3706508"/>
                <a:gd name="connsiteY17" fmla="*/ 2415848 h 2799612"/>
                <a:gd name="connsiteX18" fmla="*/ 2448397 w 3706508"/>
                <a:gd name="connsiteY18" fmla="*/ 1620031 h 2799612"/>
                <a:gd name="connsiteX19" fmla="*/ 2440042 w 3706508"/>
                <a:gd name="connsiteY19" fmla="*/ 1587521 h 2799612"/>
                <a:gd name="connsiteX20" fmla="*/ 2365221 w 3706508"/>
                <a:gd name="connsiteY20" fmla="*/ 1633423 h 2799612"/>
                <a:gd name="connsiteX21" fmla="*/ 2178599 w 3706508"/>
                <a:gd name="connsiteY21" fmla="*/ 1752480 h 2799612"/>
                <a:gd name="connsiteX22" fmla="*/ 2073068 w 3706508"/>
                <a:gd name="connsiteY22" fmla="*/ 1820859 h 2799612"/>
                <a:gd name="connsiteX23" fmla="*/ 2094673 w 3706508"/>
                <a:gd name="connsiteY23" fmla="*/ 1888800 h 2799612"/>
                <a:gd name="connsiteX24" fmla="*/ 2155191 w 3706508"/>
                <a:gd name="connsiteY24" fmla="*/ 2625342 h 2799612"/>
                <a:gd name="connsiteX25" fmla="*/ 1432857 w 3706508"/>
                <a:gd name="connsiteY25" fmla="*/ 2799544 h 2799612"/>
                <a:gd name="connsiteX26" fmla="*/ 1303739 w 3706508"/>
                <a:gd name="connsiteY26" fmla="*/ 2791121 h 2799612"/>
                <a:gd name="connsiteX27" fmla="*/ 1276825 w 3706508"/>
                <a:gd name="connsiteY27" fmla="*/ 2748411 h 2799612"/>
                <a:gd name="connsiteX28" fmla="*/ 1158213 w 3706508"/>
                <a:gd name="connsiteY28" fmla="*/ 2411543 h 2799612"/>
                <a:gd name="connsiteX29" fmla="*/ 1158335 w 3706508"/>
                <a:gd name="connsiteY29" fmla="*/ 2399197 h 2799612"/>
                <a:gd name="connsiteX30" fmla="*/ 1078658 w 3706508"/>
                <a:gd name="connsiteY30" fmla="*/ 2446881 h 2799612"/>
                <a:gd name="connsiteX31" fmla="*/ 866358 w 3706508"/>
                <a:gd name="connsiteY31" fmla="*/ 2566049 h 2799612"/>
                <a:gd name="connsiteX32" fmla="*/ 785775 w 3706508"/>
                <a:gd name="connsiteY32" fmla="*/ 2607634 h 2799612"/>
                <a:gd name="connsiteX33" fmla="*/ 631924 w 3706508"/>
                <a:gd name="connsiteY33" fmla="*/ 2502767 h 2799612"/>
                <a:gd name="connsiteX34" fmla="*/ 27369 w 3706508"/>
                <a:gd name="connsiteY34" fmla="*/ 1786008 h 2799612"/>
                <a:gd name="connsiteX35" fmla="*/ 0 w 3706508"/>
                <a:gd name="connsiteY35" fmla="*/ 1715195 h 2799612"/>
                <a:gd name="connsiteX36" fmla="*/ 5462 w 3706508"/>
                <a:gd name="connsiteY36" fmla="*/ 1678050 h 2799612"/>
                <a:gd name="connsiteX37" fmla="*/ 29989 w 3706508"/>
                <a:gd name="connsiteY37" fmla="*/ 1559217 h 2799612"/>
                <a:gd name="connsiteX38" fmla="*/ 1401724 w 3706508"/>
                <a:gd name="connsiteY38" fmla="*/ 1281535 h 2799612"/>
                <a:gd name="connsiteX39" fmla="*/ 1621978 w 3706508"/>
                <a:gd name="connsiteY39" fmla="*/ 1075674 h 2799612"/>
                <a:gd name="connsiteX40" fmla="*/ 1671293 w 3706508"/>
                <a:gd name="connsiteY40" fmla="*/ 1012035 h 2799612"/>
                <a:gd name="connsiteX41" fmla="*/ 1760533 w 3706508"/>
                <a:gd name="connsiteY41" fmla="*/ 1171232 h 2799612"/>
                <a:gd name="connsiteX42" fmla="*/ 1802600 w 3706508"/>
                <a:gd name="connsiteY42" fmla="*/ 1244737 h 2799612"/>
                <a:gd name="connsiteX43" fmla="*/ 1856398 w 3706508"/>
                <a:gd name="connsiteY43" fmla="*/ 1183542 h 2799612"/>
                <a:gd name="connsiteX44" fmla="*/ 2019957 w 3706508"/>
                <a:gd name="connsiteY44" fmla="*/ 1015890 h 2799612"/>
                <a:gd name="connsiteX45" fmla="*/ 2002321 w 3706508"/>
                <a:gd name="connsiteY45" fmla="*/ 974869 h 2799612"/>
                <a:gd name="connsiteX46" fmla="*/ 2005622 w 3706508"/>
                <a:gd name="connsiteY46" fmla="*/ 584795 h 2799612"/>
                <a:gd name="connsiteX47" fmla="*/ 2020515 w 3706508"/>
                <a:gd name="connsiteY47" fmla="*/ 484430 h 2799612"/>
                <a:gd name="connsiteX48" fmla="*/ 2087274 w 3706508"/>
                <a:gd name="connsiteY48" fmla="*/ 382067 h 2799612"/>
                <a:gd name="connsiteX49" fmla="*/ 2493174 w 3706508"/>
                <a:gd name="connsiteY49" fmla="*/ 8967 h 2799612"/>
                <a:gd name="connsiteX50" fmla="*/ 2570040 w 3706508"/>
                <a:gd name="connsiteY50" fmla="*/ 84 h 279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6508" h="2799612">
                  <a:moveTo>
                    <a:pt x="2570040" y="84"/>
                  </a:moveTo>
                  <a:cubicBezTo>
                    <a:pt x="2678574" y="-1981"/>
                    <a:pt x="2809660" y="33779"/>
                    <a:pt x="2943653" y="91857"/>
                  </a:cubicBezTo>
                  <a:lnTo>
                    <a:pt x="2949028" y="94391"/>
                  </a:lnTo>
                  <a:lnTo>
                    <a:pt x="2948584" y="95553"/>
                  </a:lnTo>
                  <a:cubicBezTo>
                    <a:pt x="2912817" y="200675"/>
                    <a:pt x="2880469" y="315847"/>
                    <a:pt x="2845785" y="430169"/>
                  </a:cubicBezTo>
                  <a:lnTo>
                    <a:pt x="2825959" y="490109"/>
                  </a:lnTo>
                  <a:lnTo>
                    <a:pt x="2873614" y="468885"/>
                  </a:lnTo>
                  <a:cubicBezTo>
                    <a:pt x="3029955" y="408609"/>
                    <a:pt x="3144483" y="336086"/>
                    <a:pt x="3229766" y="257759"/>
                  </a:cubicBezTo>
                  <a:lnTo>
                    <a:pt x="3236537" y="250629"/>
                  </a:lnTo>
                  <a:lnTo>
                    <a:pt x="3241752" y="253649"/>
                  </a:lnTo>
                  <a:cubicBezTo>
                    <a:pt x="3496355" y="419310"/>
                    <a:pt x="3703648" y="627720"/>
                    <a:pt x="3706470" y="754818"/>
                  </a:cubicBezTo>
                  <a:cubicBezTo>
                    <a:pt x="3708586" y="850142"/>
                    <a:pt x="3623688" y="935843"/>
                    <a:pt x="3486576" y="1023629"/>
                  </a:cubicBezTo>
                  <a:lnTo>
                    <a:pt x="3385937" y="1082029"/>
                  </a:lnTo>
                  <a:lnTo>
                    <a:pt x="3414851" y="1128877"/>
                  </a:lnTo>
                  <a:cubicBezTo>
                    <a:pt x="3546677" y="1395584"/>
                    <a:pt x="3416722" y="1941130"/>
                    <a:pt x="3192151" y="2314996"/>
                  </a:cubicBezTo>
                  <a:cubicBezTo>
                    <a:pt x="3164080" y="2361730"/>
                    <a:pt x="3130744" y="2413325"/>
                    <a:pt x="3093237" y="2467833"/>
                  </a:cubicBezTo>
                  <a:lnTo>
                    <a:pt x="3083053" y="2481828"/>
                  </a:lnTo>
                  <a:lnTo>
                    <a:pt x="2975794" y="2415848"/>
                  </a:lnTo>
                  <a:cubicBezTo>
                    <a:pt x="2743692" y="2245537"/>
                    <a:pt x="2544633" y="1941496"/>
                    <a:pt x="2448397" y="1620031"/>
                  </a:cubicBezTo>
                  <a:lnTo>
                    <a:pt x="2440042" y="1587521"/>
                  </a:lnTo>
                  <a:lnTo>
                    <a:pt x="2365221" y="1633423"/>
                  </a:lnTo>
                  <a:cubicBezTo>
                    <a:pt x="2306822" y="1670124"/>
                    <a:pt x="2244289" y="1710124"/>
                    <a:pt x="2178599" y="1752480"/>
                  </a:cubicBezTo>
                  <a:lnTo>
                    <a:pt x="2073068" y="1820859"/>
                  </a:lnTo>
                  <a:lnTo>
                    <a:pt x="2094673" y="1888800"/>
                  </a:lnTo>
                  <a:cubicBezTo>
                    <a:pt x="2206128" y="2223411"/>
                    <a:pt x="2317797" y="2486163"/>
                    <a:pt x="2155191" y="2625342"/>
                  </a:cubicBezTo>
                  <a:cubicBezTo>
                    <a:pt x="2039045" y="2724756"/>
                    <a:pt x="1734858" y="2802240"/>
                    <a:pt x="1432857" y="2799544"/>
                  </a:cubicBezTo>
                  <a:lnTo>
                    <a:pt x="1303739" y="2791121"/>
                  </a:lnTo>
                  <a:lnTo>
                    <a:pt x="1276825" y="2748411"/>
                  </a:lnTo>
                  <a:cubicBezTo>
                    <a:pt x="1212372" y="2636535"/>
                    <a:pt x="1168691" y="2520804"/>
                    <a:pt x="1158213" y="2411543"/>
                  </a:cubicBezTo>
                  <a:lnTo>
                    <a:pt x="1158335" y="2399197"/>
                  </a:lnTo>
                  <a:lnTo>
                    <a:pt x="1078658" y="2446881"/>
                  </a:lnTo>
                  <a:cubicBezTo>
                    <a:pt x="1005835" y="2489268"/>
                    <a:pt x="934743" y="2529304"/>
                    <a:pt x="866358" y="2566049"/>
                  </a:cubicBezTo>
                  <a:lnTo>
                    <a:pt x="785775" y="2607634"/>
                  </a:lnTo>
                  <a:lnTo>
                    <a:pt x="631924" y="2502767"/>
                  </a:lnTo>
                  <a:cubicBezTo>
                    <a:pt x="397198" y="2328839"/>
                    <a:pt x="157584" y="2084340"/>
                    <a:pt x="27369" y="1786008"/>
                  </a:cubicBezTo>
                  <a:lnTo>
                    <a:pt x="0" y="1715195"/>
                  </a:lnTo>
                  <a:lnTo>
                    <a:pt x="5462" y="1678050"/>
                  </a:lnTo>
                  <a:cubicBezTo>
                    <a:pt x="13615" y="1628611"/>
                    <a:pt x="22163" y="1587835"/>
                    <a:pt x="29989" y="1559217"/>
                  </a:cubicBezTo>
                  <a:cubicBezTo>
                    <a:pt x="108754" y="1340124"/>
                    <a:pt x="991194" y="1539910"/>
                    <a:pt x="1401724" y="1281535"/>
                  </a:cubicBezTo>
                  <a:cubicBezTo>
                    <a:pt x="1478699" y="1233089"/>
                    <a:pt x="1551675" y="1161159"/>
                    <a:pt x="1621978" y="1075674"/>
                  </a:cubicBezTo>
                  <a:lnTo>
                    <a:pt x="1671293" y="1012035"/>
                  </a:lnTo>
                  <a:lnTo>
                    <a:pt x="1760533" y="1171232"/>
                  </a:lnTo>
                  <a:lnTo>
                    <a:pt x="1802600" y="1244737"/>
                  </a:lnTo>
                  <a:lnTo>
                    <a:pt x="1856398" y="1183542"/>
                  </a:lnTo>
                  <a:lnTo>
                    <a:pt x="2019957" y="1015890"/>
                  </a:lnTo>
                  <a:lnTo>
                    <a:pt x="2002321" y="974869"/>
                  </a:lnTo>
                  <a:cubicBezTo>
                    <a:pt x="1972162" y="872742"/>
                    <a:pt x="1984684" y="733848"/>
                    <a:pt x="2005622" y="584795"/>
                  </a:cubicBezTo>
                  <a:lnTo>
                    <a:pt x="2020515" y="484430"/>
                  </a:lnTo>
                  <a:lnTo>
                    <a:pt x="2087274" y="382067"/>
                  </a:lnTo>
                  <a:cubicBezTo>
                    <a:pt x="2217362" y="192738"/>
                    <a:pt x="2349128" y="41887"/>
                    <a:pt x="2493174" y="8967"/>
                  </a:cubicBezTo>
                  <a:cubicBezTo>
                    <a:pt x="2517182" y="3481"/>
                    <a:pt x="2542906" y="601"/>
                    <a:pt x="2570040" y="84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91346" y="1764327"/>
              <a:ext cx="3498394" cy="1676293"/>
            </a:xfrm>
            <a:custGeom>
              <a:avLst/>
              <a:gdLst>
                <a:gd name="connsiteX0" fmla="*/ 1072731 w 3498394"/>
                <a:gd name="connsiteY0" fmla="*/ 852 h 1676293"/>
                <a:gd name="connsiteX1" fmla="*/ 2018645 w 3498394"/>
                <a:gd name="connsiteY1" fmla="*/ 69272 h 1676293"/>
                <a:gd name="connsiteX2" fmla="*/ 2070460 w 3498394"/>
                <a:gd name="connsiteY2" fmla="*/ 79192 h 1676293"/>
                <a:gd name="connsiteX3" fmla="*/ 2078573 w 3498394"/>
                <a:gd name="connsiteY3" fmla="*/ 77434 h 1676293"/>
                <a:gd name="connsiteX4" fmla="*/ 2821196 w 3498394"/>
                <a:gd name="connsiteY4" fmla="*/ 9168 h 1676293"/>
                <a:gd name="connsiteX5" fmla="*/ 3409521 w 3498394"/>
                <a:gd name="connsiteY5" fmla="*/ 45726 h 1676293"/>
                <a:gd name="connsiteX6" fmla="*/ 3498394 w 3498394"/>
                <a:gd name="connsiteY6" fmla="*/ 62422 h 1676293"/>
                <a:gd name="connsiteX7" fmla="*/ 3491037 w 3498394"/>
                <a:gd name="connsiteY7" fmla="*/ 90862 h 1676293"/>
                <a:gd name="connsiteX8" fmla="*/ 2801582 w 3498394"/>
                <a:gd name="connsiteY8" fmla="*/ 888151 h 1676293"/>
                <a:gd name="connsiteX9" fmla="*/ 2752093 w 3498394"/>
                <a:gd name="connsiteY9" fmla="*/ 957556 h 1676293"/>
                <a:gd name="connsiteX10" fmla="*/ 2701195 w 3498394"/>
                <a:gd name="connsiteY10" fmla="*/ 942402 h 1676293"/>
                <a:gd name="connsiteX11" fmla="*/ 2306465 w 3498394"/>
                <a:gd name="connsiteY11" fmla="*/ 835634 h 1676293"/>
                <a:gd name="connsiteX12" fmla="*/ 2162353 w 3498394"/>
                <a:gd name="connsiteY12" fmla="*/ 793607 h 1676293"/>
                <a:gd name="connsiteX13" fmla="*/ 2086182 w 3498394"/>
                <a:gd name="connsiteY13" fmla="*/ 818915 h 1676293"/>
                <a:gd name="connsiteX14" fmla="*/ 1998943 w 3498394"/>
                <a:gd name="connsiteY14" fmla="*/ 847524 h 1676293"/>
                <a:gd name="connsiteX15" fmla="*/ 1998634 w 3498394"/>
                <a:gd name="connsiteY15" fmla="*/ 848192 h 1676293"/>
                <a:gd name="connsiteX16" fmla="*/ 1995947 w 3498394"/>
                <a:gd name="connsiteY16" fmla="*/ 849073 h 1676293"/>
                <a:gd name="connsiteX17" fmla="*/ 1985641 w 3498394"/>
                <a:gd name="connsiteY17" fmla="*/ 871361 h 1676293"/>
                <a:gd name="connsiteX18" fmla="*/ 1954780 w 3498394"/>
                <a:gd name="connsiteY18" fmla="*/ 915674 h 1676293"/>
                <a:gd name="connsiteX19" fmla="*/ 1726767 w 3498394"/>
                <a:gd name="connsiteY19" fmla="*/ 1112515 h 1676293"/>
                <a:gd name="connsiteX20" fmla="*/ 1724189 w 3498394"/>
                <a:gd name="connsiteY20" fmla="*/ 1114298 h 1676293"/>
                <a:gd name="connsiteX21" fmla="*/ 1721888 w 3498394"/>
                <a:gd name="connsiteY21" fmla="*/ 1097539 h 1676293"/>
                <a:gd name="connsiteX22" fmla="*/ 1697932 w 3498394"/>
                <a:gd name="connsiteY22" fmla="*/ 1020096 h 1676293"/>
                <a:gd name="connsiteX23" fmla="*/ 1664019 w 3498394"/>
                <a:gd name="connsiteY23" fmla="*/ 963854 h 1676293"/>
                <a:gd name="connsiteX24" fmla="*/ 1597908 w 3498394"/>
                <a:gd name="connsiteY24" fmla="*/ 987724 h 1676293"/>
                <a:gd name="connsiteX25" fmla="*/ 1107518 w 3498394"/>
                <a:gd name="connsiteY25" fmla="*/ 1335003 h 1676293"/>
                <a:gd name="connsiteX26" fmla="*/ 1089516 w 3498394"/>
                <a:gd name="connsiteY26" fmla="*/ 1410729 h 1676293"/>
                <a:gd name="connsiteX27" fmla="*/ 1088008 w 3498394"/>
                <a:gd name="connsiteY27" fmla="*/ 1492207 h 1676293"/>
                <a:gd name="connsiteX28" fmla="*/ 917364 w 3498394"/>
                <a:gd name="connsiteY28" fmla="*/ 1571776 h 1676293"/>
                <a:gd name="connsiteX29" fmla="*/ 595255 w 3498394"/>
                <a:gd name="connsiteY29" fmla="*/ 1673231 h 1676293"/>
                <a:gd name="connsiteX30" fmla="*/ 16999 w 3498394"/>
                <a:gd name="connsiteY30" fmla="*/ 1141401 h 1676293"/>
                <a:gd name="connsiteX31" fmla="*/ 983699 w 3498394"/>
                <a:gd name="connsiteY31" fmla="*/ 282211 h 1676293"/>
                <a:gd name="connsiteX32" fmla="*/ 989172 w 3498394"/>
                <a:gd name="connsiteY32" fmla="*/ 278739 h 1676293"/>
                <a:gd name="connsiteX33" fmla="*/ 950564 w 3498394"/>
                <a:gd name="connsiteY33" fmla="*/ 240096 h 1676293"/>
                <a:gd name="connsiteX34" fmla="*/ 843348 w 3498394"/>
                <a:gd name="connsiteY34" fmla="*/ 40757 h 1676293"/>
                <a:gd name="connsiteX35" fmla="*/ 852157 w 3498394"/>
                <a:gd name="connsiteY35" fmla="*/ 14359 h 1676293"/>
                <a:gd name="connsiteX36" fmla="*/ 934210 w 3498394"/>
                <a:gd name="connsiteY36" fmla="*/ 6824 h 1676293"/>
                <a:gd name="connsiteX37" fmla="*/ 1072731 w 3498394"/>
                <a:gd name="connsiteY37" fmla="*/ 852 h 1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98394" h="1676293">
                  <a:moveTo>
                    <a:pt x="1072731" y="852"/>
                  </a:moveTo>
                  <a:cubicBezTo>
                    <a:pt x="1443114" y="-7218"/>
                    <a:pt x="1814450" y="44009"/>
                    <a:pt x="2018645" y="69272"/>
                  </a:cubicBezTo>
                  <a:lnTo>
                    <a:pt x="2070460" y="79192"/>
                  </a:lnTo>
                  <a:lnTo>
                    <a:pt x="2078573" y="77434"/>
                  </a:lnTo>
                  <a:cubicBezTo>
                    <a:pt x="2304385" y="34432"/>
                    <a:pt x="2569062" y="11859"/>
                    <a:pt x="2821196" y="9168"/>
                  </a:cubicBezTo>
                  <a:cubicBezTo>
                    <a:pt x="3037311" y="6862"/>
                    <a:pt x="3244211" y="19163"/>
                    <a:pt x="3409521" y="45726"/>
                  </a:cubicBezTo>
                  <a:lnTo>
                    <a:pt x="3498394" y="62422"/>
                  </a:lnTo>
                  <a:lnTo>
                    <a:pt x="3491037" y="90862"/>
                  </a:lnTo>
                  <a:cubicBezTo>
                    <a:pt x="3409958" y="298708"/>
                    <a:pt x="3015715" y="609429"/>
                    <a:pt x="2801582" y="888151"/>
                  </a:cubicBezTo>
                  <a:lnTo>
                    <a:pt x="2752093" y="957556"/>
                  </a:lnTo>
                  <a:lnTo>
                    <a:pt x="2701195" y="942402"/>
                  </a:lnTo>
                  <a:cubicBezTo>
                    <a:pt x="2577987" y="907851"/>
                    <a:pt x="2441716" y="872736"/>
                    <a:pt x="2306465" y="835634"/>
                  </a:cubicBezTo>
                  <a:lnTo>
                    <a:pt x="2162353" y="793607"/>
                  </a:lnTo>
                  <a:lnTo>
                    <a:pt x="2086182" y="818915"/>
                  </a:lnTo>
                  <a:lnTo>
                    <a:pt x="1998943" y="847524"/>
                  </a:lnTo>
                  <a:lnTo>
                    <a:pt x="1998634" y="848192"/>
                  </a:lnTo>
                  <a:lnTo>
                    <a:pt x="1995947" y="849073"/>
                  </a:lnTo>
                  <a:lnTo>
                    <a:pt x="1985641" y="871361"/>
                  </a:lnTo>
                  <a:cubicBezTo>
                    <a:pt x="1977065" y="886294"/>
                    <a:pt x="1966827" y="901082"/>
                    <a:pt x="1954780" y="915674"/>
                  </a:cubicBezTo>
                  <a:cubicBezTo>
                    <a:pt x="1909604" y="970394"/>
                    <a:pt x="1828555" y="1039021"/>
                    <a:pt x="1726767" y="1112515"/>
                  </a:cubicBezTo>
                  <a:lnTo>
                    <a:pt x="1724189" y="1114298"/>
                  </a:lnTo>
                  <a:lnTo>
                    <a:pt x="1721888" y="1097539"/>
                  </a:lnTo>
                  <a:cubicBezTo>
                    <a:pt x="1716057" y="1070231"/>
                    <a:pt x="1708196" y="1044320"/>
                    <a:pt x="1697932" y="1020096"/>
                  </a:cubicBezTo>
                  <a:lnTo>
                    <a:pt x="1664019" y="963854"/>
                  </a:lnTo>
                  <a:lnTo>
                    <a:pt x="1597908" y="987724"/>
                  </a:lnTo>
                  <a:cubicBezTo>
                    <a:pt x="1361083" y="1081346"/>
                    <a:pt x="1161254" y="1192024"/>
                    <a:pt x="1107518" y="1335003"/>
                  </a:cubicBezTo>
                  <a:cubicBezTo>
                    <a:pt x="1098562" y="1358834"/>
                    <a:pt x="1092668" y="1384135"/>
                    <a:pt x="1089516" y="1410729"/>
                  </a:cubicBezTo>
                  <a:lnTo>
                    <a:pt x="1088008" y="1492207"/>
                  </a:lnTo>
                  <a:lnTo>
                    <a:pt x="917364" y="1571776"/>
                  </a:lnTo>
                  <a:cubicBezTo>
                    <a:pt x="789587" y="1626342"/>
                    <a:pt x="676095" y="1663817"/>
                    <a:pt x="595255" y="1673231"/>
                  </a:cubicBezTo>
                  <a:cubicBezTo>
                    <a:pt x="271895" y="1710887"/>
                    <a:pt x="-82274" y="1393702"/>
                    <a:pt x="16999" y="1141401"/>
                  </a:cubicBezTo>
                  <a:cubicBezTo>
                    <a:pt x="97658" y="936407"/>
                    <a:pt x="631328" y="511885"/>
                    <a:pt x="983699" y="282211"/>
                  </a:cubicBezTo>
                  <a:lnTo>
                    <a:pt x="989172" y="278739"/>
                  </a:lnTo>
                  <a:lnTo>
                    <a:pt x="950564" y="240096"/>
                  </a:lnTo>
                  <a:cubicBezTo>
                    <a:pt x="882351" y="164332"/>
                    <a:pt x="839730" y="96465"/>
                    <a:pt x="843348" y="40757"/>
                  </a:cubicBezTo>
                  <a:lnTo>
                    <a:pt x="852157" y="14359"/>
                  </a:lnTo>
                  <a:lnTo>
                    <a:pt x="934210" y="6824"/>
                  </a:lnTo>
                  <a:cubicBezTo>
                    <a:pt x="980150" y="3796"/>
                    <a:pt x="1026433" y="1861"/>
                    <a:pt x="1072731" y="852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triple intersections"/>
          <p:cNvGrpSpPr/>
          <p:nvPr/>
        </p:nvGrpSpPr>
        <p:grpSpPr>
          <a:xfrm>
            <a:off x="1799562" y="1968091"/>
            <a:ext cx="2232011" cy="3463489"/>
            <a:chOff x="1623867" y="1844521"/>
            <a:chExt cx="2232011" cy="3463489"/>
          </a:xfrm>
        </p:grpSpPr>
        <p:sp>
          <p:nvSpPr>
            <p:cNvPr id="128" name="Freeform 127"/>
            <p:cNvSpPr/>
            <p:nvPr/>
          </p:nvSpPr>
          <p:spPr>
            <a:xfrm>
              <a:off x="1623867" y="4153373"/>
              <a:ext cx="915986" cy="1154637"/>
            </a:xfrm>
            <a:custGeom>
              <a:avLst/>
              <a:gdLst>
                <a:gd name="connsiteX0" fmla="*/ 645557 w 915986"/>
                <a:gd name="connsiteY0" fmla="*/ 0 h 1154637"/>
                <a:gd name="connsiteX1" fmla="*/ 721723 w 915986"/>
                <a:gd name="connsiteY1" fmla="*/ 133085 h 1154637"/>
                <a:gd name="connsiteX2" fmla="*/ 889436 w 915986"/>
                <a:gd name="connsiteY2" fmla="*/ 491412 h 1154637"/>
                <a:gd name="connsiteX3" fmla="*/ 915986 w 915986"/>
                <a:gd name="connsiteY3" fmla="*/ 574904 h 1154637"/>
                <a:gd name="connsiteX4" fmla="*/ 834814 w 915986"/>
                <a:gd name="connsiteY4" fmla="*/ 627530 h 1154637"/>
                <a:gd name="connsiteX5" fmla="*/ 21405 w 915986"/>
                <a:gd name="connsiteY5" fmla="*/ 1142112 h 1154637"/>
                <a:gd name="connsiteX6" fmla="*/ 0 w 915986"/>
                <a:gd name="connsiteY6" fmla="*/ 1154637 h 1154637"/>
                <a:gd name="connsiteX7" fmla="*/ 979 w 915986"/>
                <a:gd name="connsiteY7" fmla="*/ 1055086 h 1154637"/>
                <a:gd name="connsiteX8" fmla="*/ 501430 w 915986"/>
                <a:gd name="connsiteY8" fmla="*/ 167799 h 115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5986" h="1154637">
                  <a:moveTo>
                    <a:pt x="645557" y="0"/>
                  </a:moveTo>
                  <a:lnTo>
                    <a:pt x="721723" y="133085"/>
                  </a:lnTo>
                  <a:cubicBezTo>
                    <a:pt x="796519" y="267001"/>
                    <a:pt x="859210" y="390244"/>
                    <a:pt x="889436" y="491412"/>
                  </a:cubicBezTo>
                  <a:lnTo>
                    <a:pt x="915986" y="574904"/>
                  </a:lnTo>
                  <a:lnTo>
                    <a:pt x="834814" y="627530"/>
                  </a:lnTo>
                  <a:cubicBezTo>
                    <a:pt x="578005" y="794302"/>
                    <a:pt x="291202" y="980917"/>
                    <a:pt x="21405" y="1142112"/>
                  </a:cubicBezTo>
                  <a:lnTo>
                    <a:pt x="0" y="1154637"/>
                  </a:lnTo>
                  <a:lnTo>
                    <a:pt x="979" y="1055086"/>
                  </a:lnTo>
                  <a:cubicBezTo>
                    <a:pt x="28792" y="833643"/>
                    <a:pt x="245102" y="485282"/>
                    <a:pt x="501430" y="167799"/>
                  </a:cubicBez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488075" y="3399045"/>
              <a:ext cx="1367803" cy="1097688"/>
            </a:xfrm>
            <a:custGeom>
              <a:avLst/>
              <a:gdLst>
                <a:gd name="connsiteX0" fmla="*/ 806002 w 1367803"/>
                <a:gd name="connsiteY0" fmla="*/ 0 h 1097688"/>
                <a:gd name="connsiteX1" fmla="*/ 751642 w 1367803"/>
                <a:gd name="connsiteY1" fmla="*/ 164342 h 1097688"/>
                <a:gd name="connsiteX2" fmla="*/ 746424 w 1367803"/>
                <a:gd name="connsiteY2" fmla="*/ 177224 h 1097688"/>
                <a:gd name="connsiteX3" fmla="*/ 830119 w 1367803"/>
                <a:gd name="connsiteY3" fmla="*/ 195999 h 1097688"/>
                <a:gd name="connsiteX4" fmla="*/ 1363694 w 1367803"/>
                <a:gd name="connsiteY4" fmla="*/ 584732 h 1097688"/>
                <a:gd name="connsiteX5" fmla="*/ 1367803 w 1367803"/>
                <a:gd name="connsiteY5" fmla="*/ 591928 h 1097688"/>
                <a:gd name="connsiteX6" fmla="*/ 1312825 w 1367803"/>
                <a:gd name="connsiteY6" fmla="*/ 622528 h 1097688"/>
                <a:gd name="connsiteX7" fmla="*/ 506510 w 1367803"/>
                <a:gd name="connsiteY7" fmla="*/ 1044136 h 1097688"/>
                <a:gd name="connsiteX8" fmla="*/ 418546 w 1367803"/>
                <a:gd name="connsiteY8" fmla="*/ 1097688 h 1097688"/>
                <a:gd name="connsiteX9" fmla="*/ 414256 w 1367803"/>
                <a:gd name="connsiteY9" fmla="*/ 1084621 h 1097688"/>
                <a:gd name="connsiteX10" fmla="*/ 364540 w 1367803"/>
                <a:gd name="connsiteY10" fmla="*/ 737898 h 1097688"/>
                <a:gd name="connsiteX11" fmla="*/ 369081 w 1367803"/>
                <a:gd name="connsiteY11" fmla="*/ 634547 h 1097688"/>
                <a:gd name="connsiteX12" fmla="*/ 295254 w 1367803"/>
                <a:gd name="connsiteY12" fmla="*/ 651722 h 1097688"/>
                <a:gd name="connsiteX13" fmla="*/ 188024 w 1367803"/>
                <a:gd name="connsiteY13" fmla="*/ 651262 h 1097688"/>
                <a:gd name="connsiteX14" fmla="*/ 9169 w 1367803"/>
                <a:gd name="connsiteY14" fmla="*/ 547107 h 1097688"/>
                <a:gd name="connsiteX15" fmla="*/ 0 w 1367803"/>
                <a:gd name="connsiteY15" fmla="*/ 525782 h 1097688"/>
                <a:gd name="connsiteX16" fmla="*/ 34959 w 1367803"/>
                <a:gd name="connsiteY16" fmla="*/ 489948 h 1097688"/>
                <a:gd name="connsiteX17" fmla="*/ 379578 w 1367803"/>
                <a:gd name="connsiteY17" fmla="*/ 221270 h 1097688"/>
                <a:gd name="connsiteX18" fmla="*/ 525617 w 1367803"/>
                <a:gd name="connsiteY18" fmla="*/ 171891 h 1097688"/>
                <a:gd name="connsiteX19" fmla="*/ 565527 w 1367803"/>
                <a:gd name="connsiteY19" fmla="*/ 167681 h 1097688"/>
                <a:gd name="connsiteX20" fmla="*/ 567026 w 1367803"/>
                <a:gd name="connsiteY20" fmla="*/ 165900 h 1097688"/>
                <a:gd name="connsiteX21" fmla="*/ 768877 w 1367803"/>
                <a:gd name="connsiteY21" fmla="*/ 16534 h 10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7803" h="1097688">
                  <a:moveTo>
                    <a:pt x="806002" y="0"/>
                  </a:moveTo>
                  <a:lnTo>
                    <a:pt x="751642" y="164342"/>
                  </a:lnTo>
                  <a:lnTo>
                    <a:pt x="746424" y="177224"/>
                  </a:lnTo>
                  <a:lnTo>
                    <a:pt x="830119" y="195999"/>
                  </a:lnTo>
                  <a:cubicBezTo>
                    <a:pt x="1056548" y="264573"/>
                    <a:pt x="1264337" y="430678"/>
                    <a:pt x="1363694" y="584732"/>
                  </a:cubicBezTo>
                  <a:lnTo>
                    <a:pt x="1367803" y="591928"/>
                  </a:lnTo>
                  <a:lnTo>
                    <a:pt x="1312825" y="622528"/>
                  </a:lnTo>
                  <a:cubicBezTo>
                    <a:pt x="1088755" y="743165"/>
                    <a:pt x="792485" y="874449"/>
                    <a:pt x="506510" y="1044136"/>
                  </a:cubicBezTo>
                  <a:lnTo>
                    <a:pt x="418546" y="1097688"/>
                  </a:lnTo>
                  <a:lnTo>
                    <a:pt x="414256" y="1084621"/>
                  </a:lnTo>
                  <a:cubicBezTo>
                    <a:pt x="382991" y="968849"/>
                    <a:pt x="365345" y="851485"/>
                    <a:pt x="364540" y="737898"/>
                  </a:cubicBezTo>
                  <a:lnTo>
                    <a:pt x="369081" y="634547"/>
                  </a:lnTo>
                  <a:lnTo>
                    <a:pt x="295254" y="651722"/>
                  </a:lnTo>
                  <a:cubicBezTo>
                    <a:pt x="261759" y="655431"/>
                    <a:pt x="226087" y="655412"/>
                    <a:pt x="188024" y="651262"/>
                  </a:cubicBezTo>
                  <a:cubicBezTo>
                    <a:pt x="99283" y="640768"/>
                    <a:pt x="43049" y="603422"/>
                    <a:pt x="9169" y="547107"/>
                  </a:cubicBezTo>
                  <a:lnTo>
                    <a:pt x="0" y="525782"/>
                  </a:lnTo>
                  <a:lnTo>
                    <a:pt x="34959" y="489948"/>
                  </a:lnTo>
                  <a:cubicBezTo>
                    <a:pt x="164573" y="366370"/>
                    <a:pt x="285633" y="270236"/>
                    <a:pt x="379578" y="221270"/>
                  </a:cubicBezTo>
                  <a:cubicBezTo>
                    <a:pt x="426551" y="196787"/>
                    <a:pt x="475559" y="180728"/>
                    <a:pt x="525617" y="171891"/>
                  </a:cubicBezTo>
                  <a:lnTo>
                    <a:pt x="565527" y="167681"/>
                  </a:lnTo>
                  <a:lnTo>
                    <a:pt x="567026" y="165900"/>
                  </a:lnTo>
                  <a:cubicBezTo>
                    <a:pt x="621738" y="108005"/>
                    <a:pt x="688609" y="57528"/>
                    <a:pt x="768877" y="16534"/>
                  </a:cubicBez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79149" y="1844521"/>
              <a:ext cx="1635341" cy="882903"/>
            </a:xfrm>
            <a:custGeom>
              <a:avLst/>
              <a:gdLst>
                <a:gd name="connsiteX0" fmla="*/ 1083359 w 1635341"/>
                <a:gd name="connsiteY0" fmla="*/ 0 h 882903"/>
                <a:gd name="connsiteX1" fmla="*/ 1179283 w 1635341"/>
                <a:gd name="connsiteY1" fmla="*/ 18365 h 882903"/>
                <a:gd name="connsiteX2" fmla="*/ 1595765 w 1635341"/>
                <a:gd name="connsiteY2" fmla="*/ 512176 h 882903"/>
                <a:gd name="connsiteX3" fmla="*/ 1214428 w 1635341"/>
                <a:gd name="connsiteY3" fmla="*/ 701397 h 882903"/>
                <a:gd name="connsiteX4" fmla="*/ 1175249 w 1635341"/>
                <a:gd name="connsiteY4" fmla="*/ 714414 h 882903"/>
                <a:gd name="connsiteX5" fmla="*/ 1054395 w 1635341"/>
                <a:gd name="connsiteY5" fmla="*/ 679170 h 882903"/>
                <a:gd name="connsiteX6" fmla="*/ 1032176 w 1635341"/>
                <a:gd name="connsiteY6" fmla="*/ 671199 h 882903"/>
                <a:gd name="connsiteX7" fmla="*/ 1019431 w 1635341"/>
                <a:gd name="connsiteY7" fmla="*/ 746986 h 882903"/>
                <a:gd name="connsiteX8" fmla="*/ 1009154 w 1635341"/>
                <a:gd name="connsiteY8" fmla="*/ 769211 h 882903"/>
                <a:gd name="connsiteX9" fmla="*/ 853543 w 1635341"/>
                <a:gd name="connsiteY9" fmla="*/ 820242 h 882903"/>
                <a:gd name="connsiteX10" fmla="*/ 679996 w 1635341"/>
                <a:gd name="connsiteY10" fmla="*/ 882903 h 882903"/>
                <a:gd name="connsiteX11" fmla="*/ 671614 w 1635341"/>
                <a:gd name="connsiteY11" fmla="*/ 867135 h 882903"/>
                <a:gd name="connsiteX12" fmla="*/ 63637 w 1635341"/>
                <a:gd name="connsiteY12" fmla="*/ 262330 h 882903"/>
                <a:gd name="connsiteX13" fmla="*/ 0 w 1635341"/>
                <a:gd name="connsiteY13" fmla="*/ 199564 h 882903"/>
                <a:gd name="connsiteX14" fmla="*/ 72028 w 1635341"/>
                <a:gd name="connsiteY14" fmla="*/ 153877 h 882903"/>
                <a:gd name="connsiteX15" fmla="*/ 201408 w 1635341"/>
                <a:gd name="connsiteY15" fmla="*/ 80448 h 882903"/>
                <a:gd name="connsiteX16" fmla="*/ 661429 w 1635341"/>
                <a:gd name="connsiteY16" fmla="*/ 102242 h 882903"/>
                <a:gd name="connsiteX17" fmla="*/ 685731 w 1635341"/>
                <a:gd name="connsiteY17" fmla="*/ 124211 h 882903"/>
                <a:gd name="connsiteX18" fmla="*/ 738089 w 1635341"/>
                <a:gd name="connsiteY18" fmla="*/ 97831 h 882903"/>
                <a:gd name="connsiteX19" fmla="*/ 961058 w 1635341"/>
                <a:gd name="connsiteY19" fmla="*/ 26500 h 8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5341" h="882903">
                  <a:moveTo>
                    <a:pt x="1083359" y="0"/>
                  </a:moveTo>
                  <a:lnTo>
                    <a:pt x="1179283" y="18365"/>
                  </a:lnTo>
                  <a:cubicBezTo>
                    <a:pt x="1509760" y="104975"/>
                    <a:pt x="1728985" y="327560"/>
                    <a:pt x="1595765" y="512176"/>
                  </a:cubicBezTo>
                  <a:cubicBezTo>
                    <a:pt x="1548187" y="578111"/>
                    <a:pt x="1400029" y="638243"/>
                    <a:pt x="1214428" y="701397"/>
                  </a:cubicBezTo>
                  <a:lnTo>
                    <a:pt x="1175249" y="714414"/>
                  </a:lnTo>
                  <a:lnTo>
                    <a:pt x="1054395" y="679170"/>
                  </a:lnTo>
                  <a:lnTo>
                    <a:pt x="1032176" y="671199"/>
                  </a:lnTo>
                  <a:lnTo>
                    <a:pt x="1019431" y="746986"/>
                  </a:lnTo>
                  <a:lnTo>
                    <a:pt x="1009154" y="769211"/>
                  </a:lnTo>
                  <a:lnTo>
                    <a:pt x="853543" y="820242"/>
                  </a:lnTo>
                  <a:lnTo>
                    <a:pt x="679996" y="882903"/>
                  </a:lnTo>
                  <a:lnTo>
                    <a:pt x="671614" y="867135"/>
                  </a:lnTo>
                  <a:cubicBezTo>
                    <a:pt x="545868" y="667755"/>
                    <a:pt x="261019" y="449186"/>
                    <a:pt x="63637" y="262330"/>
                  </a:cubicBezTo>
                  <a:lnTo>
                    <a:pt x="0" y="199564"/>
                  </a:lnTo>
                  <a:lnTo>
                    <a:pt x="72028" y="153877"/>
                  </a:lnTo>
                  <a:cubicBezTo>
                    <a:pt x="121371" y="123532"/>
                    <a:pt x="165267" y="98552"/>
                    <a:pt x="201408" y="80448"/>
                  </a:cubicBezTo>
                  <a:cubicBezTo>
                    <a:pt x="418255" y="-28177"/>
                    <a:pt x="553487" y="18804"/>
                    <a:pt x="661429" y="102242"/>
                  </a:cubicBezTo>
                  <a:lnTo>
                    <a:pt x="685731" y="124211"/>
                  </a:lnTo>
                  <a:lnTo>
                    <a:pt x="738089" y="97831"/>
                  </a:lnTo>
                  <a:cubicBezTo>
                    <a:pt x="802355" y="70744"/>
                    <a:pt x="877775" y="46979"/>
                    <a:pt x="961058" y="26500"/>
                  </a:cubicBez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quadruple intersections"/>
          <p:cNvGrpSpPr/>
          <p:nvPr/>
        </p:nvGrpSpPr>
        <p:grpSpPr>
          <a:xfrm>
            <a:off x="2465362" y="2092607"/>
            <a:ext cx="944130" cy="2064103"/>
            <a:chOff x="2290303" y="2168123"/>
            <a:chExt cx="944130" cy="2064103"/>
          </a:xfrm>
          <a:solidFill>
            <a:schemeClr val="accent2"/>
          </a:solidFill>
        </p:grpSpPr>
        <p:sp>
          <p:nvSpPr>
            <p:cNvPr id="151" name="quadruple intersection"/>
            <p:cNvSpPr/>
            <p:nvPr/>
          </p:nvSpPr>
          <p:spPr>
            <a:xfrm>
              <a:off x="2290303" y="2168123"/>
              <a:ext cx="525041" cy="547998"/>
            </a:xfrm>
            <a:custGeom>
              <a:avLst/>
              <a:gdLst>
                <a:gd name="connsiteX0" fmla="*/ 176813 w 525041"/>
                <a:gd name="connsiteY0" fmla="*/ 0 h 547998"/>
                <a:gd name="connsiteX1" fmla="*/ 187719 w 525041"/>
                <a:gd name="connsiteY1" fmla="*/ 8425 h 547998"/>
                <a:gd name="connsiteX2" fmla="*/ 252464 w 525041"/>
                <a:gd name="connsiteY2" fmla="*/ 69663 h 547998"/>
                <a:gd name="connsiteX3" fmla="*/ 524854 w 525041"/>
                <a:gd name="connsiteY3" fmla="*/ 542981 h 547998"/>
                <a:gd name="connsiteX4" fmla="*/ 523901 w 525041"/>
                <a:gd name="connsiteY4" fmla="*/ 547998 h 547998"/>
                <a:gd name="connsiteX5" fmla="*/ 307365 w 525041"/>
                <a:gd name="connsiteY5" fmla="*/ 470320 h 547998"/>
                <a:gd name="connsiteX6" fmla="*/ 12668 w 525041"/>
                <a:gd name="connsiteY6" fmla="*/ 142836 h 547998"/>
                <a:gd name="connsiteX7" fmla="*/ 129637 w 525041"/>
                <a:gd name="connsiteY7" fmla="*/ 23769 h 54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041" h="547998">
                  <a:moveTo>
                    <a:pt x="176813" y="0"/>
                  </a:moveTo>
                  <a:lnTo>
                    <a:pt x="187719" y="8425"/>
                  </a:lnTo>
                  <a:cubicBezTo>
                    <a:pt x="210119" y="28162"/>
                    <a:pt x="231511" y="48991"/>
                    <a:pt x="252464" y="69663"/>
                  </a:cubicBezTo>
                  <a:cubicBezTo>
                    <a:pt x="350243" y="166136"/>
                    <a:pt x="531682" y="354980"/>
                    <a:pt x="524854" y="542981"/>
                  </a:cubicBezTo>
                  <a:lnTo>
                    <a:pt x="523901" y="547998"/>
                  </a:lnTo>
                  <a:lnTo>
                    <a:pt x="307365" y="470320"/>
                  </a:lnTo>
                  <a:cubicBezTo>
                    <a:pt x="92382" y="380472"/>
                    <a:pt x="-43407" y="275101"/>
                    <a:pt x="12668" y="142836"/>
                  </a:cubicBezTo>
                  <a:cubicBezTo>
                    <a:pt x="31360" y="98748"/>
                    <a:pt x="71987" y="59076"/>
                    <a:pt x="129637" y="23769"/>
                  </a:cubicBezTo>
                  <a:close/>
                </a:path>
              </a:pathLst>
            </a:cu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861334" y="3761327"/>
              <a:ext cx="373099" cy="470899"/>
            </a:xfrm>
            <a:custGeom>
              <a:avLst/>
              <a:gdLst>
                <a:gd name="connsiteX0" fmla="*/ 229470 w 373099"/>
                <a:gd name="connsiteY0" fmla="*/ 420 h 470899"/>
                <a:gd name="connsiteX1" fmla="*/ 306059 w 373099"/>
                <a:gd name="connsiteY1" fmla="*/ 2360 h 470899"/>
                <a:gd name="connsiteX2" fmla="*/ 373099 w 373099"/>
                <a:gd name="connsiteY2" fmla="*/ 15557 h 470899"/>
                <a:gd name="connsiteX3" fmla="*/ 323482 w 373099"/>
                <a:gd name="connsiteY3" fmla="*/ 135939 h 470899"/>
                <a:gd name="connsiteX4" fmla="*/ 54934 w 373099"/>
                <a:gd name="connsiteY4" fmla="*/ 450337 h 470899"/>
                <a:gd name="connsiteX5" fmla="*/ 0 w 373099"/>
                <a:gd name="connsiteY5" fmla="*/ 470899 h 470899"/>
                <a:gd name="connsiteX6" fmla="*/ 2851 w 373099"/>
                <a:gd name="connsiteY6" fmla="*/ 422277 h 470899"/>
                <a:gd name="connsiteX7" fmla="*/ 175177 w 373099"/>
                <a:gd name="connsiteY7" fmla="*/ 24473 h 470899"/>
                <a:gd name="connsiteX8" fmla="*/ 195390 w 373099"/>
                <a:gd name="connsiteY8" fmla="*/ 4015 h 4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099" h="470899">
                  <a:moveTo>
                    <a:pt x="229470" y="420"/>
                  </a:moveTo>
                  <a:cubicBezTo>
                    <a:pt x="254902" y="-538"/>
                    <a:pt x="280472" y="159"/>
                    <a:pt x="306059" y="2360"/>
                  </a:cubicBezTo>
                  <a:lnTo>
                    <a:pt x="373099" y="15557"/>
                  </a:lnTo>
                  <a:lnTo>
                    <a:pt x="323482" y="135939"/>
                  </a:lnTo>
                  <a:cubicBezTo>
                    <a:pt x="256986" y="277117"/>
                    <a:pt x="172983" y="392360"/>
                    <a:pt x="54934" y="450337"/>
                  </a:cubicBezTo>
                  <a:lnTo>
                    <a:pt x="0" y="470899"/>
                  </a:lnTo>
                  <a:lnTo>
                    <a:pt x="2851" y="422277"/>
                  </a:lnTo>
                  <a:cubicBezTo>
                    <a:pt x="23535" y="273580"/>
                    <a:pt x="78256" y="136441"/>
                    <a:pt x="175177" y="24473"/>
                  </a:cubicBezTo>
                  <a:lnTo>
                    <a:pt x="195390" y="4015"/>
                  </a:lnTo>
                  <a:close/>
                </a:path>
              </a:pathLst>
            </a:cu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function values"/>
          <p:cNvGrpSpPr/>
          <p:nvPr/>
        </p:nvGrpSpPr>
        <p:grpSpPr>
          <a:xfrm>
            <a:off x="487953" y="1618767"/>
            <a:ext cx="4300654" cy="4536028"/>
            <a:chOff x="312894" y="1694283"/>
            <a:chExt cx="4300654" cy="4536028"/>
          </a:xfrm>
        </p:grpSpPr>
        <p:sp>
          <p:nvSpPr>
            <p:cNvPr id="36" name="TextBox 35"/>
            <p:cNvSpPr txBox="1"/>
            <p:nvPr/>
          </p:nvSpPr>
          <p:spPr>
            <a:xfrm>
              <a:off x="3440058" y="207511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42723" y="310341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99242" y="472522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60968" y="52413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50526" y="42272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36753" y="461851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75291" y="38416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46685" y="202374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988" y="53011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3353" y="375329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85817" y="169428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08526" y="316901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86199" y="551301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76157" y="381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71485" y="570709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11449" y="330884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71685" y="28911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2894" y="21744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8009" y="261177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776109" y="540552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246140" y="38410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779867" y="272030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14633" y="20436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290501" y="4651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511581" y="348553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173919" y="26783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838503" y="213804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179181" y="390324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846998" y="37425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329514" y="21547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4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3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6" grpId="0" animBg="1"/>
      <p:bldP spid="7" grpId="0" animBg="1"/>
      <p:bldP spid="9" grpId="0" animBg="1"/>
      <p:bldP spid="10" grpId="0" animBg="1"/>
      <p:bldP spid="56" grpId="0" animBg="1"/>
      <p:bldP spid="58" grpId="0" animBg="1"/>
      <p:bldP spid="5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1429" y="1755106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82058" y="1905549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09845" y="1691782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1429" y="2953963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97870" y="3686373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463636" y="1899639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027871" y="2467639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93700" y="1476375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00" y="1476375"/>
                <a:ext cx="47410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7896" y="482025"/>
                <a:ext cx="869750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b="1" dirty="0" smtClean="0">
                    <a:solidFill>
                      <a:schemeClr val="accent1"/>
                    </a:solidFill>
                  </a:rPr>
                  <a:t>Example: </a:t>
                </a:r>
                <a:r>
                  <a:rPr lang="en-US" sz="3200" dirty="0" smtClean="0"/>
                  <a:t>Euler integral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6" y="482025"/>
                <a:ext cx="869750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82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function values"/>
          <p:cNvGrpSpPr/>
          <p:nvPr/>
        </p:nvGrpSpPr>
        <p:grpSpPr>
          <a:xfrm>
            <a:off x="487953" y="1618767"/>
            <a:ext cx="4300654" cy="4536028"/>
            <a:chOff x="312894" y="1694283"/>
            <a:chExt cx="4300654" cy="4536028"/>
          </a:xfrm>
        </p:grpSpPr>
        <p:sp>
          <p:nvSpPr>
            <p:cNvPr id="57" name="TextBox 56"/>
            <p:cNvSpPr txBox="1"/>
            <p:nvPr/>
          </p:nvSpPr>
          <p:spPr>
            <a:xfrm>
              <a:off x="3440058" y="207511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42723" y="310341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99242" y="472522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60968" y="52413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50526" y="42272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36753" y="461851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75291" y="38416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46685" y="202374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14988" y="53011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73353" y="375329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85817" y="169428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08526" y="316901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386199" y="551301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76157" y="381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71485" y="570709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0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11449" y="330884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0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471685" y="28911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0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2894" y="21744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0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58009" y="261177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76109" y="540552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246140" y="38410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79867" y="272030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14633" y="20436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90501" y="46513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11581" y="348553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73919" y="26783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38503" y="213804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179181" y="390324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46998" y="37425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29514" y="21547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6045200" y="3075826"/>
            <a:ext cx="256032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6045200" y="3694951"/>
            <a:ext cx="256032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045200" y="4304551"/>
            <a:ext cx="256032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045200" y="2466226"/>
            <a:ext cx="256032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96001" y="2457450"/>
                <a:ext cx="2576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≥1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2457450"/>
                <a:ext cx="257629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262904" y="3067050"/>
                <a:ext cx="227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≥2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04" y="3067050"/>
                <a:ext cx="227149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262904" y="3667125"/>
                <a:ext cx="227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≥3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04" y="3667125"/>
                <a:ext cx="227149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262903" y="4276725"/>
                <a:ext cx="22714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≥4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03" y="4276725"/>
                <a:ext cx="227149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6227108" y="762000"/>
            <a:ext cx="162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compute: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89341" y="5875922"/>
            <a:ext cx="3095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There are 7 objects!</a:t>
            </a:r>
            <a:endParaRPr lang="en-US" sz="28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931116" y="2362200"/>
            <a:ext cx="727576" cy="2590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703836" y="1299399"/>
                <a:ext cx="1159933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836" y="1299399"/>
                <a:ext cx="1159933" cy="10610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738330" y="1219200"/>
                <a:ext cx="2177070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{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30" y="1219200"/>
                <a:ext cx="2177070" cy="10996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190518" y="4888765"/>
                <a:ext cx="1988429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𝜒</m:t>
                          </m:r>
                        </m:e>
                      </m:nary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518" y="4888765"/>
                <a:ext cx="1988429" cy="12225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union of objects"/>
          <p:cNvSpPr/>
          <p:nvPr/>
        </p:nvSpPr>
        <p:spPr>
          <a:xfrm>
            <a:off x="563412" y="1691782"/>
            <a:ext cx="4599138" cy="4709701"/>
          </a:xfrm>
          <a:custGeom>
            <a:avLst/>
            <a:gdLst>
              <a:gd name="connsiteX0" fmla="*/ 2127485 w 4599138"/>
              <a:gd name="connsiteY0" fmla="*/ 1313257 h 4709701"/>
              <a:gd name="connsiteX1" fmla="*/ 2021924 w 4599138"/>
              <a:gd name="connsiteY1" fmla="*/ 1386256 h 4709701"/>
              <a:gd name="connsiteX2" fmla="*/ 1518366 w 4599138"/>
              <a:gd name="connsiteY2" fmla="*/ 1677652 h 4709701"/>
              <a:gd name="connsiteX3" fmla="*/ 1488926 w 4599138"/>
              <a:gd name="connsiteY3" fmla="*/ 1691379 h 4709701"/>
              <a:gd name="connsiteX4" fmla="*/ 1488889 w 4599138"/>
              <a:gd name="connsiteY4" fmla="*/ 1693384 h 4709701"/>
              <a:gd name="connsiteX5" fmla="*/ 1675109 w 4599138"/>
              <a:gd name="connsiteY5" fmla="*/ 2216554 h 4709701"/>
              <a:gd name="connsiteX6" fmla="*/ 1750272 w 4599138"/>
              <a:gd name="connsiteY6" fmla="*/ 2353604 h 4709701"/>
              <a:gd name="connsiteX7" fmla="*/ 1770860 w 4599138"/>
              <a:gd name="connsiteY7" fmla="*/ 2327037 h 4709701"/>
              <a:gd name="connsiteX8" fmla="*/ 2036773 w 4599138"/>
              <a:gd name="connsiteY8" fmla="*/ 1922278 h 4709701"/>
              <a:gd name="connsiteX9" fmla="*/ 2099756 w 4599138"/>
              <a:gd name="connsiteY9" fmla="*/ 1825705 h 4709701"/>
              <a:gd name="connsiteX10" fmla="*/ 2114939 w 4599138"/>
              <a:gd name="connsiteY10" fmla="*/ 1723372 h 4709701"/>
              <a:gd name="connsiteX11" fmla="*/ 2136969 w 4599138"/>
              <a:gd name="connsiteY11" fmla="*/ 1382319 h 4709701"/>
              <a:gd name="connsiteX12" fmla="*/ 3155596 w 4599138"/>
              <a:gd name="connsiteY12" fmla="*/ 1156224 h 4709701"/>
              <a:gd name="connsiteX13" fmla="*/ 3151314 w 4599138"/>
              <a:gd name="connsiteY13" fmla="*/ 1162230 h 4709701"/>
              <a:gd name="connsiteX14" fmla="*/ 3065124 w 4599138"/>
              <a:gd name="connsiteY14" fmla="*/ 1335182 h 4709701"/>
              <a:gd name="connsiteX15" fmla="*/ 3028433 w 4599138"/>
              <a:gd name="connsiteY15" fmla="*/ 1435381 h 4709701"/>
              <a:gd name="connsiteX16" fmla="*/ 3123806 w 4599138"/>
              <a:gd name="connsiteY16" fmla="*/ 1480355 h 4709701"/>
              <a:gd name="connsiteX17" fmla="*/ 3248448 w 4599138"/>
              <a:gd name="connsiteY17" fmla="*/ 1549284 h 4709701"/>
              <a:gd name="connsiteX18" fmla="*/ 3313940 w 4599138"/>
              <a:gd name="connsiteY18" fmla="*/ 1591296 h 4709701"/>
              <a:gd name="connsiteX19" fmla="*/ 3343982 w 4599138"/>
              <a:gd name="connsiteY19" fmla="*/ 1564852 h 4709701"/>
              <a:gd name="connsiteX20" fmla="*/ 3478157 w 4599138"/>
              <a:gd name="connsiteY20" fmla="*/ 1376674 h 4709701"/>
              <a:gd name="connsiteX21" fmla="*/ 3516953 w 4599138"/>
              <a:gd name="connsiteY21" fmla="*/ 1288083 h 4709701"/>
              <a:gd name="connsiteX22" fmla="*/ 3420841 w 4599138"/>
              <a:gd name="connsiteY22" fmla="*/ 1244742 h 4709701"/>
              <a:gd name="connsiteX23" fmla="*/ 3222822 w 4599138"/>
              <a:gd name="connsiteY23" fmla="*/ 1175776 h 4709701"/>
              <a:gd name="connsiteX24" fmla="*/ 2769958 w 4599138"/>
              <a:gd name="connsiteY24" fmla="*/ 43 h 4709701"/>
              <a:gd name="connsiteX25" fmla="*/ 3834835 w 4599138"/>
              <a:gd name="connsiteY25" fmla="*/ 110376 h 4709701"/>
              <a:gd name="connsiteX26" fmla="*/ 3908311 w 4599138"/>
              <a:gd name="connsiteY26" fmla="*/ 235788 h 4709701"/>
              <a:gd name="connsiteX27" fmla="*/ 3901406 w 4599138"/>
              <a:gd name="connsiteY27" fmla="*/ 262479 h 4709701"/>
              <a:gd name="connsiteX28" fmla="*/ 3963065 w 4599138"/>
              <a:gd name="connsiteY28" fmla="*/ 275990 h 4709701"/>
              <a:gd name="connsiteX29" fmla="*/ 4058465 w 4599138"/>
              <a:gd name="connsiteY29" fmla="*/ 307828 h 4709701"/>
              <a:gd name="connsiteX30" fmla="*/ 4568837 w 4599138"/>
              <a:gd name="connsiteY30" fmla="*/ 1659731 h 4709701"/>
              <a:gd name="connsiteX31" fmla="*/ 4507154 w 4599138"/>
              <a:gd name="connsiteY31" fmla="*/ 1694354 h 4709701"/>
              <a:gd name="connsiteX32" fmla="*/ 4503638 w 4599138"/>
              <a:gd name="connsiteY32" fmla="*/ 1694430 h 4709701"/>
              <a:gd name="connsiteX33" fmla="*/ 4505973 w 4599138"/>
              <a:gd name="connsiteY33" fmla="*/ 1738394 h 4709701"/>
              <a:gd name="connsiteX34" fmla="*/ 4438874 w 4599138"/>
              <a:gd name="connsiteY34" fmla="*/ 2591754 h 4709701"/>
              <a:gd name="connsiteX35" fmla="*/ 3304814 w 4599138"/>
              <a:gd name="connsiteY35" fmla="*/ 3877755 h 4709701"/>
              <a:gd name="connsiteX36" fmla="*/ 3177292 w 4599138"/>
              <a:gd name="connsiteY36" fmla="*/ 3829583 h 4709701"/>
              <a:gd name="connsiteX37" fmla="*/ 3160822 w 4599138"/>
              <a:gd name="connsiteY37" fmla="*/ 3819451 h 4709701"/>
              <a:gd name="connsiteX38" fmla="*/ 3047066 w 4599138"/>
              <a:gd name="connsiteY38" fmla="*/ 3975769 h 4709701"/>
              <a:gd name="connsiteX39" fmla="*/ 2145194 w 4599138"/>
              <a:gd name="connsiteY39" fmla="*/ 4709698 h 4709701"/>
              <a:gd name="connsiteX40" fmla="*/ 1411258 w 4599138"/>
              <a:gd name="connsiteY40" fmla="*/ 4173758 h 4709701"/>
              <a:gd name="connsiteX41" fmla="*/ 1382414 w 4599138"/>
              <a:gd name="connsiteY41" fmla="*/ 4127985 h 4709701"/>
              <a:gd name="connsiteX42" fmla="*/ 1332116 w 4599138"/>
              <a:gd name="connsiteY42" fmla="*/ 4124703 h 4709701"/>
              <a:gd name="connsiteX43" fmla="*/ 1011382 w 4599138"/>
              <a:gd name="connsiteY43" fmla="*/ 4032380 h 4709701"/>
              <a:gd name="connsiteX44" fmla="*/ 865851 w 4599138"/>
              <a:gd name="connsiteY44" fmla="*/ 3949079 h 4709701"/>
              <a:gd name="connsiteX45" fmla="*/ 865196 w 4599138"/>
              <a:gd name="connsiteY45" fmla="*/ 3948632 h 4709701"/>
              <a:gd name="connsiteX46" fmla="*/ 801249 w 4599138"/>
              <a:gd name="connsiteY46" fmla="*/ 3981632 h 4709701"/>
              <a:gd name="connsiteX47" fmla="*/ 354190 w 4599138"/>
              <a:gd name="connsiteY47" fmla="*/ 4132063 h 4709701"/>
              <a:gd name="connsiteX48" fmla="*/ 73087 w 4599138"/>
              <a:gd name="connsiteY48" fmla="*/ 3099268 h 4709701"/>
              <a:gd name="connsiteX49" fmla="*/ 79421 w 4599138"/>
              <a:gd name="connsiteY49" fmla="*/ 3056192 h 4709701"/>
              <a:gd name="connsiteX50" fmla="*/ 67594 w 4599138"/>
              <a:gd name="connsiteY50" fmla="*/ 3025590 h 4709701"/>
              <a:gd name="connsiteX51" fmla="*/ 17274 w 4599138"/>
              <a:gd name="connsiteY51" fmla="*/ 2811348 h 4709701"/>
              <a:gd name="connsiteX52" fmla="*/ 535823 w 4599138"/>
              <a:gd name="connsiteY52" fmla="*/ 487175 h 4709701"/>
              <a:gd name="connsiteX53" fmla="*/ 1201044 w 4599138"/>
              <a:gd name="connsiteY53" fmla="*/ 218314 h 4709701"/>
              <a:gd name="connsiteX54" fmla="*/ 1254997 w 4599138"/>
              <a:gd name="connsiteY54" fmla="*/ 214684 h 4709701"/>
              <a:gd name="connsiteX55" fmla="*/ 1261551 w 4599138"/>
              <a:gd name="connsiteY55" fmla="*/ 195043 h 4709701"/>
              <a:gd name="connsiteX56" fmla="*/ 1301994 w 4599138"/>
              <a:gd name="connsiteY56" fmla="*/ 156922 h 4709701"/>
              <a:gd name="connsiteX57" fmla="*/ 2769958 w 4599138"/>
              <a:gd name="connsiteY57" fmla="*/ 43 h 47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599138" h="4709701">
                <a:moveTo>
                  <a:pt x="2127485" y="1313257"/>
                </a:moveTo>
                <a:lnTo>
                  <a:pt x="2021924" y="1386256"/>
                </a:lnTo>
                <a:cubicBezTo>
                  <a:pt x="1870014" y="1487236"/>
                  <a:pt x="1690204" y="1591510"/>
                  <a:pt x="1518366" y="1677652"/>
                </a:cubicBezTo>
                <a:lnTo>
                  <a:pt x="1488926" y="1691379"/>
                </a:lnTo>
                <a:lnTo>
                  <a:pt x="1488889" y="1693384"/>
                </a:lnTo>
                <a:cubicBezTo>
                  <a:pt x="1499473" y="1845643"/>
                  <a:pt x="1576891" y="2028627"/>
                  <a:pt x="1675109" y="2216554"/>
                </a:cubicBezTo>
                <a:lnTo>
                  <a:pt x="1750272" y="2353604"/>
                </a:lnTo>
                <a:lnTo>
                  <a:pt x="1770860" y="2327037"/>
                </a:lnTo>
                <a:cubicBezTo>
                  <a:pt x="1862417" y="2202481"/>
                  <a:pt x="1950008" y="2059714"/>
                  <a:pt x="2036773" y="1922278"/>
                </a:cubicBezTo>
                <a:lnTo>
                  <a:pt x="2099756" y="1825705"/>
                </a:lnTo>
                <a:lnTo>
                  <a:pt x="2114939" y="1723372"/>
                </a:lnTo>
                <a:cubicBezTo>
                  <a:pt x="2131778" y="1604506"/>
                  <a:pt x="2144496" y="1486649"/>
                  <a:pt x="2136969" y="1382319"/>
                </a:cubicBezTo>
                <a:close/>
                <a:moveTo>
                  <a:pt x="3155596" y="1156224"/>
                </a:moveTo>
                <a:lnTo>
                  <a:pt x="3151314" y="1162230"/>
                </a:lnTo>
                <a:cubicBezTo>
                  <a:pt x="3119075" y="1211646"/>
                  <a:pt x="3090914" y="1270373"/>
                  <a:pt x="3065124" y="1335182"/>
                </a:cubicBezTo>
                <a:lnTo>
                  <a:pt x="3028433" y="1435381"/>
                </a:lnTo>
                <a:lnTo>
                  <a:pt x="3123806" y="1480355"/>
                </a:lnTo>
                <a:cubicBezTo>
                  <a:pt x="3165749" y="1501688"/>
                  <a:pt x="3207496" y="1524822"/>
                  <a:pt x="3248448" y="1549284"/>
                </a:cubicBezTo>
                <a:lnTo>
                  <a:pt x="3313940" y="1591296"/>
                </a:lnTo>
                <a:lnTo>
                  <a:pt x="3343982" y="1564852"/>
                </a:lnTo>
                <a:cubicBezTo>
                  <a:pt x="3402789" y="1504011"/>
                  <a:pt x="3445661" y="1440335"/>
                  <a:pt x="3478157" y="1376674"/>
                </a:cubicBezTo>
                <a:lnTo>
                  <a:pt x="3516953" y="1288083"/>
                </a:lnTo>
                <a:lnTo>
                  <a:pt x="3420841" y="1244742"/>
                </a:lnTo>
                <a:cubicBezTo>
                  <a:pt x="3365509" y="1221513"/>
                  <a:pt x="3298112" y="1198665"/>
                  <a:pt x="3222822" y="1175776"/>
                </a:cubicBezTo>
                <a:close/>
                <a:moveTo>
                  <a:pt x="2769958" y="43"/>
                </a:moveTo>
                <a:cubicBezTo>
                  <a:pt x="3253635" y="1450"/>
                  <a:pt x="3699988" y="37071"/>
                  <a:pt x="3834835" y="110376"/>
                </a:cubicBezTo>
                <a:cubicBezTo>
                  <a:pt x="3892626" y="141792"/>
                  <a:pt x="3913783" y="184508"/>
                  <a:pt x="3908311" y="235788"/>
                </a:cubicBezTo>
                <a:lnTo>
                  <a:pt x="3901406" y="262479"/>
                </a:lnTo>
                <a:lnTo>
                  <a:pt x="3963065" y="275990"/>
                </a:lnTo>
                <a:cubicBezTo>
                  <a:pt x="3998794" y="285599"/>
                  <a:pt x="4030799" y="296214"/>
                  <a:pt x="4058465" y="307828"/>
                </a:cubicBezTo>
                <a:cubicBezTo>
                  <a:pt x="4501123" y="493659"/>
                  <a:pt x="4675107" y="1503579"/>
                  <a:pt x="4568837" y="1659731"/>
                </a:cubicBezTo>
                <a:cubicBezTo>
                  <a:pt x="4555553" y="1679250"/>
                  <a:pt x="4534569" y="1690308"/>
                  <a:pt x="4507154" y="1694354"/>
                </a:cubicBezTo>
                <a:lnTo>
                  <a:pt x="4503638" y="1694430"/>
                </a:lnTo>
                <a:lnTo>
                  <a:pt x="4505973" y="1738394"/>
                </a:lnTo>
                <a:cubicBezTo>
                  <a:pt x="4514228" y="2065898"/>
                  <a:pt x="4463211" y="2397992"/>
                  <a:pt x="4438874" y="2591754"/>
                </a:cubicBezTo>
                <a:cubicBezTo>
                  <a:pt x="4383247" y="3034641"/>
                  <a:pt x="3991139" y="4053646"/>
                  <a:pt x="3304814" y="3877755"/>
                </a:cubicBezTo>
                <a:cubicBezTo>
                  <a:pt x="3261919" y="3866762"/>
                  <a:pt x="3219289" y="3850501"/>
                  <a:pt x="3177292" y="3829583"/>
                </a:cubicBezTo>
                <a:lnTo>
                  <a:pt x="3160822" y="3819451"/>
                </a:lnTo>
                <a:lnTo>
                  <a:pt x="3047066" y="3975769"/>
                </a:lnTo>
                <a:cubicBezTo>
                  <a:pt x="2778531" y="4326075"/>
                  <a:pt x="2399192" y="4711066"/>
                  <a:pt x="2145194" y="4709698"/>
                </a:cubicBezTo>
                <a:cubicBezTo>
                  <a:pt x="1933529" y="4708560"/>
                  <a:pt x="1610319" y="4464654"/>
                  <a:pt x="1411258" y="4173758"/>
                </a:cubicBezTo>
                <a:lnTo>
                  <a:pt x="1382414" y="4127985"/>
                </a:lnTo>
                <a:lnTo>
                  <a:pt x="1332116" y="4124703"/>
                </a:lnTo>
                <a:cubicBezTo>
                  <a:pt x="1214710" y="4109865"/>
                  <a:pt x="1103740" y="4080333"/>
                  <a:pt x="1011382" y="4032380"/>
                </a:cubicBezTo>
                <a:cubicBezTo>
                  <a:pt x="965204" y="4008404"/>
                  <a:pt x="916275" y="3980576"/>
                  <a:pt x="865851" y="3949079"/>
                </a:cubicBezTo>
                <a:lnTo>
                  <a:pt x="865196" y="3948632"/>
                </a:lnTo>
                <a:lnTo>
                  <a:pt x="801249" y="3981632"/>
                </a:lnTo>
                <a:cubicBezTo>
                  <a:pt x="615275" y="4073150"/>
                  <a:pt x="458233" y="4131018"/>
                  <a:pt x="354190" y="4132063"/>
                </a:cubicBezTo>
                <a:cubicBezTo>
                  <a:pt x="16048" y="4135457"/>
                  <a:pt x="24463" y="3471260"/>
                  <a:pt x="73087" y="3099268"/>
                </a:cubicBezTo>
                <a:lnTo>
                  <a:pt x="79421" y="3056192"/>
                </a:lnTo>
                <a:lnTo>
                  <a:pt x="67594" y="3025590"/>
                </a:lnTo>
                <a:cubicBezTo>
                  <a:pt x="44373" y="2956681"/>
                  <a:pt x="27182" y="2885206"/>
                  <a:pt x="17274" y="2811348"/>
                </a:cubicBezTo>
                <a:cubicBezTo>
                  <a:pt x="-61985" y="2220481"/>
                  <a:pt x="135046" y="911028"/>
                  <a:pt x="535823" y="487175"/>
                </a:cubicBezTo>
                <a:cubicBezTo>
                  <a:pt x="686114" y="328230"/>
                  <a:pt x="931492" y="250600"/>
                  <a:pt x="1201044" y="218314"/>
                </a:cubicBezTo>
                <a:lnTo>
                  <a:pt x="1254997" y="214684"/>
                </a:lnTo>
                <a:lnTo>
                  <a:pt x="1261551" y="195043"/>
                </a:lnTo>
                <a:cubicBezTo>
                  <a:pt x="1270615" y="181211"/>
                  <a:pt x="1283936" y="168471"/>
                  <a:pt x="1301994" y="156922"/>
                </a:cubicBezTo>
                <a:cubicBezTo>
                  <a:pt x="1464520" y="52984"/>
                  <a:pt x="2148088" y="-1766"/>
                  <a:pt x="2769958" y="4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double intersections"/>
          <p:cNvGrpSpPr/>
          <p:nvPr/>
        </p:nvGrpSpPr>
        <p:grpSpPr>
          <a:xfrm>
            <a:off x="642470" y="1890515"/>
            <a:ext cx="4418283" cy="3941297"/>
            <a:chOff x="467615" y="1764327"/>
            <a:chExt cx="4418283" cy="3941297"/>
          </a:xfrm>
          <a:solidFill>
            <a:schemeClr val="accent1">
              <a:lumMod val="50000"/>
            </a:schemeClr>
          </a:solidFill>
        </p:grpSpPr>
        <p:sp>
          <p:nvSpPr>
            <p:cNvPr id="111" name="Freeform 110"/>
            <p:cNvSpPr/>
            <p:nvPr/>
          </p:nvSpPr>
          <p:spPr>
            <a:xfrm>
              <a:off x="3899213" y="2341797"/>
              <a:ext cx="986685" cy="919488"/>
            </a:xfrm>
            <a:custGeom>
              <a:avLst/>
              <a:gdLst>
                <a:gd name="connsiteX0" fmla="*/ 276067 w 986685"/>
                <a:gd name="connsiteY0" fmla="*/ 1950 h 919488"/>
                <a:gd name="connsiteX1" fmla="*/ 480547 w 986685"/>
                <a:gd name="connsiteY1" fmla="*/ 25833 h 919488"/>
                <a:gd name="connsiteX2" fmla="*/ 981602 w 986685"/>
                <a:gd name="connsiteY2" fmla="*/ 822879 h 919488"/>
                <a:gd name="connsiteX3" fmla="*/ 986685 w 986685"/>
                <a:gd name="connsiteY3" fmla="*/ 918574 h 919488"/>
                <a:gd name="connsiteX4" fmla="*/ 944411 w 986685"/>
                <a:gd name="connsiteY4" fmla="*/ 919488 h 919488"/>
                <a:gd name="connsiteX5" fmla="*/ 75948 w 986685"/>
                <a:gd name="connsiteY5" fmla="*/ 546477 h 919488"/>
                <a:gd name="connsiteX6" fmla="*/ 0 w 986685"/>
                <a:gd name="connsiteY6" fmla="*/ 512228 h 919488"/>
                <a:gd name="connsiteX7" fmla="*/ 2860 w 986685"/>
                <a:gd name="connsiteY7" fmla="*/ 505695 h 919488"/>
                <a:gd name="connsiteX8" fmla="*/ 276067 w 986685"/>
                <a:gd name="connsiteY8" fmla="*/ 1950 h 91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685" h="919488">
                  <a:moveTo>
                    <a:pt x="276067" y="1950"/>
                  </a:moveTo>
                  <a:cubicBezTo>
                    <a:pt x="327737" y="-3876"/>
                    <a:pt x="394044" y="3135"/>
                    <a:pt x="480547" y="25833"/>
                  </a:cubicBezTo>
                  <a:cubicBezTo>
                    <a:pt x="826558" y="116626"/>
                    <a:pt x="950808" y="453421"/>
                    <a:pt x="981602" y="822879"/>
                  </a:cubicBezTo>
                  <a:lnTo>
                    <a:pt x="986685" y="918574"/>
                  </a:lnTo>
                  <a:lnTo>
                    <a:pt x="944411" y="919488"/>
                  </a:lnTo>
                  <a:cubicBezTo>
                    <a:pt x="759993" y="905155"/>
                    <a:pt x="400184" y="700561"/>
                    <a:pt x="75948" y="546477"/>
                  </a:cubicBezTo>
                  <a:lnTo>
                    <a:pt x="0" y="512228"/>
                  </a:lnTo>
                  <a:lnTo>
                    <a:pt x="2860" y="505695"/>
                  </a:lnTo>
                  <a:cubicBezTo>
                    <a:pt x="96898" y="253960"/>
                    <a:pt x="69386" y="25255"/>
                    <a:pt x="276067" y="1950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67615" y="2906012"/>
              <a:ext cx="3706508" cy="2799612"/>
            </a:xfrm>
            <a:custGeom>
              <a:avLst/>
              <a:gdLst>
                <a:gd name="connsiteX0" fmla="*/ 2570040 w 3706508"/>
                <a:gd name="connsiteY0" fmla="*/ 84 h 2799612"/>
                <a:gd name="connsiteX1" fmla="*/ 2943653 w 3706508"/>
                <a:gd name="connsiteY1" fmla="*/ 91857 h 2799612"/>
                <a:gd name="connsiteX2" fmla="*/ 2949028 w 3706508"/>
                <a:gd name="connsiteY2" fmla="*/ 94391 h 2799612"/>
                <a:gd name="connsiteX3" fmla="*/ 2948584 w 3706508"/>
                <a:gd name="connsiteY3" fmla="*/ 95553 h 2799612"/>
                <a:gd name="connsiteX4" fmla="*/ 2845785 w 3706508"/>
                <a:gd name="connsiteY4" fmla="*/ 430169 h 2799612"/>
                <a:gd name="connsiteX5" fmla="*/ 2825959 w 3706508"/>
                <a:gd name="connsiteY5" fmla="*/ 490109 h 2799612"/>
                <a:gd name="connsiteX6" fmla="*/ 2873614 w 3706508"/>
                <a:gd name="connsiteY6" fmla="*/ 468885 h 2799612"/>
                <a:gd name="connsiteX7" fmla="*/ 3229766 w 3706508"/>
                <a:gd name="connsiteY7" fmla="*/ 257759 h 2799612"/>
                <a:gd name="connsiteX8" fmla="*/ 3236537 w 3706508"/>
                <a:gd name="connsiteY8" fmla="*/ 250629 h 2799612"/>
                <a:gd name="connsiteX9" fmla="*/ 3241752 w 3706508"/>
                <a:gd name="connsiteY9" fmla="*/ 253649 h 2799612"/>
                <a:gd name="connsiteX10" fmla="*/ 3706470 w 3706508"/>
                <a:gd name="connsiteY10" fmla="*/ 754818 h 2799612"/>
                <a:gd name="connsiteX11" fmla="*/ 3486576 w 3706508"/>
                <a:gd name="connsiteY11" fmla="*/ 1023629 h 2799612"/>
                <a:gd name="connsiteX12" fmla="*/ 3385937 w 3706508"/>
                <a:gd name="connsiteY12" fmla="*/ 1082029 h 2799612"/>
                <a:gd name="connsiteX13" fmla="*/ 3414851 w 3706508"/>
                <a:gd name="connsiteY13" fmla="*/ 1128877 h 2799612"/>
                <a:gd name="connsiteX14" fmla="*/ 3192151 w 3706508"/>
                <a:gd name="connsiteY14" fmla="*/ 2314996 h 2799612"/>
                <a:gd name="connsiteX15" fmla="*/ 3093237 w 3706508"/>
                <a:gd name="connsiteY15" fmla="*/ 2467833 h 2799612"/>
                <a:gd name="connsiteX16" fmla="*/ 3083053 w 3706508"/>
                <a:gd name="connsiteY16" fmla="*/ 2481828 h 2799612"/>
                <a:gd name="connsiteX17" fmla="*/ 2975794 w 3706508"/>
                <a:gd name="connsiteY17" fmla="*/ 2415848 h 2799612"/>
                <a:gd name="connsiteX18" fmla="*/ 2448397 w 3706508"/>
                <a:gd name="connsiteY18" fmla="*/ 1620031 h 2799612"/>
                <a:gd name="connsiteX19" fmla="*/ 2440042 w 3706508"/>
                <a:gd name="connsiteY19" fmla="*/ 1587521 h 2799612"/>
                <a:gd name="connsiteX20" fmla="*/ 2365221 w 3706508"/>
                <a:gd name="connsiteY20" fmla="*/ 1633423 h 2799612"/>
                <a:gd name="connsiteX21" fmla="*/ 2178599 w 3706508"/>
                <a:gd name="connsiteY21" fmla="*/ 1752480 h 2799612"/>
                <a:gd name="connsiteX22" fmla="*/ 2073068 w 3706508"/>
                <a:gd name="connsiteY22" fmla="*/ 1820859 h 2799612"/>
                <a:gd name="connsiteX23" fmla="*/ 2094673 w 3706508"/>
                <a:gd name="connsiteY23" fmla="*/ 1888800 h 2799612"/>
                <a:gd name="connsiteX24" fmla="*/ 2155191 w 3706508"/>
                <a:gd name="connsiteY24" fmla="*/ 2625342 h 2799612"/>
                <a:gd name="connsiteX25" fmla="*/ 1432857 w 3706508"/>
                <a:gd name="connsiteY25" fmla="*/ 2799544 h 2799612"/>
                <a:gd name="connsiteX26" fmla="*/ 1303739 w 3706508"/>
                <a:gd name="connsiteY26" fmla="*/ 2791121 h 2799612"/>
                <a:gd name="connsiteX27" fmla="*/ 1276825 w 3706508"/>
                <a:gd name="connsiteY27" fmla="*/ 2748411 h 2799612"/>
                <a:gd name="connsiteX28" fmla="*/ 1158213 w 3706508"/>
                <a:gd name="connsiteY28" fmla="*/ 2411543 h 2799612"/>
                <a:gd name="connsiteX29" fmla="*/ 1158335 w 3706508"/>
                <a:gd name="connsiteY29" fmla="*/ 2399197 h 2799612"/>
                <a:gd name="connsiteX30" fmla="*/ 1078658 w 3706508"/>
                <a:gd name="connsiteY30" fmla="*/ 2446881 h 2799612"/>
                <a:gd name="connsiteX31" fmla="*/ 866358 w 3706508"/>
                <a:gd name="connsiteY31" fmla="*/ 2566049 h 2799612"/>
                <a:gd name="connsiteX32" fmla="*/ 785775 w 3706508"/>
                <a:gd name="connsiteY32" fmla="*/ 2607634 h 2799612"/>
                <a:gd name="connsiteX33" fmla="*/ 631924 w 3706508"/>
                <a:gd name="connsiteY33" fmla="*/ 2502767 h 2799612"/>
                <a:gd name="connsiteX34" fmla="*/ 27369 w 3706508"/>
                <a:gd name="connsiteY34" fmla="*/ 1786008 h 2799612"/>
                <a:gd name="connsiteX35" fmla="*/ 0 w 3706508"/>
                <a:gd name="connsiteY35" fmla="*/ 1715195 h 2799612"/>
                <a:gd name="connsiteX36" fmla="*/ 5462 w 3706508"/>
                <a:gd name="connsiteY36" fmla="*/ 1678050 h 2799612"/>
                <a:gd name="connsiteX37" fmla="*/ 29989 w 3706508"/>
                <a:gd name="connsiteY37" fmla="*/ 1559217 h 2799612"/>
                <a:gd name="connsiteX38" fmla="*/ 1401724 w 3706508"/>
                <a:gd name="connsiteY38" fmla="*/ 1281535 h 2799612"/>
                <a:gd name="connsiteX39" fmla="*/ 1621978 w 3706508"/>
                <a:gd name="connsiteY39" fmla="*/ 1075674 h 2799612"/>
                <a:gd name="connsiteX40" fmla="*/ 1671293 w 3706508"/>
                <a:gd name="connsiteY40" fmla="*/ 1012035 h 2799612"/>
                <a:gd name="connsiteX41" fmla="*/ 1760533 w 3706508"/>
                <a:gd name="connsiteY41" fmla="*/ 1171232 h 2799612"/>
                <a:gd name="connsiteX42" fmla="*/ 1802600 w 3706508"/>
                <a:gd name="connsiteY42" fmla="*/ 1244737 h 2799612"/>
                <a:gd name="connsiteX43" fmla="*/ 1856398 w 3706508"/>
                <a:gd name="connsiteY43" fmla="*/ 1183542 h 2799612"/>
                <a:gd name="connsiteX44" fmla="*/ 2019957 w 3706508"/>
                <a:gd name="connsiteY44" fmla="*/ 1015890 h 2799612"/>
                <a:gd name="connsiteX45" fmla="*/ 2002321 w 3706508"/>
                <a:gd name="connsiteY45" fmla="*/ 974869 h 2799612"/>
                <a:gd name="connsiteX46" fmla="*/ 2005622 w 3706508"/>
                <a:gd name="connsiteY46" fmla="*/ 584795 h 2799612"/>
                <a:gd name="connsiteX47" fmla="*/ 2020515 w 3706508"/>
                <a:gd name="connsiteY47" fmla="*/ 484430 h 2799612"/>
                <a:gd name="connsiteX48" fmla="*/ 2087274 w 3706508"/>
                <a:gd name="connsiteY48" fmla="*/ 382067 h 2799612"/>
                <a:gd name="connsiteX49" fmla="*/ 2493174 w 3706508"/>
                <a:gd name="connsiteY49" fmla="*/ 8967 h 2799612"/>
                <a:gd name="connsiteX50" fmla="*/ 2570040 w 3706508"/>
                <a:gd name="connsiteY50" fmla="*/ 84 h 279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6508" h="2799612">
                  <a:moveTo>
                    <a:pt x="2570040" y="84"/>
                  </a:moveTo>
                  <a:cubicBezTo>
                    <a:pt x="2678574" y="-1981"/>
                    <a:pt x="2809660" y="33779"/>
                    <a:pt x="2943653" y="91857"/>
                  </a:cubicBezTo>
                  <a:lnTo>
                    <a:pt x="2949028" y="94391"/>
                  </a:lnTo>
                  <a:lnTo>
                    <a:pt x="2948584" y="95553"/>
                  </a:lnTo>
                  <a:cubicBezTo>
                    <a:pt x="2912817" y="200675"/>
                    <a:pt x="2880469" y="315847"/>
                    <a:pt x="2845785" y="430169"/>
                  </a:cubicBezTo>
                  <a:lnTo>
                    <a:pt x="2825959" y="490109"/>
                  </a:lnTo>
                  <a:lnTo>
                    <a:pt x="2873614" y="468885"/>
                  </a:lnTo>
                  <a:cubicBezTo>
                    <a:pt x="3029955" y="408609"/>
                    <a:pt x="3144483" y="336086"/>
                    <a:pt x="3229766" y="257759"/>
                  </a:cubicBezTo>
                  <a:lnTo>
                    <a:pt x="3236537" y="250629"/>
                  </a:lnTo>
                  <a:lnTo>
                    <a:pt x="3241752" y="253649"/>
                  </a:lnTo>
                  <a:cubicBezTo>
                    <a:pt x="3496355" y="419310"/>
                    <a:pt x="3703648" y="627720"/>
                    <a:pt x="3706470" y="754818"/>
                  </a:cubicBezTo>
                  <a:cubicBezTo>
                    <a:pt x="3708586" y="850142"/>
                    <a:pt x="3623688" y="935843"/>
                    <a:pt x="3486576" y="1023629"/>
                  </a:cubicBezTo>
                  <a:lnTo>
                    <a:pt x="3385937" y="1082029"/>
                  </a:lnTo>
                  <a:lnTo>
                    <a:pt x="3414851" y="1128877"/>
                  </a:lnTo>
                  <a:cubicBezTo>
                    <a:pt x="3546677" y="1395584"/>
                    <a:pt x="3416722" y="1941130"/>
                    <a:pt x="3192151" y="2314996"/>
                  </a:cubicBezTo>
                  <a:cubicBezTo>
                    <a:pt x="3164080" y="2361730"/>
                    <a:pt x="3130744" y="2413325"/>
                    <a:pt x="3093237" y="2467833"/>
                  </a:cubicBezTo>
                  <a:lnTo>
                    <a:pt x="3083053" y="2481828"/>
                  </a:lnTo>
                  <a:lnTo>
                    <a:pt x="2975794" y="2415848"/>
                  </a:lnTo>
                  <a:cubicBezTo>
                    <a:pt x="2743692" y="2245537"/>
                    <a:pt x="2544633" y="1941496"/>
                    <a:pt x="2448397" y="1620031"/>
                  </a:cubicBezTo>
                  <a:lnTo>
                    <a:pt x="2440042" y="1587521"/>
                  </a:lnTo>
                  <a:lnTo>
                    <a:pt x="2365221" y="1633423"/>
                  </a:lnTo>
                  <a:cubicBezTo>
                    <a:pt x="2306822" y="1670124"/>
                    <a:pt x="2244289" y="1710124"/>
                    <a:pt x="2178599" y="1752480"/>
                  </a:cubicBezTo>
                  <a:lnTo>
                    <a:pt x="2073068" y="1820859"/>
                  </a:lnTo>
                  <a:lnTo>
                    <a:pt x="2094673" y="1888800"/>
                  </a:lnTo>
                  <a:cubicBezTo>
                    <a:pt x="2206128" y="2223411"/>
                    <a:pt x="2317797" y="2486163"/>
                    <a:pt x="2155191" y="2625342"/>
                  </a:cubicBezTo>
                  <a:cubicBezTo>
                    <a:pt x="2039045" y="2724756"/>
                    <a:pt x="1734858" y="2802240"/>
                    <a:pt x="1432857" y="2799544"/>
                  </a:cubicBezTo>
                  <a:lnTo>
                    <a:pt x="1303739" y="2791121"/>
                  </a:lnTo>
                  <a:lnTo>
                    <a:pt x="1276825" y="2748411"/>
                  </a:lnTo>
                  <a:cubicBezTo>
                    <a:pt x="1212372" y="2636535"/>
                    <a:pt x="1168691" y="2520804"/>
                    <a:pt x="1158213" y="2411543"/>
                  </a:cubicBezTo>
                  <a:lnTo>
                    <a:pt x="1158335" y="2399197"/>
                  </a:lnTo>
                  <a:lnTo>
                    <a:pt x="1078658" y="2446881"/>
                  </a:lnTo>
                  <a:cubicBezTo>
                    <a:pt x="1005835" y="2489268"/>
                    <a:pt x="934743" y="2529304"/>
                    <a:pt x="866358" y="2566049"/>
                  </a:cubicBezTo>
                  <a:lnTo>
                    <a:pt x="785775" y="2607634"/>
                  </a:lnTo>
                  <a:lnTo>
                    <a:pt x="631924" y="2502767"/>
                  </a:lnTo>
                  <a:cubicBezTo>
                    <a:pt x="397198" y="2328839"/>
                    <a:pt x="157584" y="2084340"/>
                    <a:pt x="27369" y="1786008"/>
                  </a:cubicBezTo>
                  <a:lnTo>
                    <a:pt x="0" y="1715195"/>
                  </a:lnTo>
                  <a:lnTo>
                    <a:pt x="5462" y="1678050"/>
                  </a:lnTo>
                  <a:cubicBezTo>
                    <a:pt x="13615" y="1628611"/>
                    <a:pt x="22163" y="1587835"/>
                    <a:pt x="29989" y="1559217"/>
                  </a:cubicBezTo>
                  <a:cubicBezTo>
                    <a:pt x="108754" y="1340124"/>
                    <a:pt x="991194" y="1539910"/>
                    <a:pt x="1401724" y="1281535"/>
                  </a:cubicBezTo>
                  <a:cubicBezTo>
                    <a:pt x="1478699" y="1233089"/>
                    <a:pt x="1551675" y="1161159"/>
                    <a:pt x="1621978" y="1075674"/>
                  </a:cubicBezTo>
                  <a:lnTo>
                    <a:pt x="1671293" y="1012035"/>
                  </a:lnTo>
                  <a:lnTo>
                    <a:pt x="1760533" y="1171232"/>
                  </a:lnTo>
                  <a:lnTo>
                    <a:pt x="1802600" y="1244737"/>
                  </a:lnTo>
                  <a:lnTo>
                    <a:pt x="1856398" y="1183542"/>
                  </a:lnTo>
                  <a:lnTo>
                    <a:pt x="2019957" y="1015890"/>
                  </a:lnTo>
                  <a:lnTo>
                    <a:pt x="2002321" y="974869"/>
                  </a:lnTo>
                  <a:cubicBezTo>
                    <a:pt x="1972162" y="872742"/>
                    <a:pt x="1984684" y="733848"/>
                    <a:pt x="2005622" y="584795"/>
                  </a:cubicBezTo>
                  <a:lnTo>
                    <a:pt x="2020515" y="484430"/>
                  </a:lnTo>
                  <a:lnTo>
                    <a:pt x="2087274" y="382067"/>
                  </a:lnTo>
                  <a:cubicBezTo>
                    <a:pt x="2217362" y="192738"/>
                    <a:pt x="2349128" y="41887"/>
                    <a:pt x="2493174" y="8967"/>
                  </a:cubicBezTo>
                  <a:cubicBezTo>
                    <a:pt x="2517182" y="3481"/>
                    <a:pt x="2542906" y="601"/>
                    <a:pt x="2570040" y="84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91346" y="1764327"/>
              <a:ext cx="3498394" cy="1676293"/>
            </a:xfrm>
            <a:custGeom>
              <a:avLst/>
              <a:gdLst>
                <a:gd name="connsiteX0" fmla="*/ 1072731 w 3498394"/>
                <a:gd name="connsiteY0" fmla="*/ 852 h 1676293"/>
                <a:gd name="connsiteX1" fmla="*/ 2018645 w 3498394"/>
                <a:gd name="connsiteY1" fmla="*/ 69272 h 1676293"/>
                <a:gd name="connsiteX2" fmla="*/ 2070460 w 3498394"/>
                <a:gd name="connsiteY2" fmla="*/ 79192 h 1676293"/>
                <a:gd name="connsiteX3" fmla="*/ 2078573 w 3498394"/>
                <a:gd name="connsiteY3" fmla="*/ 77434 h 1676293"/>
                <a:gd name="connsiteX4" fmla="*/ 2821196 w 3498394"/>
                <a:gd name="connsiteY4" fmla="*/ 9168 h 1676293"/>
                <a:gd name="connsiteX5" fmla="*/ 3409521 w 3498394"/>
                <a:gd name="connsiteY5" fmla="*/ 45726 h 1676293"/>
                <a:gd name="connsiteX6" fmla="*/ 3498394 w 3498394"/>
                <a:gd name="connsiteY6" fmla="*/ 62422 h 1676293"/>
                <a:gd name="connsiteX7" fmla="*/ 3491037 w 3498394"/>
                <a:gd name="connsiteY7" fmla="*/ 90862 h 1676293"/>
                <a:gd name="connsiteX8" fmla="*/ 2801582 w 3498394"/>
                <a:gd name="connsiteY8" fmla="*/ 888151 h 1676293"/>
                <a:gd name="connsiteX9" fmla="*/ 2752093 w 3498394"/>
                <a:gd name="connsiteY9" fmla="*/ 957556 h 1676293"/>
                <a:gd name="connsiteX10" fmla="*/ 2701195 w 3498394"/>
                <a:gd name="connsiteY10" fmla="*/ 942402 h 1676293"/>
                <a:gd name="connsiteX11" fmla="*/ 2306465 w 3498394"/>
                <a:gd name="connsiteY11" fmla="*/ 835634 h 1676293"/>
                <a:gd name="connsiteX12" fmla="*/ 2162353 w 3498394"/>
                <a:gd name="connsiteY12" fmla="*/ 793607 h 1676293"/>
                <a:gd name="connsiteX13" fmla="*/ 2086182 w 3498394"/>
                <a:gd name="connsiteY13" fmla="*/ 818915 h 1676293"/>
                <a:gd name="connsiteX14" fmla="*/ 1998943 w 3498394"/>
                <a:gd name="connsiteY14" fmla="*/ 847524 h 1676293"/>
                <a:gd name="connsiteX15" fmla="*/ 1998634 w 3498394"/>
                <a:gd name="connsiteY15" fmla="*/ 848192 h 1676293"/>
                <a:gd name="connsiteX16" fmla="*/ 1995947 w 3498394"/>
                <a:gd name="connsiteY16" fmla="*/ 849073 h 1676293"/>
                <a:gd name="connsiteX17" fmla="*/ 1985641 w 3498394"/>
                <a:gd name="connsiteY17" fmla="*/ 871361 h 1676293"/>
                <a:gd name="connsiteX18" fmla="*/ 1954780 w 3498394"/>
                <a:gd name="connsiteY18" fmla="*/ 915674 h 1676293"/>
                <a:gd name="connsiteX19" fmla="*/ 1726767 w 3498394"/>
                <a:gd name="connsiteY19" fmla="*/ 1112515 h 1676293"/>
                <a:gd name="connsiteX20" fmla="*/ 1724189 w 3498394"/>
                <a:gd name="connsiteY20" fmla="*/ 1114298 h 1676293"/>
                <a:gd name="connsiteX21" fmla="*/ 1721888 w 3498394"/>
                <a:gd name="connsiteY21" fmla="*/ 1097539 h 1676293"/>
                <a:gd name="connsiteX22" fmla="*/ 1697932 w 3498394"/>
                <a:gd name="connsiteY22" fmla="*/ 1020096 h 1676293"/>
                <a:gd name="connsiteX23" fmla="*/ 1664019 w 3498394"/>
                <a:gd name="connsiteY23" fmla="*/ 963854 h 1676293"/>
                <a:gd name="connsiteX24" fmla="*/ 1597908 w 3498394"/>
                <a:gd name="connsiteY24" fmla="*/ 987724 h 1676293"/>
                <a:gd name="connsiteX25" fmla="*/ 1107518 w 3498394"/>
                <a:gd name="connsiteY25" fmla="*/ 1335003 h 1676293"/>
                <a:gd name="connsiteX26" fmla="*/ 1089516 w 3498394"/>
                <a:gd name="connsiteY26" fmla="*/ 1410729 h 1676293"/>
                <a:gd name="connsiteX27" fmla="*/ 1088008 w 3498394"/>
                <a:gd name="connsiteY27" fmla="*/ 1492207 h 1676293"/>
                <a:gd name="connsiteX28" fmla="*/ 917364 w 3498394"/>
                <a:gd name="connsiteY28" fmla="*/ 1571776 h 1676293"/>
                <a:gd name="connsiteX29" fmla="*/ 595255 w 3498394"/>
                <a:gd name="connsiteY29" fmla="*/ 1673231 h 1676293"/>
                <a:gd name="connsiteX30" fmla="*/ 16999 w 3498394"/>
                <a:gd name="connsiteY30" fmla="*/ 1141401 h 1676293"/>
                <a:gd name="connsiteX31" fmla="*/ 983699 w 3498394"/>
                <a:gd name="connsiteY31" fmla="*/ 282211 h 1676293"/>
                <a:gd name="connsiteX32" fmla="*/ 989172 w 3498394"/>
                <a:gd name="connsiteY32" fmla="*/ 278739 h 1676293"/>
                <a:gd name="connsiteX33" fmla="*/ 950564 w 3498394"/>
                <a:gd name="connsiteY33" fmla="*/ 240096 h 1676293"/>
                <a:gd name="connsiteX34" fmla="*/ 843348 w 3498394"/>
                <a:gd name="connsiteY34" fmla="*/ 40757 h 1676293"/>
                <a:gd name="connsiteX35" fmla="*/ 852157 w 3498394"/>
                <a:gd name="connsiteY35" fmla="*/ 14359 h 1676293"/>
                <a:gd name="connsiteX36" fmla="*/ 934210 w 3498394"/>
                <a:gd name="connsiteY36" fmla="*/ 6824 h 1676293"/>
                <a:gd name="connsiteX37" fmla="*/ 1072731 w 3498394"/>
                <a:gd name="connsiteY37" fmla="*/ 852 h 1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498394" h="1676293">
                  <a:moveTo>
                    <a:pt x="1072731" y="852"/>
                  </a:moveTo>
                  <a:cubicBezTo>
                    <a:pt x="1443114" y="-7218"/>
                    <a:pt x="1814450" y="44009"/>
                    <a:pt x="2018645" y="69272"/>
                  </a:cubicBezTo>
                  <a:lnTo>
                    <a:pt x="2070460" y="79192"/>
                  </a:lnTo>
                  <a:lnTo>
                    <a:pt x="2078573" y="77434"/>
                  </a:lnTo>
                  <a:cubicBezTo>
                    <a:pt x="2304385" y="34432"/>
                    <a:pt x="2569062" y="11859"/>
                    <a:pt x="2821196" y="9168"/>
                  </a:cubicBezTo>
                  <a:cubicBezTo>
                    <a:pt x="3037311" y="6862"/>
                    <a:pt x="3244211" y="19163"/>
                    <a:pt x="3409521" y="45726"/>
                  </a:cubicBezTo>
                  <a:lnTo>
                    <a:pt x="3498394" y="62422"/>
                  </a:lnTo>
                  <a:lnTo>
                    <a:pt x="3491037" y="90862"/>
                  </a:lnTo>
                  <a:cubicBezTo>
                    <a:pt x="3409958" y="298708"/>
                    <a:pt x="3015715" y="609429"/>
                    <a:pt x="2801582" y="888151"/>
                  </a:cubicBezTo>
                  <a:lnTo>
                    <a:pt x="2752093" y="957556"/>
                  </a:lnTo>
                  <a:lnTo>
                    <a:pt x="2701195" y="942402"/>
                  </a:lnTo>
                  <a:cubicBezTo>
                    <a:pt x="2577987" y="907851"/>
                    <a:pt x="2441716" y="872736"/>
                    <a:pt x="2306465" y="835634"/>
                  </a:cubicBezTo>
                  <a:lnTo>
                    <a:pt x="2162353" y="793607"/>
                  </a:lnTo>
                  <a:lnTo>
                    <a:pt x="2086182" y="818915"/>
                  </a:lnTo>
                  <a:lnTo>
                    <a:pt x="1998943" y="847524"/>
                  </a:lnTo>
                  <a:lnTo>
                    <a:pt x="1998634" y="848192"/>
                  </a:lnTo>
                  <a:lnTo>
                    <a:pt x="1995947" y="849073"/>
                  </a:lnTo>
                  <a:lnTo>
                    <a:pt x="1985641" y="871361"/>
                  </a:lnTo>
                  <a:cubicBezTo>
                    <a:pt x="1977065" y="886294"/>
                    <a:pt x="1966827" y="901082"/>
                    <a:pt x="1954780" y="915674"/>
                  </a:cubicBezTo>
                  <a:cubicBezTo>
                    <a:pt x="1909604" y="970394"/>
                    <a:pt x="1828555" y="1039021"/>
                    <a:pt x="1726767" y="1112515"/>
                  </a:cubicBezTo>
                  <a:lnTo>
                    <a:pt x="1724189" y="1114298"/>
                  </a:lnTo>
                  <a:lnTo>
                    <a:pt x="1721888" y="1097539"/>
                  </a:lnTo>
                  <a:cubicBezTo>
                    <a:pt x="1716057" y="1070231"/>
                    <a:pt x="1708196" y="1044320"/>
                    <a:pt x="1697932" y="1020096"/>
                  </a:cubicBezTo>
                  <a:lnTo>
                    <a:pt x="1664019" y="963854"/>
                  </a:lnTo>
                  <a:lnTo>
                    <a:pt x="1597908" y="987724"/>
                  </a:lnTo>
                  <a:cubicBezTo>
                    <a:pt x="1361083" y="1081346"/>
                    <a:pt x="1161254" y="1192024"/>
                    <a:pt x="1107518" y="1335003"/>
                  </a:cubicBezTo>
                  <a:cubicBezTo>
                    <a:pt x="1098562" y="1358834"/>
                    <a:pt x="1092668" y="1384135"/>
                    <a:pt x="1089516" y="1410729"/>
                  </a:cubicBezTo>
                  <a:lnTo>
                    <a:pt x="1088008" y="1492207"/>
                  </a:lnTo>
                  <a:lnTo>
                    <a:pt x="917364" y="1571776"/>
                  </a:lnTo>
                  <a:cubicBezTo>
                    <a:pt x="789587" y="1626342"/>
                    <a:pt x="676095" y="1663817"/>
                    <a:pt x="595255" y="1673231"/>
                  </a:cubicBezTo>
                  <a:cubicBezTo>
                    <a:pt x="271895" y="1710887"/>
                    <a:pt x="-82274" y="1393702"/>
                    <a:pt x="16999" y="1141401"/>
                  </a:cubicBezTo>
                  <a:cubicBezTo>
                    <a:pt x="97658" y="936407"/>
                    <a:pt x="631328" y="511885"/>
                    <a:pt x="983699" y="282211"/>
                  </a:cubicBezTo>
                  <a:lnTo>
                    <a:pt x="989172" y="278739"/>
                  </a:lnTo>
                  <a:lnTo>
                    <a:pt x="950564" y="240096"/>
                  </a:lnTo>
                  <a:cubicBezTo>
                    <a:pt x="882351" y="164332"/>
                    <a:pt x="839730" y="96465"/>
                    <a:pt x="843348" y="40757"/>
                  </a:cubicBezTo>
                  <a:lnTo>
                    <a:pt x="852157" y="14359"/>
                  </a:lnTo>
                  <a:lnTo>
                    <a:pt x="934210" y="6824"/>
                  </a:lnTo>
                  <a:cubicBezTo>
                    <a:pt x="980150" y="3796"/>
                    <a:pt x="1026433" y="1861"/>
                    <a:pt x="1072731" y="852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triple intersections"/>
          <p:cNvGrpSpPr/>
          <p:nvPr/>
        </p:nvGrpSpPr>
        <p:grpSpPr>
          <a:xfrm>
            <a:off x="1799562" y="1968091"/>
            <a:ext cx="2232011" cy="3463489"/>
            <a:chOff x="1623867" y="1844521"/>
            <a:chExt cx="2232011" cy="3463489"/>
          </a:xfrm>
          <a:solidFill>
            <a:schemeClr val="accent1">
              <a:lumMod val="50000"/>
            </a:schemeClr>
          </a:solidFill>
        </p:grpSpPr>
        <p:sp>
          <p:nvSpPr>
            <p:cNvPr id="128" name="Freeform 127"/>
            <p:cNvSpPr/>
            <p:nvPr/>
          </p:nvSpPr>
          <p:spPr>
            <a:xfrm>
              <a:off x="1623867" y="4153373"/>
              <a:ext cx="915986" cy="1154637"/>
            </a:xfrm>
            <a:custGeom>
              <a:avLst/>
              <a:gdLst>
                <a:gd name="connsiteX0" fmla="*/ 645557 w 915986"/>
                <a:gd name="connsiteY0" fmla="*/ 0 h 1154637"/>
                <a:gd name="connsiteX1" fmla="*/ 721723 w 915986"/>
                <a:gd name="connsiteY1" fmla="*/ 133085 h 1154637"/>
                <a:gd name="connsiteX2" fmla="*/ 889436 w 915986"/>
                <a:gd name="connsiteY2" fmla="*/ 491412 h 1154637"/>
                <a:gd name="connsiteX3" fmla="*/ 915986 w 915986"/>
                <a:gd name="connsiteY3" fmla="*/ 574904 h 1154637"/>
                <a:gd name="connsiteX4" fmla="*/ 834814 w 915986"/>
                <a:gd name="connsiteY4" fmla="*/ 627530 h 1154637"/>
                <a:gd name="connsiteX5" fmla="*/ 21405 w 915986"/>
                <a:gd name="connsiteY5" fmla="*/ 1142112 h 1154637"/>
                <a:gd name="connsiteX6" fmla="*/ 0 w 915986"/>
                <a:gd name="connsiteY6" fmla="*/ 1154637 h 1154637"/>
                <a:gd name="connsiteX7" fmla="*/ 979 w 915986"/>
                <a:gd name="connsiteY7" fmla="*/ 1055086 h 1154637"/>
                <a:gd name="connsiteX8" fmla="*/ 501430 w 915986"/>
                <a:gd name="connsiteY8" fmla="*/ 167799 h 115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5986" h="1154637">
                  <a:moveTo>
                    <a:pt x="645557" y="0"/>
                  </a:moveTo>
                  <a:lnTo>
                    <a:pt x="721723" y="133085"/>
                  </a:lnTo>
                  <a:cubicBezTo>
                    <a:pt x="796519" y="267001"/>
                    <a:pt x="859210" y="390244"/>
                    <a:pt x="889436" y="491412"/>
                  </a:cubicBezTo>
                  <a:lnTo>
                    <a:pt x="915986" y="574904"/>
                  </a:lnTo>
                  <a:lnTo>
                    <a:pt x="834814" y="627530"/>
                  </a:lnTo>
                  <a:cubicBezTo>
                    <a:pt x="578005" y="794302"/>
                    <a:pt x="291202" y="980917"/>
                    <a:pt x="21405" y="1142112"/>
                  </a:cubicBezTo>
                  <a:lnTo>
                    <a:pt x="0" y="1154637"/>
                  </a:lnTo>
                  <a:lnTo>
                    <a:pt x="979" y="1055086"/>
                  </a:lnTo>
                  <a:cubicBezTo>
                    <a:pt x="28792" y="833643"/>
                    <a:pt x="245102" y="485282"/>
                    <a:pt x="501430" y="167799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488075" y="3399045"/>
              <a:ext cx="1367803" cy="1097688"/>
            </a:xfrm>
            <a:custGeom>
              <a:avLst/>
              <a:gdLst>
                <a:gd name="connsiteX0" fmla="*/ 806002 w 1367803"/>
                <a:gd name="connsiteY0" fmla="*/ 0 h 1097688"/>
                <a:gd name="connsiteX1" fmla="*/ 751642 w 1367803"/>
                <a:gd name="connsiteY1" fmla="*/ 164342 h 1097688"/>
                <a:gd name="connsiteX2" fmla="*/ 746424 w 1367803"/>
                <a:gd name="connsiteY2" fmla="*/ 177224 h 1097688"/>
                <a:gd name="connsiteX3" fmla="*/ 830119 w 1367803"/>
                <a:gd name="connsiteY3" fmla="*/ 195999 h 1097688"/>
                <a:gd name="connsiteX4" fmla="*/ 1363694 w 1367803"/>
                <a:gd name="connsiteY4" fmla="*/ 584732 h 1097688"/>
                <a:gd name="connsiteX5" fmla="*/ 1367803 w 1367803"/>
                <a:gd name="connsiteY5" fmla="*/ 591928 h 1097688"/>
                <a:gd name="connsiteX6" fmla="*/ 1312825 w 1367803"/>
                <a:gd name="connsiteY6" fmla="*/ 622528 h 1097688"/>
                <a:gd name="connsiteX7" fmla="*/ 506510 w 1367803"/>
                <a:gd name="connsiteY7" fmla="*/ 1044136 h 1097688"/>
                <a:gd name="connsiteX8" fmla="*/ 418546 w 1367803"/>
                <a:gd name="connsiteY8" fmla="*/ 1097688 h 1097688"/>
                <a:gd name="connsiteX9" fmla="*/ 414256 w 1367803"/>
                <a:gd name="connsiteY9" fmla="*/ 1084621 h 1097688"/>
                <a:gd name="connsiteX10" fmla="*/ 364540 w 1367803"/>
                <a:gd name="connsiteY10" fmla="*/ 737898 h 1097688"/>
                <a:gd name="connsiteX11" fmla="*/ 369081 w 1367803"/>
                <a:gd name="connsiteY11" fmla="*/ 634547 h 1097688"/>
                <a:gd name="connsiteX12" fmla="*/ 295254 w 1367803"/>
                <a:gd name="connsiteY12" fmla="*/ 651722 h 1097688"/>
                <a:gd name="connsiteX13" fmla="*/ 188024 w 1367803"/>
                <a:gd name="connsiteY13" fmla="*/ 651262 h 1097688"/>
                <a:gd name="connsiteX14" fmla="*/ 9169 w 1367803"/>
                <a:gd name="connsiteY14" fmla="*/ 547107 h 1097688"/>
                <a:gd name="connsiteX15" fmla="*/ 0 w 1367803"/>
                <a:gd name="connsiteY15" fmla="*/ 525782 h 1097688"/>
                <a:gd name="connsiteX16" fmla="*/ 34959 w 1367803"/>
                <a:gd name="connsiteY16" fmla="*/ 489948 h 1097688"/>
                <a:gd name="connsiteX17" fmla="*/ 379578 w 1367803"/>
                <a:gd name="connsiteY17" fmla="*/ 221270 h 1097688"/>
                <a:gd name="connsiteX18" fmla="*/ 525617 w 1367803"/>
                <a:gd name="connsiteY18" fmla="*/ 171891 h 1097688"/>
                <a:gd name="connsiteX19" fmla="*/ 565527 w 1367803"/>
                <a:gd name="connsiteY19" fmla="*/ 167681 h 1097688"/>
                <a:gd name="connsiteX20" fmla="*/ 567026 w 1367803"/>
                <a:gd name="connsiteY20" fmla="*/ 165900 h 1097688"/>
                <a:gd name="connsiteX21" fmla="*/ 768877 w 1367803"/>
                <a:gd name="connsiteY21" fmla="*/ 16534 h 10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7803" h="1097688">
                  <a:moveTo>
                    <a:pt x="806002" y="0"/>
                  </a:moveTo>
                  <a:lnTo>
                    <a:pt x="751642" y="164342"/>
                  </a:lnTo>
                  <a:lnTo>
                    <a:pt x="746424" y="177224"/>
                  </a:lnTo>
                  <a:lnTo>
                    <a:pt x="830119" y="195999"/>
                  </a:lnTo>
                  <a:cubicBezTo>
                    <a:pt x="1056548" y="264573"/>
                    <a:pt x="1264337" y="430678"/>
                    <a:pt x="1363694" y="584732"/>
                  </a:cubicBezTo>
                  <a:lnTo>
                    <a:pt x="1367803" y="591928"/>
                  </a:lnTo>
                  <a:lnTo>
                    <a:pt x="1312825" y="622528"/>
                  </a:lnTo>
                  <a:cubicBezTo>
                    <a:pt x="1088755" y="743165"/>
                    <a:pt x="792485" y="874449"/>
                    <a:pt x="506510" y="1044136"/>
                  </a:cubicBezTo>
                  <a:lnTo>
                    <a:pt x="418546" y="1097688"/>
                  </a:lnTo>
                  <a:lnTo>
                    <a:pt x="414256" y="1084621"/>
                  </a:lnTo>
                  <a:cubicBezTo>
                    <a:pt x="382991" y="968849"/>
                    <a:pt x="365345" y="851485"/>
                    <a:pt x="364540" y="737898"/>
                  </a:cubicBezTo>
                  <a:lnTo>
                    <a:pt x="369081" y="634547"/>
                  </a:lnTo>
                  <a:lnTo>
                    <a:pt x="295254" y="651722"/>
                  </a:lnTo>
                  <a:cubicBezTo>
                    <a:pt x="261759" y="655431"/>
                    <a:pt x="226087" y="655412"/>
                    <a:pt x="188024" y="651262"/>
                  </a:cubicBezTo>
                  <a:cubicBezTo>
                    <a:pt x="99283" y="640768"/>
                    <a:pt x="43049" y="603422"/>
                    <a:pt x="9169" y="547107"/>
                  </a:cubicBezTo>
                  <a:lnTo>
                    <a:pt x="0" y="525782"/>
                  </a:lnTo>
                  <a:lnTo>
                    <a:pt x="34959" y="489948"/>
                  </a:lnTo>
                  <a:cubicBezTo>
                    <a:pt x="164573" y="366370"/>
                    <a:pt x="285633" y="270236"/>
                    <a:pt x="379578" y="221270"/>
                  </a:cubicBezTo>
                  <a:cubicBezTo>
                    <a:pt x="426551" y="196787"/>
                    <a:pt x="475559" y="180728"/>
                    <a:pt x="525617" y="171891"/>
                  </a:cubicBezTo>
                  <a:lnTo>
                    <a:pt x="565527" y="167681"/>
                  </a:lnTo>
                  <a:lnTo>
                    <a:pt x="567026" y="165900"/>
                  </a:lnTo>
                  <a:cubicBezTo>
                    <a:pt x="621738" y="108005"/>
                    <a:pt x="688609" y="57528"/>
                    <a:pt x="768877" y="16534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79149" y="1844521"/>
              <a:ext cx="1635341" cy="882903"/>
            </a:xfrm>
            <a:custGeom>
              <a:avLst/>
              <a:gdLst>
                <a:gd name="connsiteX0" fmla="*/ 1083359 w 1635341"/>
                <a:gd name="connsiteY0" fmla="*/ 0 h 882903"/>
                <a:gd name="connsiteX1" fmla="*/ 1179283 w 1635341"/>
                <a:gd name="connsiteY1" fmla="*/ 18365 h 882903"/>
                <a:gd name="connsiteX2" fmla="*/ 1595765 w 1635341"/>
                <a:gd name="connsiteY2" fmla="*/ 512176 h 882903"/>
                <a:gd name="connsiteX3" fmla="*/ 1214428 w 1635341"/>
                <a:gd name="connsiteY3" fmla="*/ 701397 h 882903"/>
                <a:gd name="connsiteX4" fmla="*/ 1175249 w 1635341"/>
                <a:gd name="connsiteY4" fmla="*/ 714414 h 882903"/>
                <a:gd name="connsiteX5" fmla="*/ 1054395 w 1635341"/>
                <a:gd name="connsiteY5" fmla="*/ 679170 h 882903"/>
                <a:gd name="connsiteX6" fmla="*/ 1032176 w 1635341"/>
                <a:gd name="connsiteY6" fmla="*/ 671199 h 882903"/>
                <a:gd name="connsiteX7" fmla="*/ 1019431 w 1635341"/>
                <a:gd name="connsiteY7" fmla="*/ 746986 h 882903"/>
                <a:gd name="connsiteX8" fmla="*/ 1009154 w 1635341"/>
                <a:gd name="connsiteY8" fmla="*/ 769211 h 882903"/>
                <a:gd name="connsiteX9" fmla="*/ 853543 w 1635341"/>
                <a:gd name="connsiteY9" fmla="*/ 820242 h 882903"/>
                <a:gd name="connsiteX10" fmla="*/ 679996 w 1635341"/>
                <a:gd name="connsiteY10" fmla="*/ 882903 h 882903"/>
                <a:gd name="connsiteX11" fmla="*/ 671614 w 1635341"/>
                <a:gd name="connsiteY11" fmla="*/ 867135 h 882903"/>
                <a:gd name="connsiteX12" fmla="*/ 63637 w 1635341"/>
                <a:gd name="connsiteY12" fmla="*/ 262330 h 882903"/>
                <a:gd name="connsiteX13" fmla="*/ 0 w 1635341"/>
                <a:gd name="connsiteY13" fmla="*/ 199564 h 882903"/>
                <a:gd name="connsiteX14" fmla="*/ 72028 w 1635341"/>
                <a:gd name="connsiteY14" fmla="*/ 153877 h 882903"/>
                <a:gd name="connsiteX15" fmla="*/ 201408 w 1635341"/>
                <a:gd name="connsiteY15" fmla="*/ 80448 h 882903"/>
                <a:gd name="connsiteX16" fmla="*/ 661429 w 1635341"/>
                <a:gd name="connsiteY16" fmla="*/ 102242 h 882903"/>
                <a:gd name="connsiteX17" fmla="*/ 685731 w 1635341"/>
                <a:gd name="connsiteY17" fmla="*/ 124211 h 882903"/>
                <a:gd name="connsiteX18" fmla="*/ 738089 w 1635341"/>
                <a:gd name="connsiteY18" fmla="*/ 97831 h 882903"/>
                <a:gd name="connsiteX19" fmla="*/ 961058 w 1635341"/>
                <a:gd name="connsiteY19" fmla="*/ 26500 h 88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5341" h="882903">
                  <a:moveTo>
                    <a:pt x="1083359" y="0"/>
                  </a:moveTo>
                  <a:lnTo>
                    <a:pt x="1179283" y="18365"/>
                  </a:lnTo>
                  <a:cubicBezTo>
                    <a:pt x="1509760" y="104975"/>
                    <a:pt x="1728985" y="327560"/>
                    <a:pt x="1595765" y="512176"/>
                  </a:cubicBezTo>
                  <a:cubicBezTo>
                    <a:pt x="1548187" y="578111"/>
                    <a:pt x="1400029" y="638243"/>
                    <a:pt x="1214428" y="701397"/>
                  </a:cubicBezTo>
                  <a:lnTo>
                    <a:pt x="1175249" y="714414"/>
                  </a:lnTo>
                  <a:lnTo>
                    <a:pt x="1054395" y="679170"/>
                  </a:lnTo>
                  <a:lnTo>
                    <a:pt x="1032176" y="671199"/>
                  </a:lnTo>
                  <a:lnTo>
                    <a:pt x="1019431" y="746986"/>
                  </a:lnTo>
                  <a:lnTo>
                    <a:pt x="1009154" y="769211"/>
                  </a:lnTo>
                  <a:lnTo>
                    <a:pt x="853543" y="820242"/>
                  </a:lnTo>
                  <a:lnTo>
                    <a:pt x="679996" y="882903"/>
                  </a:lnTo>
                  <a:lnTo>
                    <a:pt x="671614" y="867135"/>
                  </a:lnTo>
                  <a:cubicBezTo>
                    <a:pt x="545868" y="667755"/>
                    <a:pt x="261019" y="449186"/>
                    <a:pt x="63637" y="262330"/>
                  </a:cubicBezTo>
                  <a:lnTo>
                    <a:pt x="0" y="199564"/>
                  </a:lnTo>
                  <a:lnTo>
                    <a:pt x="72028" y="153877"/>
                  </a:lnTo>
                  <a:cubicBezTo>
                    <a:pt x="121371" y="123532"/>
                    <a:pt x="165267" y="98552"/>
                    <a:pt x="201408" y="80448"/>
                  </a:cubicBezTo>
                  <a:cubicBezTo>
                    <a:pt x="418255" y="-28177"/>
                    <a:pt x="553487" y="18804"/>
                    <a:pt x="661429" y="102242"/>
                  </a:cubicBezTo>
                  <a:lnTo>
                    <a:pt x="685731" y="124211"/>
                  </a:lnTo>
                  <a:lnTo>
                    <a:pt x="738089" y="97831"/>
                  </a:lnTo>
                  <a:cubicBezTo>
                    <a:pt x="802355" y="70744"/>
                    <a:pt x="877775" y="46979"/>
                    <a:pt x="961058" y="26500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quadruple intersections"/>
          <p:cNvGrpSpPr/>
          <p:nvPr/>
        </p:nvGrpSpPr>
        <p:grpSpPr>
          <a:xfrm>
            <a:off x="2465362" y="2092607"/>
            <a:ext cx="944130" cy="2064103"/>
            <a:chOff x="2290303" y="2168123"/>
            <a:chExt cx="944130" cy="2064103"/>
          </a:xfrm>
          <a:solidFill>
            <a:schemeClr val="accent1">
              <a:lumMod val="50000"/>
            </a:schemeClr>
          </a:solidFill>
        </p:grpSpPr>
        <p:sp>
          <p:nvSpPr>
            <p:cNvPr id="151" name="quadruple intersection"/>
            <p:cNvSpPr/>
            <p:nvPr/>
          </p:nvSpPr>
          <p:spPr>
            <a:xfrm>
              <a:off x="2290303" y="2168123"/>
              <a:ext cx="525041" cy="547998"/>
            </a:xfrm>
            <a:custGeom>
              <a:avLst/>
              <a:gdLst>
                <a:gd name="connsiteX0" fmla="*/ 176813 w 525041"/>
                <a:gd name="connsiteY0" fmla="*/ 0 h 547998"/>
                <a:gd name="connsiteX1" fmla="*/ 187719 w 525041"/>
                <a:gd name="connsiteY1" fmla="*/ 8425 h 547998"/>
                <a:gd name="connsiteX2" fmla="*/ 252464 w 525041"/>
                <a:gd name="connsiteY2" fmla="*/ 69663 h 547998"/>
                <a:gd name="connsiteX3" fmla="*/ 524854 w 525041"/>
                <a:gd name="connsiteY3" fmla="*/ 542981 h 547998"/>
                <a:gd name="connsiteX4" fmla="*/ 523901 w 525041"/>
                <a:gd name="connsiteY4" fmla="*/ 547998 h 547998"/>
                <a:gd name="connsiteX5" fmla="*/ 307365 w 525041"/>
                <a:gd name="connsiteY5" fmla="*/ 470320 h 547998"/>
                <a:gd name="connsiteX6" fmla="*/ 12668 w 525041"/>
                <a:gd name="connsiteY6" fmla="*/ 142836 h 547998"/>
                <a:gd name="connsiteX7" fmla="*/ 129637 w 525041"/>
                <a:gd name="connsiteY7" fmla="*/ 23769 h 54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041" h="547998">
                  <a:moveTo>
                    <a:pt x="176813" y="0"/>
                  </a:moveTo>
                  <a:lnTo>
                    <a:pt x="187719" y="8425"/>
                  </a:lnTo>
                  <a:cubicBezTo>
                    <a:pt x="210119" y="28162"/>
                    <a:pt x="231511" y="48991"/>
                    <a:pt x="252464" y="69663"/>
                  </a:cubicBezTo>
                  <a:cubicBezTo>
                    <a:pt x="350243" y="166136"/>
                    <a:pt x="531682" y="354980"/>
                    <a:pt x="524854" y="542981"/>
                  </a:cubicBezTo>
                  <a:lnTo>
                    <a:pt x="523901" y="547998"/>
                  </a:lnTo>
                  <a:lnTo>
                    <a:pt x="307365" y="470320"/>
                  </a:lnTo>
                  <a:cubicBezTo>
                    <a:pt x="92382" y="380472"/>
                    <a:pt x="-43407" y="275101"/>
                    <a:pt x="12668" y="142836"/>
                  </a:cubicBezTo>
                  <a:cubicBezTo>
                    <a:pt x="31360" y="98748"/>
                    <a:pt x="71987" y="59076"/>
                    <a:pt x="129637" y="23769"/>
                  </a:cubicBez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861334" y="3761327"/>
              <a:ext cx="373099" cy="470899"/>
            </a:xfrm>
            <a:custGeom>
              <a:avLst/>
              <a:gdLst>
                <a:gd name="connsiteX0" fmla="*/ 229470 w 373099"/>
                <a:gd name="connsiteY0" fmla="*/ 420 h 470899"/>
                <a:gd name="connsiteX1" fmla="*/ 306059 w 373099"/>
                <a:gd name="connsiteY1" fmla="*/ 2360 h 470899"/>
                <a:gd name="connsiteX2" fmla="*/ 373099 w 373099"/>
                <a:gd name="connsiteY2" fmla="*/ 15557 h 470899"/>
                <a:gd name="connsiteX3" fmla="*/ 323482 w 373099"/>
                <a:gd name="connsiteY3" fmla="*/ 135939 h 470899"/>
                <a:gd name="connsiteX4" fmla="*/ 54934 w 373099"/>
                <a:gd name="connsiteY4" fmla="*/ 450337 h 470899"/>
                <a:gd name="connsiteX5" fmla="*/ 0 w 373099"/>
                <a:gd name="connsiteY5" fmla="*/ 470899 h 470899"/>
                <a:gd name="connsiteX6" fmla="*/ 2851 w 373099"/>
                <a:gd name="connsiteY6" fmla="*/ 422277 h 470899"/>
                <a:gd name="connsiteX7" fmla="*/ 175177 w 373099"/>
                <a:gd name="connsiteY7" fmla="*/ 24473 h 470899"/>
                <a:gd name="connsiteX8" fmla="*/ 195390 w 373099"/>
                <a:gd name="connsiteY8" fmla="*/ 4015 h 4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099" h="470899">
                  <a:moveTo>
                    <a:pt x="229470" y="420"/>
                  </a:moveTo>
                  <a:cubicBezTo>
                    <a:pt x="254902" y="-538"/>
                    <a:pt x="280472" y="159"/>
                    <a:pt x="306059" y="2360"/>
                  </a:cubicBezTo>
                  <a:lnTo>
                    <a:pt x="373099" y="15557"/>
                  </a:lnTo>
                  <a:lnTo>
                    <a:pt x="323482" y="135939"/>
                  </a:lnTo>
                  <a:cubicBezTo>
                    <a:pt x="256986" y="277117"/>
                    <a:pt x="172983" y="392360"/>
                    <a:pt x="54934" y="450337"/>
                  </a:cubicBezTo>
                  <a:lnTo>
                    <a:pt x="0" y="470899"/>
                  </a:lnTo>
                  <a:lnTo>
                    <a:pt x="2851" y="422277"/>
                  </a:lnTo>
                  <a:cubicBezTo>
                    <a:pt x="23535" y="273580"/>
                    <a:pt x="78256" y="136441"/>
                    <a:pt x="175177" y="24473"/>
                  </a:cubicBezTo>
                  <a:lnTo>
                    <a:pt x="195390" y="4015"/>
                  </a:lnTo>
                  <a:close/>
                </a:path>
              </a:pathLst>
            </a:custGeom>
            <a:grp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2858" y="4075057"/>
                <a:ext cx="1770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858" y="4075057"/>
                <a:ext cx="1770806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555774" y="3464986"/>
                <a:ext cx="1770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4" y="3464986"/>
                <a:ext cx="1770806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503412" y="3770207"/>
                <a:ext cx="1770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≥3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12" y="3770207"/>
                <a:ext cx="1770806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440871" y="3502118"/>
                <a:ext cx="1770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≥4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71" y="3502118"/>
                <a:ext cx="1770806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Freeform 105"/>
          <p:cNvSpPr/>
          <p:nvPr/>
        </p:nvSpPr>
        <p:spPr>
          <a:xfrm>
            <a:off x="7092324" y="4956540"/>
            <a:ext cx="1214486" cy="557797"/>
          </a:xfrm>
          <a:custGeom>
            <a:avLst/>
            <a:gdLst>
              <a:gd name="connsiteX0" fmla="*/ 0 w 508000"/>
              <a:gd name="connsiteY0" fmla="*/ 844550 h 844550"/>
              <a:gd name="connsiteX1" fmla="*/ 508000 w 508000"/>
              <a:gd name="connsiteY1" fmla="*/ 0 h 844550"/>
              <a:gd name="connsiteX0" fmla="*/ 38100 w 38100"/>
              <a:gd name="connsiteY0" fmla="*/ 857250 h 857250"/>
              <a:gd name="connsiteX1" fmla="*/ 0 w 38100"/>
              <a:gd name="connsiteY1" fmla="*/ 0 h 857250"/>
              <a:gd name="connsiteX0" fmla="*/ 351526 w 351526"/>
              <a:gd name="connsiteY0" fmla="*/ 857250 h 857250"/>
              <a:gd name="connsiteX1" fmla="*/ 313426 w 351526"/>
              <a:gd name="connsiteY1" fmla="*/ 0 h 857250"/>
              <a:gd name="connsiteX0" fmla="*/ 249718 w 738762"/>
              <a:gd name="connsiteY0" fmla="*/ 882650 h 882650"/>
              <a:gd name="connsiteX1" fmla="*/ 738668 w 738762"/>
              <a:gd name="connsiteY1" fmla="*/ 0 h 882650"/>
              <a:gd name="connsiteX0" fmla="*/ 316525 w 805475"/>
              <a:gd name="connsiteY0" fmla="*/ 882650 h 882650"/>
              <a:gd name="connsiteX1" fmla="*/ 805475 w 805475"/>
              <a:gd name="connsiteY1" fmla="*/ 0 h 882650"/>
              <a:gd name="connsiteX0" fmla="*/ 293398 w 782348"/>
              <a:gd name="connsiteY0" fmla="*/ 882650 h 882650"/>
              <a:gd name="connsiteX1" fmla="*/ 782348 w 782348"/>
              <a:gd name="connsiteY1" fmla="*/ 0 h 882650"/>
              <a:gd name="connsiteX0" fmla="*/ 264742 w 753692"/>
              <a:gd name="connsiteY0" fmla="*/ 882650 h 882650"/>
              <a:gd name="connsiteX1" fmla="*/ 753692 w 753692"/>
              <a:gd name="connsiteY1" fmla="*/ 0 h 882650"/>
              <a:gd name="connsiteX0" fmla="*/ 282325 w 771275"/>
              <a:gd name="connsiteY0" fmla="*/ 882650 h 882650"/>
              <a:gd name="connsiteX1" fmla="*/ 771275 w 771275"/>
              <a:gd name="connsiteY1" fmla="*/ 0 h 882650"/>
              <a:gd name="connsiteX0" fmla="*/ 292496 w 724296"/>
              <a:gd name="connsiteY0" fmla="*/ 914400 h 914400"/>
              <a:gd name="connsiteX1" fmla="*/ 724296 w 724296"/>
              <a:gd name="connsiteY1" fmla="*/ 0 h 914400"/>
              <a:gd name="connsiteX0" fmla="*/ 1160450 w 1160450"/>
              <a:gd name="connsiteY0" fmla="*/ 623887 h 623887"/>
              <a:gd name="connsiteX1" fmla="*/ 49200 w 1160450"/>
              <a:gd name="connsiteY1" fmla="*/ 0 h 623887"/>
              <a:gd name="connsiteX0" fmla="*/ 1136134 w 1136156"/>
              <a:gd name="connsiteY0" fmla="*/ 623887 h 623887"/>
              <a:gd name="connsiteX1" fmla="*/ 24884 w 1136156"/>
              <a:gd name="connsiteY1" fmla="*/ 0 h 623887"/>
              <a:gd name="connsiteX0" fmla="*/ 847009 w 847037"/>
              <a:gd name="connsiteY0" fmla="*/ 671512 h 671512"/>
              <a:gd name="connsiteX1" fmla="*/ 31034 w 847037"/>
              <a:gd name="connsiteY1" fmla="*/ 0 h 671512"/>
              <a:gd name="connsiteX0" fmla="*/ 815975 w 816044"/>
              <a:gd name="connsiteY0" fmla="*/ 671512 h 671512"/>
              <a:gd name="connsiteX1" fmla="*/ 0 w 816044"/>
              <a:gd name="connsiteY1" fmla="*/ 0 h 671512"/>
              <a:gd name="connsiteX0" fmla="*/ 749510 w 749591"/>
              <a:gd name="connsiteY0" fmla="*/ 461962 h 461962"/>
              <a:gd name="connsiteX1" fmla="*/ 0 w 749591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925030 w 925030"/>
              <a:gd name="connsiteY0" fmla="*/ 470839 h 470839"/>
              <a:gd name="connsiteX1" fmla="*/ 0 w 925030"/>
              <a:gd name="connsiteY1" fmla="*/ 0 h 470839"/>
              <a:gd name="connsiteX0" fmla="*/ 925030 w 925030"/>
              <a:gd name="connsiteY0" fmla="*/ 524105 h 524105"/>
              <a:gd name="connsiteX1" fmla="*/ 0 w 925030"/>
              <a:gd name="connsiteY1" fmla="*/ 0 h 524105"/>
              <a:gd name="connsiteX0" fmla="*/ 958263 w 958263"/>
              <a:gd name="connsiteY0" fmla="*/ 82174 h 240855"/>
              <a:gd name="connsiteX1" fmla="*/ 0 w 958263"/>
              <a:gd name="connsiteY1" fmla="*/ 217675 h 240855"/>
              <a:gd name="connsiteX0" fmla="*/ 958263 w 958263"/>
              <a:gd name="connsiteY0" fmla="*/ 0 h 264651"/>
              <a:gd name="connsiteX1" fmla="*/ 0 w 958263"/>
              <a:gd name="connsiteY1" fmla="*/ 135501 h 264651"/>
              <a:gd name="connsiteX0" fmla="*/ 1431828 w 1431828"/>
              <a:gd name="connsiteY0" fmla="*/ 0 h 519706"/>
              <a:gd name="connsiteX1" fmla="*/ 0 w 1431828"/>
              <a:gd name="connsiteY1" fmla="*/ 478401 h 519706"/>
              <a:gd name="connsiteX0" fmla="*/ 1431828 w 1431828"/>
              <a:gd name="connsiteY0" fmla="*/ 0 h 516078"/>
              <a:gd name="connsiteX1" fmla="*/ 0 w 1431828"/>
              <a:gd name="connsiteY1" fmla="*/ 478401 h 516078"/>
              <a:gd name="connsiteX0" fmla="*/ 1431828 w 1431828"/>
              <a:gd name="connsiteY0" fmla="*/ 0 h 514282"/>
              <a:gd name="connsiteX1" fmla="*/ 0 w 1431828"/>
              <a:gd name="connsiteY1" fmla="*/ 478401 h 514282"/>
              <a:gd name="connsiteX0" fmla="*/ 1412442 w 1412442"/>
              <a:gd name="connsiteY0" fmla="*/ 0 h 557797"/>
              <a:gd name="connsiteX1" fmla="*/ 0 w 1412442"/>
              <a:gd name="connsiteY1" fmla="*/ 526026 h 5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442" h="557797">
                <a:moveTo>
                  <a:pt x="1412442" y="0"/>
                </a:moveTo>
                <a:cubicBezTo>
                  <a:pt x="1367097" y="383381"/>
                  <a:pt x="1148154" y="653026"/>
                  <a:pt x="0" y="526026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77200" y="5222998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sum</a:t>
            </a:r>
            <a:endParaRPr lang="en-US" sz="24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46890" y="25628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  <a:alpha val="85000"/>
                  </a:schemeClr>
                </a:solidFill>
              </a:rPr>
              <a:t>2</a:t>
            </a:r>
            <a:endParaRPr lang="en-US" sz="2800" dirty="0">
              <a:solidFill>
                <a:schemeClr val="accent4">
                  <a:lumMod val="75000"/>
                  <a:alpha val="8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7877" y="36235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  <a:alpha val="85000"/>
                  </a:schemeClr>
                </a:solidFill>
              </a:rPr>
              <a:t>1</a:t>
            </a:r>
            <a:endParaRPr lang="en-US" sz="2800" dirty="0">
              <a:solidFill>
                <a:schemeClr val="accent4">
                  <a:lumMod val="75000"/>
                  <a:alpha val="8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61309" y="25000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  <a:alpha val="85000"/>
                  </a:schemeClr>
                </a:solidFill>
              </a:rPr>
              <a:t>3</a:t>
            </a:r>
            <a:endParaRPr lang="en-US" sz="2800" dirty="0">
              <a:solidFill>
                <a:schemeClr val="accent4">
                  <a:lumMod val="75000"/>
                  <a:alpha val="8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103741" y="46434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  <a:alpha val="85000"/>
                  </a:schemeClr>
                </a:solidFill>
              </a:rPr>
              <a:t>4</a:t>
            </a:r>
            <a:endParaRPr lang="en-US" sz="2800" dirty="0">
              <a:solidFill>
                <a:schemeClr val="accent4">
                  <a:lumMod val="75000"/>
                  <a:alpha val="8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60798" y="53034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  <a:alpha val="85000"/>
                  </a:schemeClr>
                </a:solidFill>
              </a:rPr>
              <a:t>5</a:t>
            </a:r>
            <a:endParaRPr lang="en-US" sz="2800" dirty="0">
              <a:solidFill>
                <a:schemeClr val="accent4">
                  <a:lumMod val="75000"/>
                  <a:alpha val="8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719818" y="20700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  <a:alpha val="85000"/>
                  </a:schemeClr>
                </a:solidFill>
              </a:rPr>
              <a:t>6</a:t>
            </a:r>
            <a:endParaRPr lang="en-US" sz="2800" dirty="0">
              <a:solidFill>
                <a:schemeClr val="accent4">
                  <a:lumMod val="75000"/>
                  <a:alpha val="8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60669" y="40030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  <a:alpha val="85000"/>
                  </a:schemeClr>
                </a:solidFill>
              </a:rPr>
              <a:t>7</a:t>
            </a:r>
            <a:endParaRPr lang="en-US" sz="2800" dirty="0">
              <a:solidFill>
                <a:schemeClr val="accent4">
                  <a:lumMod val="75000"/>
                  <a:alpha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A1C7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56" grpId="0" animBg="1"/>
      <p:bldP spid="58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/>
      <p:bldP spid="100" grpId="0"/>
      <p:bldP spid="101" grpId="0"/>
      <p:bldP spid="102" grpId="0" animBg="1"/>
      <p:bldP spid="102" grpId="1" animBg="1"/>
      <p:bldP spid="5" grpId="0"/>
      <p:bldP spid="5" grpId="1"/>
      <p:bldP spid="103" grpId="0"/>
      <p:bldP spid="103" grpId="1"/>
      <p:bldP spid="104" grpId="0"/>
      <p:bldP spid="104" grpId="1"/>
      <p:bldP spid="105" grpId="0"/>
      <p:bldP spid="105" grpId="1"/>
      <p:bldP spid="106" grpId="0" animBg="1"/>
      <p:bldP spid="107" grpId="0"/>
      <p:bldP spid="109" grpId="0"/>
      <p:bldP spid="110" grpId="0"/>
      <p:bldP spid="112" grpId="0"/>
      <p:bldP spid="113" grpId="0"/>
      <p:bldP spid="114" grpId="0"/>
      <p:bldP spid="115" grpId="0"/>
      <p:bldP spid="1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02737" y="1749117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83366" y="1899560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811153" y="1685793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2737" y="2947974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799178" y="3680384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64944" y="1893650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29179" y="2461650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04800" y="1295400"/>
            <a:ext cx="5971521" cy="5638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04800" y="457200"/>
                <a:ext cx="8534400" cy="259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800" b="1" dirty="0" smtClean="0">
                    <a:solidFill>
                      <a:schemeClr val="accent1"/>
                    </a:solidFill>
                  </a:rPr>
                  <a:t>Proposition: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For subsets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and counting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the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Hadwiger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integral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gives the sum of the intrinsic volumes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 That is:</a:t>
                </a: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"/>
                <a:ext cx="8534400" cy="2590800"/>
              </a:xfrm>
              <a:prstGeom prst="rect">
                <a:avLst/>
              </a:prstGeom>
              <a:blipFill rotWithShape="0">
                <a:blip r:embed="rId2"/>
                <a:stretch>
                  <a:fillRect l="-1429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4800" y="2758504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8064A2"/>
                </a:solidFill>
              </a:rPr>
              <a:t>Proof</a:t>
            </a:r>
            <a:r>
              <a:rPr lang="en-US" sz="2800" dirty="0" smtClean="0">
                <a:solidFill>
                  <a:srgbClr val="8064A2"/>
                </a:solidFill>
              </a:rPr>
              <a:t>:</a:t>
            </a:r>
            <a:endParaRPr lang="en-US" sz="2800" dirty="0">
              <a:solidFill>
                <a:srgbClr val="8064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3281724"/>
                <a:ext cx="407637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81724"/>
                <a:ext cx="4076372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7200" y="3281724"/>
                <a:ext cx="262514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281724"/>
                <a:ext cx="2625141" cy="11378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800" y="3281724"/>
                <a:ext cx="218630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281724"/>
                <a:ext cx="2186304" cy="11378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4971434"/>
                <a:ext cx="8534400" cy="142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 particular,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 smtClean="0"/>
                  <a:t> is constant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,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=#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71434"/>
                <a:ext cx="8534400" cy="1429366"/>
              </a:xfrm>
              <a:prstGeom prst="rect">
                <a:avLst/>
              </a:prstGeom>
              <a:blipFill rotWithShape="1">
                <a:blip r:embed="rId6"/>
                <a:stretch>
                  <a:fillRect l="-142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534400" y="4352617"/>
            <a:ext cx="228600" cy="228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/>
      <p:bldP spid="8" grpId="0"/>
      <p:bldP spid="3" grpId="0"/>
      <p:bldP spid="9" grpId="0"/>
      <p:bldP spid="10" grpId="0"/>
      <p:bldP spid="2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0" y="2057400"/>
                <a:ext cx="3130223" cy="2115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2800" dirty="0" smtClean="0"/>
                  <a:t>Therefore:</a:t>
                </a:r>
              </a:p>
              <a:p>
                <a:pPr algn="ctr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=#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057400"/>
                <a:ext cx="3130223" cy="2115066"/>
              </a:xfrm>
              <a:prstGeom prst="rect">
                <a:avLst/>
              </a:prstGeom>
              <a:blipFill rotWithShape="0">
                <a:blip r:embed="rId2"/>
                <a:stretch>
                  <a:fillRect t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01429" y="1749249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82058" y="1899692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09845" y="1685925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1429" y="2948106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97870" y="3680516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463636" y="1893782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027871" y="2461782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7896" y="589002"/>
                <a:ext cx="869750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000" dirty="0" smtClean="0"/>
                  <a:t>These sets each have Euler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 smtClean="0"/>
                  <a:t>:</a:t>
                </a:r>
                <a:endParaRPr lang="en-US" sz="3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6" y="589002"/>
                <a:ext cx="8697504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1682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846890" y="2562880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>
                      <a:alpha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890" y="2562880"/>
                <a:ext cx="65851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7877" y="3623577"/>
                <a:ext cx="6502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>
                      <a:alpha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77" y="3623577"/>
                <a:ext cx="6502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61309" y="2500077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>
                      <a:alpha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09" y="2500077"/>
                <a:ext cx="65851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03741" y="4643413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>
                      <a:alpha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41" y="4643413"/>
                <a:ext cx="65851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860798" y="5303406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>
                      <a:alpha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98" y="5303406"/>
                <a:ext cx="658514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19818" y="2070067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>
                      <a:alpha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18" y="2070067"/>
                <a:ext cx="658514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60669" y="4003072"/>
                <a:ext cx="65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alpha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>
                      <a:alpha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669" y="4003072"/>
                <a:ext cx="65851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957260" y="4556784"/>
            <a:ext cx="38451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smtClean="0">
                <a:solidFill>
                  <a:schemeClr val="accent1"/>
                </a:solidFill>
              </a:rPr>
              <a:t>Application:</a:t>
            </a:r>
            <a:r>
              <a:rPr lang="en-US" sz="2800" dirty="0" smtClean="0"/>
              <a:t> Euler integration is useful for target enumeration (Baryshnikov and Ghrist).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56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2737" y="1749117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83366" y="1899560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11153" y="1685793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737" y="2947974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99178" y="3680384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464944" y="1893650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029179" y="2461650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77704" y="1157568"/>
                <a:ext cx="3665362" cy="1308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{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04" y="1157568"/>
                <a:ext cx="3665362" cy="13083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7896" y="449759"/>
            <a:ext cx="8697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 smtClean="0"/>
              <a:t>Can we count by sensors?</a:t>
            </a:r>
            <a:endParaRPr lang="en-US" sz="4400" dirty="0"/>
          </a:p>
        </p:txBody>
      </p:sp>
      <p:grpSp>
        <p:nvGrpSpPr>
          <p:cNvPr id="82" name="edges 3-4"/>
          <p:cNvGrpSpPr/>
          <p:nvPr/>
        </p:nvGrpSpPr>
        <p:grpSpPr>
          <a:xfrm>
            <a:off x="2569050" y="2227593"/>
            <a:ext cx="1127742" cy="2007803"/>
            <a:chOff x="2392683" y="2309098"/>
            <a:chExt cx="1127742" cy="200780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392683" y="2309098"/>
              <a:ext cx="80271" cy="356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997520" y="3912246"/>
              <a:ext cx="88275" cy="404655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472955" y="2312603"/>
              <a:ext cx="574702" cy="314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 flipV="1">
              <a:off x="3080118" y="3902140"/>
              <a:ext cx="440307" cy="991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098611" y="3917554"/>
              <a:ext cx="222806" cy="355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1" name="edge 2-4"/>
          <p:cNvCxnSpPr/>
          <p:nvPr/>
        </p:nvCxnSpPr>
        <p:spPr>
          <a:xfrm flipH="1" flipV="1">
            <a:off x="3075194" y="3336081"/>
            <a:ext cx="186968" cy="48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edges 2-3"/>
          <p:cNvGrpSpPr/>
          <p:nvPr/>
        </p:nvGrpSpPr>
        <p:grpSpPr>
          <a:xfrm>
            <a:off x="1461696" y="2267276"/>
            <a:ext cx="2551250" cy="2589489"/>
            <a:chOff x="1285329" y="2348781"/>
            <a:chExt cx="2551250" cy="2589489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213898" y="4423616"/>
              <a:ext cx="490549" cy="657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701357" y="4311082"/>
              <a:ext cx="305611" cy="112534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525274" y="3990399"/>
              <a:ext cx="156389" cy="482533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206909" y="4474708"/>
              <a:ext cx="342645" cy="289348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 flipV="1">
              <a:off x="1680027" y="2583031"/>
              <a:ext cx="721728" cy="774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2092152" y="2660488"/>
              <a:ext cx="300531" cy="393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3040104" y="2348781"/>
              <a:ext cx="529897" cy="1789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H="1">
              <a:off x="3520276" y="3636821"/>
              <a:ext cx="316303" cy="362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 flipV="1">
              <a:off x="2993404" y="4317820"/>
              <a:ext cx="265637" cy="36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312726" y="4262034"/>
              <a:ext cx="352354" cy="19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flipH="1">
              <a:off x="1978309" y="4762845"/>
              <a:ext cx="563373" cy="1754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H="1" flipV="1">
              <a:off x="1285329" y="4840377"/>
              <a:ext cx="703373" cy="959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edges 1-3"/>
          <p:cNvGrpSpPr/>
          <p:nvPr/>
        </p:nvGrpSpPr>
        <p:grpSpPr>
          <a:xfrm>
            <a:off x="1645548" y="1824711"/>
            <a:ext cx="1820686" cy="2585476"/>
            <a:chOff x="1469181" y="1906216"/>
            <a:chExt cx="1820686" cy="258547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387112" y="2652951"/>
              <a:ext cx="203155" cy="4635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1469181" y="4360460"/>
              <a:ext cx="761072" cy="1312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3037719" y="1906216"/>
              <a:ext cx="252148" cy="43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3031308" y="2342245"/>
              <a:ext cx="6410" cy="497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edges 1-2"/>
          <p:cNvGrpSpPr/>
          <p:nvPr/>
        </p:nvGrpSpPr>
        <p:grpSpPr>
          <a:xfrm>
            <a:off x="808345" y="1757260"/>
            <a:ext cx="4153869" cy="4529118"/>
            <a:chOff x="631978" y="1838765"/>
            <a:chExt cx="4153869" cy="4529118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2598551" y="3109150"/>
              <a:ext cx="307266" cy="3182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92154" y="5821061"/>
              <a:ext cx="212590" cy="5468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7772" y="4393306"/>
              <a:ext cx="205535" cy="560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57567" y="2576752"/>
              <a:ext cx="624879" cy="10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053156" y="2683643"/>
              <a:ext cx="581631" cy="3076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292466" y="4348830"/>
              <a:ext cx="181980" cy="489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868116" y="4384430"/>
              <a:ext cx="424350" cy="4546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95747" y="2843683"/>
              <a:ext cx="138487" cy="5947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085353" y="3063641"/>
              <a:ext cx="523999" cy="48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84823" y="5826602"/>
              <a:ext cx="633864" cy="1559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065339" y="3401906"/>
              <a:ext cx="274661" cy="6306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49554" y="4756853"/>
              <a:ext cx="392505" cy="3854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024930" y="5152896"/>
              <a:ext cx="914253" cy="2031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33496" y="5323561"/>
              <a:ext cx="523073" cy="239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1978" y="4953835"/>
              <a:ext cx="43231" cy="6092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715306" y="3396800"/>
              <a:ext cx="635448" cy="4864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3350928" y="2524554"/>
              <a:ext cx="218479" cy="4999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2913415" y="3028561"/>
              <a:ext cx="456541" cy="3937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4036063" y="2244636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1348610" y="2180808"/>
              <a:ext cx="331417" cy="3959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 flipV="1">
              <a:off x="3734670" y="1838765"/>
              <a:ext cx="303478" cy="405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3879216" y="2748044"/>
              <a:ext cx="579080" cy="416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 flipV="1">
              <a:off x="3573615" y="2525402"/>
              <a:ext cx="320403" cy="226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H="1" flipV="1">
              <a:off x="4418801" y="2361604"/>
              <a:ext cx="27332" cy="4361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 flipV="1">
              <a:off x="4570036" y="3191696"/>
              <a:ext cx="215811" cy="394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H="1" flipV="1">
              <a:off x="3825821" y="3635559"/>
              <a:ext cx="450453" cy="931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H="1">
              <a:off x="2952416" y="4680829"/>
              <a:ext cx="305948" cy="4596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3681663" y="4355734"/>
              <a:ext cx="457944" cy="1049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H="1" flipV="1">
              <a:off x="3539879" y="5389427"/>
              <a:ext cx="296652" cy="98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3743370" y="4724380"/>
              <a:ext cx="389899" cy="24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3054185" y="5394535"/>
              <a:ext cx="486435" cy="109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3678225" y="4464693"/>
              <a:ext cx="455044" cy="266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flipH="1">
              <a:off x="4097222" y="3191085"/>
              <a:ext cx="484951" cy="3103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>
              <a:off x="3836840" y="3494223"/>
              <a:ext cx="275269" cy="1473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 flipV="1">
              <a:off x="3736891" y="4968019"/>
              <a:ext cx="93137" cy="5127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4" name="edge 0-4"/>
          <p:cNvCxnSpPr/>
          <p:nvPr/>
        </p:nvCxnSpPr>
        <p:spPr>
          <a:xfrm flipH="1" flipV="1">
            <a:off x="2323043" y="1650488"/>
            <a:ext cx="330813" cy="577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dge 0-3"/>
          <p:cNvCxnSpPr/>
          <p:nvPr/>
        </p:nvCxnSpPr>
        <p:spPr>
          <a:xfrm>
            <a:off x="2323276" y="4017328"/>
            <a:ext cx="73344" cy="397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edges 0-2"/>
          <p:cNvGrpSpPr/>
          <p:nvPr/>
        </p:nvGrpSpPr>
        <p:grpSpPr>
          <a:xfrm>
            <a:off x="465100" y="1930749"/>
            <a:ext cx="4840543" cy="4090841"/>
            <a:chOff x="288733" y="2012254"/>
            <a:chExt cx="4840543" cy="4090841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1496181" y="5471929"/>
              <a:ext cx="172946" cy="631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663532" y="5821539"/>
              <a:ext cx="431268" cy="2815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213898" y="3421929"/>
              <a:ext cx="699517" cy="1911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1338694" y="3407708"/>
              <a:ext cx="875204" cy="201670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88733" y="4950201"/>
              <a:ext cx="390342" cy="329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097856" y="5325403"/>
              <a:ext cx="58714" cy="6538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089127" y="3063067"/>
              <a:ext cx="115868" cy="5229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044378" y="2012254"/>
              <a:ext cx="367292" cy="234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4431551" y="2745507"/>
              <a:ext cx="697725" cy="41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4565722" y="3069675"/>
              <a:ext cx="510789" cy="118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3724710" y="3211097"/>
              <a:ext cx="111821" cy="433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edges 0-1"/>
          <p:cNvGrpSpPr/>
          <p:nvPr/>
        </p:nvGrpSpPr>
        <p:grpSpPr>
          <a:xfrm>
            <a:off x="340935" y="1519141"/>
            <a:ext cx="5013136" cy="5141673"/>
            <a:chOff x="164568" y="1600646"/>
            <a:chExt cx="5013136" cy="5141673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55834" y="4384430"/>
              <a:ext cx="520288" cy="163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72658" y="6101403"/>
              <a:ext cx="632088" cy="26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304746" y="6365166"/>
              <a:ext cx="285519" cy="3771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59778" y="2681617"/>
              <a:ext cx="593378" cy="1277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64568" y="3878269"/>
              <a:ext cx="570426" cy="705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206909" y="3106885"/>
              <a:ext cx="391528" cy="499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469182" y="4078382"/>
              <a:ext cx="684113" cy="286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052964" y="5504448"/>
              <a:ext cx="473806" cy="4278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737432" y="2334793"/>
              <a:ext cx="327146" cy="353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220745" y="5363561"/>
              <a:ext cx="411233" cy="2028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15907" y="5571784"/>
              <a:ext cx="215707" cy="3569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33111" y="5563115"/>
              <a:ext cx="464744" cy="399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2038992" y="6367431"/>
              <a:ext cx="263121" cy="3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2715985" y="5934136"/>
              <a:ext cx="804440" cy="422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 flipV="1">
              <a:off x="3352800" y="3016841"/>
              <a:ext cx="375640" cy="2089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4943" y="1600646"/>
              <a:ext cx="46843" cy="3066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1341442" y="1731993"/>
              <a:ext cx="159291" cy="457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770540" y="2191476"/>
              <a:ext cx="574491" cy="1433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966350" y="1876490"/>
              <a:ext cx="384404" cy="3101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4423715" y="2263133"/>
              <a:ext cx="491557" cy="1029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 flipV="1">
              <a:off x="4406052" y="2018987"/>
              <a:ext cx="25499" cy="347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3728440" y="1659272"/>
              <a:ext cx="83106" cy="1838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>
              <a:off x="3730312" y="2739897"/>
              <a:ext cx="156097" cy="4835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4774368" y="3589484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>
              <a:off x="3825821" y="5448066"/>
              <a:ext cx="794648" cy="326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 flipV="1">
              <a:off x="4431666" y="4714057"/>
              <a:ext cx="445269" cy="269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H="1">
              <a:off x="3524726" y="5486666"/>
              <a:ext cx="301095" cy="4344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>
              <a:off x="4698195" y="4000048"/>
              <a:ext cx="348701" cy="1936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 flipV="1">
              <a:off x="4692012" y="4196039"/>
              <a:ext cx="384946" cy="330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 flipV="1">
              <a:off x="3731580" y="3231613"/>
              <a:ext cx="377541" cy="279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nodes 0"/>
          <p:cNvGrpSpPr/>
          <p:nvPr/>
        </p:nvGrpSpPr>
        <p:grpSpPr>
          <a:xfrm>
            <a:off x="245034" y="1447800"/>
            <a:ext cx="5165166" cy="5276070"/>
            <a:chOff x="68667" y="1529305"/>
            <a:chExt cx="5165166" cy="527607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146676" y="3609380"/>
              <a:ext cx="60233" cy="4705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03243" y="2453015"/>
              <a:ext cx="266718" cy="364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9520" y="4547549"/>
              <a:ext cx="50839" cy="441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8018" y="3951193"/>
              <a:ext cx="181310" cy="603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4261" y="3202643"/>
              <a:ext cx="22132" cy="748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48401" y="2805351"/>
              <a:ext cx="314844" cy="4057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35890" y="2453017"/>
              <a:ext cx="67353" cy="7580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06519" y="2334791"/>
              <a:ext cx="547474" cy="121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086774" y="5959492"/>
              <a:ext cx="575402" cy="143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423872" y="5918553"/>
              <a:ext cx="425672" cy="395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55841" y="6318626"/>
              <a:ext cx="687269" cy="240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540798" y="6097251"/>
              <a:ext cx="122734" cy="4661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26836" y="4978293"/>
              <a:ext cx="56303" cy="388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226837" y="5363562"/>
              <a:ext cx="197034" cy="565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14938" y="6313885"/>
              <a:ext cx="532294" cy="1258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14938" y="5923963"/>
              <a:ext cx="108933" cy="515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842350" y="5962179"/>
              <a:ext cx="255505" cy="3564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1536536" y="6559226"/>
              <a:ext cx="521642" cy="114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2042610" y="6671374"/>
              <a:ext cx="542268" cy="73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3355084" y="6637389"/>
              <a:ext cx="807517" cy="28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3352800" y="5936906"/>
              <a:ext cx="167625" cy="703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2584879" y="6640208"/>
              <a:ext cx="767921" cy="937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2153296" y="1600646"/>
              <a:ext cx="1081647" cy="1357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3541" y="1876490"/>
              <a:ext cx="510296" cy="59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217896" y="1922426"/>
              <a:ext cx="269379" cy="5284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966350" y="1716037"/>
              <a:ext cx="534383" cy="160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1489884" y="1709325"/>
              <a:ext cx="663412" cy="25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753994" y="1878026"/>
              <a:ext cx="219723" cy="456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4411670" y="1726786"/>
              <a:ext cx="12046" cy="2913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 flipV="1">
              <a:off x="4909802" y="2264384"/>
              <a:ext cx="219590" cy="4811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 flipV="1">
              <a:off x="3812025" y="1654401"/>
              <a:ext cx="611690" cy="749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 flipV="1">
              <a:off x="4423716" y="1727036"/>
              <a:ext cx="491556" cy="5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 flipV="1">
              <a:off x="3234943" y="1602031"/>
              <a:ext cx="588388" cy="53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5069159" y="2753646"/>
              <a:ext cx="55284" cy="31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5065095" y="3069302"/>
              <a:ext cx="102663" cy="6409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4045022" y="6027210"/>
              <a:ext cx="434929" cy="125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3537508" y="5932727"/>
              <a:ext cx="506870" cy="231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4162601" y="6017680"/>
              <a:ext cx="330262" cy="6225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H="1">
              <a:off x="4485497" y="5455847"/>
              <a:ext cx="134973" cy="5654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4613828" y="4978293"/>
              <a:ext cx="253663" cy="4711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H="1" flipV="1">
              <a:off x="4044378" y="6158460"/>
              <a:ext cx="124378" cy="4817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5034895" y="3992476"/>
              <a:ext cx="41616" cy="5273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5038431" y="3716461"/>
              <a:ext cx="131991" cy="281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4860734" y="4518065"/>
              <a:ext cx="216648" cy="460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>
              <a:off x="4867375" y="4966657"/>
              <a:ext cx="116" cy="544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4620412" y="5461659"/>
              <a:ext cx="246905" cy="4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H="1">
              <a:off x="4499504" y="5503218"/>
              <a:ext cx="361795" cy="5144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Flowchart: Connector 456"/>
            <p:cNvSpPr/>
            <p:nvPr/>
          </p:nvSpPr>
          <p:spPr>
            <a:xfrm>
              <a:off x="396711" y="274639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8" name="Flowchart: Connector 457"/>
            <p:cNvSpPr/>
            <p:nvPr/>
          </p:nvSpPr>
          <p:spPr>
            <a:xfrm>
              <a:off x="672363" y="227163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9" name="Flowchart: Connector 458"/>
            <p:cNvSpPr/>
            <p:nvPr/>
          </p:nvSpPr>
          <p:spPr>
            <a:xfrm>
              <a:off x="363202" y="585386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0" name="Flowchart: Connector 459"/>
            <p:cNvSpPr/>
            <p:nvPr/>
          </p:nvSpPr>
          <p:spPr>
            <a:xfrm>
              <a:off x="1028680" y="589276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1" name="Flowchart: Connector 460"/>
            <p:cNvSpPr/>
            <p:nvPr/>
          </p:nvSpPr>
          <p:spPr>
            <a:xfrm>
              <a:off x="101749" y="388801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2" name="Flowchart: Connector 461"/>
            <p:cNvSpPr/>
            <p:nvPr/>
          </p:nvSpPr>
          <p:spPr>
            <a:xfrm>
              <a:off x="913920" y="180784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3" name="Flowchart: Connector 462"/>
            <p:cNvSpPr/>
            <p:nvPr/>
          </p:nvSpPr>
          <p:spPr>
            <a:xfrm>
              <a:off x="176268" y="529487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4" name="Flowchart: Connector 463"/>
            <p:cNvSpPr/>
            <p:nvPr/>
          </p:nvSpPr>
          <p:spPr>
            <a:xfrm>
              <a:off x="255346" y="637623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5" name="Flowchart: Connector 464"/>
            <p:cNvSpPr/>
            <p:nvPr/>
          </p:nvSpPr>
          <p:spPr>
            <a:xfrm>
              <a:off x="148693" y="239663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6" name="Flowchart: Connector 465"/>
            <p:cNvSpPr/>
            <p:nvPr/>
          </p:nvSpPr>
          <p:spPr>
            <a:xfrm>
              <a:off x="68667" y="316391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7" name="Flowchart: Connector 466"/>
            <p:cNvSpPr/>
            <p:nvPr/>
          </p:nvSpPr>
          <p:spPr>
            <a:xfrm>
              <a:off x="223877" y="4918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8" name="Flowchart: Connector 467"/>
            <p:cNvSpPr/>
            <p:nvPr/>
          </p:nvSpPr>
          <p:spPr>
            <a:xfrm>
              <a:off x="1608234" y="6032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9" name="Flowchart: Connector 468"/>
            <p:cNvSpPr/>
            <p:nvPr/>
          </p:nvSpPr>
          <p:spPr>
            <a:xfrm>
              <a:off x="1434324" y="165796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0" name="Flowchart: Connector 469"/>
            <p:cNvSpPr/>
            <p:nvPr/>
          </p:nvSpPr>
          <p:spPr>
            <a:xfrm>
              <a:off x="424689" y="186859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1" name="Flowchart: Connector 470"/>
            <p:cNvSpPr/>
            <p:nvPr/>
          </p:nvSpPr>
          <p:spPr>
            <a:xfrm>
              <a:off x="283661" y="44947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2" name="Flowchart: Connector 471"/>
            <p:cNvSpPr/>
            <p:nvPr/>
          </p:nvSpPr>
          <p:spPr>
            <a:xfrm>
              <a:off x="783637" y="624398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6" name="Flowchart: Connector 475"/>
            <p:cNvSpPr/>
            <p:nvPr/>
          </p:nvSpPr>
          <p:spPr>
            <a:xfrm>
              <a:off x="4969058" y="394557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7" name="Flowchart: Connector 476"/>
            <p:cNvSpPr/>
            <p:nvPr/>
          </p:nvSpPr>
          <p:spPr>
            <a:xfrm>
              <a:off x="2085807" y="16691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8" name="Flowchart: Connector 477"/>
            <p:cNvSpPr/>
            <p:nvPr/>
          </p:nvSpPr>
          <p:spPr>
            <a:xfrm>
              <a:off x="3167721" y="15293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9" name="Flowchart: Connector 478"/>
            <p:cNvSpPr/>
            <p:nvPr/>
          </p:nvSpPr>
          <p:spPr>
            <a:xfrm>
              <a:off x="5006492" y="445410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0" name="Flowchart: Connector 479"/>
            <p:cNvSpPr/>
            <p:nvPr/>
          </p:nvSpPr>
          <p:spPr>
            <a:xfrm>
              <a:off x="4795195" y="490404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1" name="Flowchart: Connector 480"/>
            <p:cNvSpPr/>
            <p:nvPr/>
          </p:nvSpPr>
          <p:spPr>
            <a:xfrm>
              <a:off x="4365683" y="16752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2" name="Flowchart: Connector 481"/>
            <p:cNvSpPr/>
            <p:nvPr/>
          </p:nvSpPr>
          <p:spPr>
            <a:xfrm>
              <a:off x="3737907" y="15806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3" name="Flowchart: Connector 482"/>
            <p:cNvSpPr/>
            <p:nvPr/>
          </p:nvSpPr>
          <p:spPr>
            <a:xfrm>
              <a:off x="5099387" y="365001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4" name="Flowchart: Connector 483"/>
            <p:cNvSpPr/>
            <p:nvPr/>
          </p:nvSpPr>
          <p:spPr>
            <a:xfrm>
              <a:off x="4553213" y="53849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5" name="Flowchart: Connector 484"/>
            <p:cNvSpPr/>
            <p:nvPr/>
          </p:nvSpPr>
          <p:spPr>
            <a:xfrm>
              <a:off x="4845075" y="220189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6" name="Flowchart: Connector 485"/>
            <p:cNvSpPr/>
            <p:nvPr/>
          </p:nvSpPr>
          <p:spPr>
            <a:xfrm>
              <a:off x="4346112" y="195520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7" name="Flowchart: Connector 486"/>
            <p:cNvSpPr/>
            <p:nvPr/>
          </p:nvSpPr>
          <p:spPr>
            <a:xfrm>
              <a:off x="5060654" y="268145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8" name="Flowchart: Connector 487"/>
            <p:cNvSpPr/>
            <p:nvPr/>
          </p:nvSpPr>
          <p:spPr>
            <a:xfrm>
              <a:off x="4995089" y="302065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9" name="Flowchart: Connector 488"/>
            <p:cNvSpPr/>
            <p:nvPr/>
          </p:nvSpPr>
          <p:spPr>
            <a:xfrm>
              <a:off x="1986875" y="660593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0" name="Flowchart: Connector 489"/>
            <p:cNvSpPr/>
            <p:nvPr/>
          </p:nvSpPr>
          <p:spPr>
            <a:xfrm>
              <a:off x="3288655" y="657715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1" name="Flowchart: Connector 490"/>
            <p:cNvSpPr/>
            <p:nvPr/>
          </p:nvSpPr>
          <p:spPr>
            <a:xfrm>
              <a:off x="1475887" y="6487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2" name="Flowchart: Connector 491"/>
            <p:cNvSpPr/>
            <p:nvPr/>
          </p:nvSpPr>
          <p:spPr>
            <a:xfrm>
              <a:off x="3461744" y="587142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3" name="Flowchart: Connector 492"/>
            <p:cNvSpPr/>
            <p:nvPr/>
          </p:nvSpPr>
          <p:spPr>
            <a:xfrm>
              <a:off x="2512084" y="667092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4" name="Flowchart: Connector 493"/>
            <p:cNvSpPr/>
            <p:nvPr/>
          </p:nvSpPr>
          <p:spPr>
            <a:xfrm>
              <a:off x="4791430" y="5438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5" name="Flowchart: Connector 494"/>
            <p:cNvSpPr/>
            <p:nvPr/>
          </p:nvSpPr>
          <p:spPr>
            <a:xfrm>
              <a:off x="4429322" y="59484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6" name="Flowchart: Connector 495"/>
            <p:cNvSpPr/>
            <p:nvPr/>
          </p:nvSpPr>
          <p:spPr>
            <a:xfrm>
              <a:off x="3974474" y="609366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7" name="Flowchart: Connector 496"/>
            <p:cNvSpPr/>
            <p:nvPr/>
          </p:nvSpPr>
          <p:spPr>
            <a:xfrm>
              <a:off x="4099094" y="656556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7" name="Flowchart: Connector 516"/>
            <p:cNvSpPr/>
            <p:nvPr/>
          </p:nvSpPr>
          <p:spPr>
            <a:xfrm>
              <a:off x="2077187" y="402102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8" name="Flowchart: Connector 517"/>
            <p:cNvSpPr/>
            <p:nvPr/>
          </p:nvSpPr>
          <p:spPr>
            <a:xfrm>
              <a:off x="2144357" y="353200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5" name="Flowchart: Connector 474"/>
            <p:cNvSpPr/>
            <p:nvPr/>
          </p:nvSpPr>
          <p:spPr>
            <a:xfrm>
              <a:off x="3663135" y="314779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nodes 1"/>
          <p:cNvGrpSpPr/>
          <p:nvPr/>
        </p:nvGrpSpPr>
        <p:grpSpPr>
          <a:xfrm>
            <a:off x="739845" y="1698660"/>
            <a:ext cx="4283554" cy="4649959"/>
            <a:chOff x="563478" y="1780165"/>
            <a:chExt cx="4283554" cy="464995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868116" y="4025220"/>
              <a:ext cx="196468" cy="3737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4578" y="4028479"/>
              <a:ext cx="409870" cy="3409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15306" y="3876659"/>
              <a:ext cx="355804" cy="1544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811915" y="5270261"/>
              <a:ext cx="375492" cy="106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302113" y="5987624"/>
              <a:ext cx="408511" cy="379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2709601" y="5511307"/>
              <a:ext cx="344583" cy="480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2592121" y="2839386"/>
              <a:ext cx="450428" cy="2663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 flipV="1">
              <a:off x="3023868" y="2853633"/>
              <a:ext cx="339443" cy="174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3281786" y="1841883"/>
              <a:ext cx="464207" cy="732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4262487" y="3587109"/>
              <a:ext cx="517926" cy="140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 flipV="1">
              <a:off x="4366549" y="3997882"/>
              <a:ext cx="331646" cy="204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H="1">
              <a:off x="4121270" y="3998402"/>
              <a:ext cx="243083" cy="3590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 flipV="1">
              <a:off x="4132344" y="4348830"/>
              <a:ext cx="302134" cy="36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4115924" y="4712845"/>
              <a:ext cx="323475" cy="115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V="1">
              <a:off x="4118281" y="4344680"/>
              <a:ext cx="9842" cy="3681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flipH="1" flipV="1">
              <a:off x="4262318" y="3716460"/>
              <a:ext cx="105165" cy="2771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4431551" y="4204845"/>
              <a:ext cx="266644" cy="4983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4102906" y="3503761"/>
              <a:ext cx="180505" cy="221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Flowchart: Connector 473"/>
            <p:cNvSpPr/>
            <p:nvPr/>
          </p:nvSpPr>
          <p:spPr>
            <a:xfrm>
              <a:off x="3216482" y="184462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8" name="Flowchart: Connector 497"/>
            <p:cNvSpPr/>
            <p:nvPr/>
          </p:nvSpPr>
          <p:spPr>
            <a:xfrm>
              <a:off x="4362821" y="230061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9" name="Flowchart: Connector 498"/>
            <p:cNvSpPr/>
            <p:nvPr/>
          </p:nvSpPr>
          <p:spPr>
            <a:xfrm>
              <a:off x="3670529" y="178016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0" name="Flowchart: Connector 499"/>
            <p:cNvSpPr/>
            <p:nvPr/>
          </p:nvSpPr>
          <p:spPr>
            <a:xfrm>
              <a:off x="3822731" y="268231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2" name="Flowchart: Connector 501"/>
            <p:cNvSpPr/>
            <p:nvPr/>
          </p:nvSpPr>
          <p:spPr>
            <a:xfrm>
              <a:off x="4203795" y="365335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3" name="Flowchart: Connector 502"/>
            <p:cNvSpPr/>
            <p:nvPr/>
          </p:nvSpPr>
          <p:spPr>
            <a:xfrm>
              <a:off x="4712586" y="351949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4" name="Flowchart: Connector 503"/>
            <p:cNvSpPr/>
            <p:nvPr/>
          </p:nvSpPr>
          <p:spPr>
            <a:xfrm>
              <a:off x="4298460" y="394159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5" name="Flowchart: Connector 504"/>
            <p:cNvSpPr/>
            <p:nvPr/>
          </p:nvSpPr>
          <p:spPr>
            <a:xfrm>
              <a:off x="4639922" y="413600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6" name="Flowchart: Connector 505"/>
            <p:cNvSpPr/>
            <p:nvPr/>
          </p:nvSpPr>
          <p:spPr>
            <a:xfrm>
              <a:off x="4357713" y="463763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7" name="Flowchart: Connector 506"/>
            <p:cNvSpPr/>
            <p:nvPr/>
          </p:nvSpPr>
          <p:spPr>
            <a:xfrm>
              <a:off x="4065584" y="429019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8" name="Flowchart: Connector 507"/>
            <p:cNvSpPr/>
            <p:nvPr/>
          </p:nvSpPr>
          <p:spPr>
            <a:xfrm>
              <a:off x="4046786" y="4652559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1" name="Flowchart: Connector 510"/>
            <p:cNvSpPr/>
            <p:nvPr/>
          </p:nvSpPr>
          <p:spPr>
            <a:xfrm>
              <a:off x="3750741" y="541061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2" name="Flowchart: Connector 511"/>
            <p:cNvSpPr/>
            <p:nvPr/>
          </p:nvSpPr>
          <p:spPr>
            <a:xfrm>
              <a:off x="2881366" y="508945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3" name="Flowchart: Connector 512"/>
            <p:cNvSpPr/>
            <p:nvPr/>
          </p:nvSpPr>
          <p:spPr>
            <a:xfrm>
              <a:off x="2986654" y="5438473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4" name="Flowchart: Connector 513"/>
            <p:cNvSpPr/>
            <p:nvPr/>
          </p:nvSpPr>
          <p:spPr>
            <a:xfrm>
              <a:off x="2647223" y="591117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5" name="Flowchart: Connector 514"/>
            <p:cNvSpPr/>
            <p:nvPr/>
          </p:nvSpPr>
          <p:spPr>
            <a:xfrm>
              <a:off x="2234663" y="629567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6" name="Flowchart: Connector 515"/>
            <p:cNvSpPr/>
            <p:nvPr/>
          </p:nvSpPr>
          <p:spPr>
            <a:xfrm>
              <a:off x="1401242" y="429829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9" name="Flowchart: Connector 518"/>
            <p:cNvSpPr/>
            <p:nvPr/>
          </p:nvSpPr>
          <p:spPr>
            <a:xfrm>
              <a:off x="806059" y="432608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0" name="Flowchart: Connector 519"/>
            <p:cNvSpPr/>
            <p:nvPr/>
          </p:nvSpPr>
          <p:spPr>
            <a:xfrm>
              <a:off x="994937" y="396438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1" name="Flowchart: Connector 520"/>
            <p:cNvSpPr/>
            <p:nvPr/>
          </p:nvSpPr>
          <p:spPr>
            <a:xfrm>
              <a:off x="664977" y="381330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2" name="Flowchart: Connector 521"/>
            <p:cNvSpPr/>
            <p:nvPr/>
          </p:nvSpPr>
          <p:spPr>
            <a:xfrm>
              <a:off x="994859" y="260976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3" name="Flowchart: Connector 522"/>
            <p:cNvSpPr/>
            <p:nvPr/>
          </p:nvSpPr>
          <p:spPr>
            <a:xfrm>
              <a:off x="1273237" y="211442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4" name="Flowchart: Connector 523"/>
            <p:cNvSpPr/>
            <p:nvPr/>
          </p:nvSpPr>
          <p:spPr>
            <a:xfrm>
              <a:off x="2517757" y="304425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5" name="Flowchart: Connector 524"/>
            <p:cNvSpPr/>
            <p:nvPr/>
          </p:nvSpPr>
          <p:spPr>
            <a:xfrm>
              <a:off x="2965603" y="279100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6" name="Flowchart: Connector 525"/>
            <p:cNvSpPr/>
            <p:nvPr/>
          </p:nvSpPr>
          <p:spPr>
            <a:xfrm>
              <a:off x="3299138" y="296067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7" name="Flowchart: Connector 526"/>
            <p:cNvSpPr/>
            <p:nvPr/>
          </p:nvSpPr>
          <p:spPr>
            <a:xfrm>
              <a:off x="563478" y="549681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1" name="Flowchart: Connector 500"/>
            <p:cNvSpPr/>
            <p:nvPr/>
          </p:nvSpPr>
          <p:spPr>
            <a:xfrm>
              <a:off x="4035982" y="343572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nodes 2"/>
          <p:cNvGrpSpPr/>
          <p:nvPr/>
        </p:nvGrpSpPr>
        <p:grpSpPr>
          <a:xfrm>
            <a:off x="784929" y="2095944"/>
            <a:ext cx="4025668" cy="3716532"/>
            <a:chOff x="608562" y="2177449"/>
            <a:chExt cx="4025668" cy="3716532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H="1">
              <a:off x="1823260" y="5558841"/>
              <a:ext cx="470561" cy="672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89884" y="5363561"/>
              <a:ext cx="535045" cy="1171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58452" y="4842640"/>
              <a:ext cx="135532" cy="480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75209" y="4840615"/>
              <a:ext cx="617257" cy="117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75209" y="4962713"/>
              <a:ext cx="475824" cy="3608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13972" y="2988828"/>
              <a:ext cx="475154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631685" y="2583031"/>
              <a:ext cx="53862" cy="407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31245" y="2984683"/>
              <a:ext cx="297336" cy="4214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442190" y="4516888"/>
              <a:ext cx="355803" cy="1541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024929" y="4765185"/>
              <a:ext cx="518074" cy="596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1151033" y="5330488"/>
              <a:ext cx="342230" cy="15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3557351" y="2245353"/>
              <a:ext cx="481249" cy="2794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4439399" y="2791932"/>
              <a:ext cx="140200" cy="410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>
              <a:off x="3539878" y="4971263"/>
              <a:ext cx="197099" cy="4219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3281786" y="4464805"/>
              <a:ext cx="399878" cy="214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 flipV="1">
              <a:off x="3258364" y="4682236"/>
              <a:ext cx="478613" cy="281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Flowchart: Connector 527"/>
            <p:cNvSpPr/>
            <p:nvPr/>
          </p:nvSpPr>
          <p:spPr>
            <a:xfrm>
              <a:off x="608562" y="489196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0" name="Flowchart: Connector 529"/>
            <p:cNvSpPr/>
            <p:nvPr/>
          </p:nvSpPr>
          <p:spPr>
            <a:xfrm>
              <a:off x="1084303" y="526901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Flowchart: Connector 530"/>
            <p:cNvSpPr/>
            <p:nvPr/>
          </p:nvSpPr>
          <p:spPr>
            <a:xfrm>
              <a:off x="1437472" y="541668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2" name="Flowchart: Connector 531"/>
            <p:cNvSpPr/>
            <p:nvPr/>
          </p:nvSpPr>
          <p:spPr>
            <a:xfrm>
              <a:off x="2024535" y="575953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3" name="Flowchart: Connector 532"/>
            <p:cNvSpPr/>
            <p:nvPr/>
          </p:nvSpPr>
          <p:spPr>
            <a:xfrm>
              <a:off x="1962663" y="52951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5" name="Flowchart: Connector 534"/>
            <p:cNvSpPr/>
            <p:nvPr/>
          </p:nvSpPr>
          <p:spPr>
            <a:xfrm>
              <a:off x="2615797" y="436730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0" name="Flowchart: Connector 539"/>
            <p:cNvSpPr/>
            <p:nvPr/>
          </p:nvSpPr>
          <p:spPr>
            <a:xfrm>
              <a:off x="3195272" y="462018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1" name="Flowchart: Connector 540"/>
            <p:cNvSpPr/>
            <p:nvPr/>
          </p:nvSpPr>
          <p:spPr>
            <a:xfrm>
              <a:off x="3609293" y="439431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2" name="Flowchart: Connector 541"/>
            <p:cNvSpPr/>
            <p:nvPr/>
          </p:nvSpPr>
          <p:spPr>
            <a:xfrm>
              <a:off x="3671009" y="4902542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3" name="Flowchart: Connector 542"/>
            <p:cNvSpPr/>
            <p:nvPr/>
          </p:nvSpPr>
          <p:spPr>
            <a:xfrm>
              <a:off x="2837297" y="335120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5" name="Flowchart: Connector 544"/>
            <p:cNvSpPr/>
            <p:nvPr/>
          </p:nvSpPr>
          <p:spPr>
            <a:xfrm>
              <a:off x="3775714" y="3568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6" name="Flowchart: Connector 545"/>
            <p:cNvSpPr/>
            <p:nvPr/>
          </p:nvSpPr>
          <p:spPr>
            <a:xfrm>
              <a:off x="1267617" y="33364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7" name="Flowchart: Connector 546"/>
            <p:cNvSpPr/>
            <p:nvPr/>
          </p:nvSpPr>
          <p:spPr>
            <a:xfrm>
              <a:off x="1560993" y="291697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8" name="Flowchart: Connector 547"/>
            <p:cNvSpPr/>
            <p:nvPr/>
          </p:nvSpPr>
          <p:spPr>
            <a:xfrm>
              <a:off x="1615190" y="251225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9" name="Flowchart: Connector 548"/>
            <p:cNvSpPr/>
            <p:nvPr/>
          </p:nvSpPr>
          <p:spPr>
            <a:xfrm>
              <a:off x="2033560" y="299885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3" name="Flowchart: Connector 552"/>
            <p:cNvSpPr/>
            <p:nvPr/>
          </p:nvSpPr>
          <p:spPr>
            <a:xfrm>
              <a:off x="3504601" y="246223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4" name="Flowchart: Connector 553"/>
            <p:cNvSpPr/>
            <p:nvPr/>
          </p:nvSpPr>
          <p:spPr>
            <a:xfrm>
              <a:off x="3971427" y="2177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5" name="Flowchart: Connector 554"/>
            <p:cNvSpPr/>
            <p:nvPr/>
          </p:nvSpPr>
          <p:spPr>
            <a:xfrm>
              <a:off x="4378910" y="271826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6" name="Flowchart: Connector 555"/>
            <p:cNvSpPr/>
            <p:nvPr/>
          </p:nvSpPr>
          <p:spPr>
            <a:xfrm>
              <a:off x="4499784" y="312954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7" name="Flowchart: Connector 556"/>
            <p:cNvSpPr/>
            <p:nvPr/>
          </p:nvSpPr>
          <p:spPr>
            <a:xfrm>
              <a:off x="3478058" y="532547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9" name="Flowchart: Connector 528"/>
            <p:cNvSpPr/>
            <p:nvPr/>
          </p:nvSpPr>
          <p:spPr>
            <a:xfrm>
              <a:off x="1226824" y="477071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4" name="Flowchart: Connector 533"/>
            <p:cNvSpPr/>
            <p:nvPr/>
          </p:nvSpPr>
          <p:spPr>
            <a:xfrm>
              <a:off x="2478903" y="469505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nodes 3"/>
          <p:cNvGrpSpPr/>
          <p:nvPr/>
        </p:nvGrpSpPr>
        <p:grpSpPr>
          <a:xfrm>
            <a:off x="2093416" y="2198271"/>
            <a:ext cx="1669567" cy="2719212"/>
            <a:chOff x="1917049" y="2279776"/>
            <a:chExt cx="1669567" cy="2719212"/>
          </a:xfrm>
        </p:grpSpPr>
        <p:cxnSp>
          <p:nvCxnSpPr>
            <p:cNvPr id="447" name="Straight Connector 446"/>
            <p:cNvCxnSpPr/>
            <p:nvPr/>
          </p:nvCxnSpPr>
          <p:spPr>
            <a:xfrm flipV="1">
              <a:off x="3000819" y="4271247"/>
              <a:ext cx="321014" cy="45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>
              <a:off x="3320824" y="3995067"/>
              <a:ext cx="205784" cy="2820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Flowchart: Connector 536"/>
            <p:cNvSpPr/>
            <p:nvPr/>
          </p:nvSpPr>
          <p:spPr>
            <a:xfrm>
              <a:off x="2931247" y="425275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8" name="Flowchart: Connector 537"/>
            <p:cNvSpPr/>
            <p:nvPr/>
          </p:nvSpPr>
          <p:spPr>
            <a:xfrm>
              <a:off x="3257532" y="420283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9" name="Flowchart: Connector 538"/>
            <p:cNvSpPr/>
            <p:nvPr/>
          </p:nvSpPr>
          <p:spPr>
            <a:xfrm>
              <a:off x="3452170" y="3938164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0" name="Flowchart: Connector 549"/>
            <p:cNvSpPr/>
            <p:nvPr/>
          </p:nvSpPr>
          <p:spPr>
            <a:xfrm>
              <a:off x="2316763" y="2597417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2" name="Flowchart: Connector 551"/>
            <p:cNvSpPr/>
            <p:nvPr/>
          </p:nvSpPr>
          <p:spPr>
            <a:xfrm>
              <a:off x="2971688" y="2279776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2" name="Straight Connector 561"/>
            <p:cNvCxnSpPr/>
            <p:nvPr/>
          </p:nvCxnSpPr>
          <p:spPr>
            <a:xfrm flipH="1">
              <a:off x="1981298" y="4496215"/>
              <a:ext cx="255145" cy="442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" name="Flowchart: Connector 535"/>
            <p:cNvSpPr/>
            <p:nvPr/>
          </p:nvSpPr>
          <p:spPr>
            <a:xfrm>
              <a:off x="1917049" y="4864542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6" name="Flowchart: Connector 565"/>
            <p:cNvSpPr/>
            <p:nvPr/>
          </p:nvSpPr>
          <p:spPr>
            <a:xfrm>
              <a:off x="2164962" y="4416881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nodes 4"/>
          <p:cNvGrpSpPr/>
          <p:nvPr/>
        </p:nvGrpSpPr>
        <p:grpSpPr>
          <a:xfrm>
            <a:off x="2582099" y="2159960"/>
            <a:ext cx="758095" cy="1743136"/>
            <a:chOff x="2405732" y="2241465"/>
            <a:chExt cx="758095" cy="1743136"/>
          </a:xfrm>
        </p:grpSpPr>
        <p:sp>
          <p:nvSpPr>
            <p:cNvPr id="544" name="Flowchart: Connector 543"/>
            <p:cNvSpPr/>
            <p:nvPr/>
          </p:nvSpPr>
          <p:spPr>
            <a:xfrm>
              <a:off x="3029381" y="385015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1" name="Flowchart: Connector 550"/>
            <p:cNvSpPr/>
            <p:nvPr/>
          </p:nvSpPr>
          <p:spPr>
            <a:xfrm>
              <a:off x="2405732" y="224146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TextBox 294"/>
              <p:cNvSpPr txBox="1"/>
              <p:nvPr/>
            </p:nvSpPr>
            <p:spPr>
              <a:xfrm>
                <a:off x="5469229" y="2856234"/>
                <a:ext cx="2576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≥1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5" name="TextBox 2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29" y="2856234"/>
                <a:ext cx="257629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7604817" y="2743200"/>
            <a:ext cx="968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???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1" name="key"/>
          <p:cNvGrpSpPr/>
          <p:nvPr/>
        </p:nvGrpSpPr>
        <p:grpSpPr>
          <a:xfrm>
            <a:off x="5590521" y="5213849"/>
            <a:ext cx="3020079" cy="1363304"/>
            <a:chOff x="5590521" y="5213849"/>
            <a:chExt cx="3020079" cy="1363304"/>
          </a:xfrm>
        </p:grpSpPr>
        <p:sp>
          <p:nvSpPr>
            <p:cNvPr id="2" name="Rounded Rectangle 1"/>
            <p:cNvSpPr/>
            <p:nvPr/>
          </p:nvSpPr>
          <p:spPr>
            <a:xfrm>
              <a:off x="5590521" y="5213849"/>
              <a:ext cx="3020079" cy="1363304"/>
            </a:xfrm>
            <a:prstGeom prst="roundRect">
              <a:avLst>
                <a:gd name="adj" fmla="val 845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lowchart: Connector 312"/>
            <p:cNvSpPr/>
            <p:nvPr/>
          </p:nvSpPr>
          <p:spPr>
            <a:xfrm>
              <a:off x="5899785" y="5408927"/>
              <a:ext cx="182880" cy="182880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14" name="Flowchart: Connector 313"/>
            <p:cNvSpPr/>
            <p:nvPr/>
          </p:nvSpPr>
          <p:spPr>
            <a:xfrm>
              <a:off x="5898833" y="5802125"/>
              <a:ext cx="182880" cy="18288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15" name="Flowchart: Connector 314"/>
            <p:cNvSpPr/>
            <p:nvPr/>
          </p:nvSpPr>
          <p:spPr>
            <a:xfrm>
              <a:off x="5898833" y="6198370"/>
              <a:ext cx="182880" cy="182880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6" name="TextBox 315"/>
                <p:cNvSpPr txBox="1"/>
                <p:nvPr/>
              </p:nvSpPr>
              <p:spPr>
                <a:xfrm>
                  <a:off x="6096000" y="6073986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16" name="TextBox 3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6073986"/>
                  <a:ext cx="934743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TextBox 316"/>
                <p:cNvSpPr txBox="1"/>
                <p:nvPr/>
              </p:nvSpPr>
              <p:spPr>
                <a:xfrm>
                  <a:off x="6096000" y="5677623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17" name="TextBox 3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677623"/>
                  <a:ext cx="934743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8" name="TextBox 317"/>
                <p:cNvSpPr txBox="1"/>
                <p:nvPr/>
              </p:nvSpPr>
              <p:spPr>
                <a:xfrm>
                  <a:off x="6096000" y="5281260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18" name="TextBox 3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281260"/>
                  <a:ext cx="934743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9" name="Flowchart: Connector 318"/>
            <p:cNvSpPr/>
            <p:nvPr/>
          </p:nvSpPr>
          <p:spPr>
            <a:xfrm>
              <a:off x="7250659" y="5408927"/>
              <a:ext cx="182880" cy="182880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20" name="Flowchart: Connector 319"/>
            <p:cNvSpPr/>
            <p:nvPr/>
          </p:nvSpPr>
          <p:spPr>
            <a:xfrm>
              <a:off x="7249707" y="5802125"/>
              <a:ext cx="182880" cy="182880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TextBox 320"/>
                <p:cNvSpPr txBox="1"/>
                <p:nvPr/>
              </p:nvSpPr>
              <p:spPr>
                <a:xfrm>
                  <a:off x="7446874" y="5677623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21" name="TextBox 3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874" y="5677623"/>
                  <a:ext cx="934743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54"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TextBox 321"/>
                <p:cNvSpPr txBox="1"/>
                <p:nvPr/>
              </p:nvSpPr>
              <p:spPr>
                <a:xfrm>
                  <a:off x="7446874" y="5281260"/>
                  <a:ext cx="93474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22" name="TextBox 3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874" y="5281260"/>
                  <a:ext cx="934743" cy="4308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54"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64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95" grpId="0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"/>
          <p:cNvGrpSpPr/>
          <p:nvPr/>
        </p:nvGrpSpPr>
        <p:grpSpPr>
          <a:xfrm>
            <a:off x="-304800" y="1295400"/>
            <a:ext cx="5971521" cy="5638800"/>
            <a:chOff x="-304800" y="1295400"/>
            <a:chExt cx="5971521" cy="5638800"/>
          </a:xfrm>
        </p:grpSpPr>
        <p:sp>
          <p:nvSpPr>
            <p:cNvPr id="12" name="Freeform 11"/>
            <p:cNvSpPr/>
            <p:nvPr/>
          </p:nvSpPr>
          <p:spPr>
            <a:xfrm>
              <a:off x="502737" y="1749117"/>
              <a:ext cx="3200400" cy="4160868"/>
            </a:xfrm>
            <a:custGeom>
              <a:avLst/>
              <a:gdLst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752600 w 2157413"/>
                <a:gd name="connsiteY2" fmla="*/ 68134 h 2795475"/>
                <a:gd name="connsiteX3" fmla="*/ 1571625 w 2157413"/>
                <a:gd name="connsiteY3" fmla="*/ 20509 h 2795475"/>
                <a:gd name="connsiteX4" fmla="*/ 1352550 w 2157413"/>
                <a:gd name="connsiteY4" fmla="*/ 1459 h 2795475"/>
                <a:gd name="connsiteX5" fmla="*/ 857250 w 2157413"/>
                <a:gd name="connsiteY5" fmla="*/ 10984 h 2795475"/>
                <a:gd name="connsiteX6" fmla="*/ 714375 w 2157413"/>
                <a:gd name="connsiteY6" fmla="*/ 68134 h 2795475"/>
                <a:gd name="connsiteX7" fmla="*/ 552450 w 2157413"/>
                <a:gd name="connsiteY7" fmla="*/ 125284 h 2795475"/>
                <a:gd name="connsiteX8" fmla="*/ 485775 w 2157413"/>
                <a:gd name="connsiteY8" fmla="*/ 172909 h 2795475"/>
                <a:gd name="connsiteX9" fmla="*/ 419100 w 2157413"/>
                <a:gd name="connsiteY9" fmla="*/ 211009 h 2795475"/>
                <a:gd name="connsiteX10" fmla="*/ 361950 w 2157413"/>
                <a:gd name="connsiteY10" fmla="*/ 277684 h 2795475"/>
                <a:gd name="connsiteX11" fmla="*/ 276225 w 2157413"/>
                <a:gd name="connsiteY11" fmla="*/ 372934 h 2795475"/>
                <a:gd name="connsiteX12" fmla="*/ 190500 w 2157413"/>
                <a:gd name="connsiteY12" fmla="*/ 534859 h 2795475"/>
                <a:gd name="connsiteX13" fmla="*/ 142875 w 2157413"/>
                <a:gd name="connsiteY13" fmla="*/ 611059 h 2795475"/>
                <a:gd name="connsiteX14" fmla="*/ 123825 w 2157413"/>
                <a:gd name="connsiteY14" fmla="*/ 658684 h 2795475"/>
                <a:gd name="connsiteX15" fmla="*/ 104775 w 2157413"/>
                <a:gd name="connsiteY15" fmla="*/ 696784 h 2795475"/>
                <a:gd name="connsiteX16" fmla="*/ 66675 w 2157413"/>
                <a:gd name="connsiteY16" fmla="*/ 801559 h 2795475"/>
                <a:gd name="connsiteX17" fmla="*/ 28575 w 2157413"/>
                <a:gd name="connsiteY17" fmla="*/ 915859 h 2795475"/>
                <a:gd name="connsiteX18" fmla="*/ 0 w 2157413"/>
                <a:gd name="connsiteY18" fmla="*/ 1039684 h 2795475"/>
                <a:gd name="connsiteX19" fmla="*/ 19050 w 2157413"/>
                <a:gd name="connsiteY19" fmla="*/ 1792159 h 2795475"/>
                <a:gd name="connsiteX20" fmla="*/ 85725 w 2157413"/>
                <a:gd name="connsiteY20" fmla="*/ 1944559 h 2795475"/>
                <a:gd name="connsiteX21" fmla="*/ 142875 w 2157413"/>
                <a:gd name="connsiteY21" fmla="*/ 2077909 h 2795475"/>
                <a:gd name="connsiteX22" fmla="*/ 400050 w 2157413"/>
                <a:gd name="connsiteY22" fmla="*/ 2392234 h 2795475"/>
                <a:gd name="connsiteX23" fmla="*/ 723900 w 2157413"/>
                <a:gd name="connsiteY23" fmla="*/ 2620834 h 2795475"/>
                <a:gd name="connsiteX24" fmla="*/ 962025 w 2157413"/>
                <a:gd name="connsiteY24" fmla="*/ 2706559 h 2795475"/>
                <a:gd name="connsiteX25" fmla="*/ 1123950 w 2157413"/>
                <a:gd name="connsiteY25" fmla="*/ 2773234 h 2795475"/>
                <a:gd name="connsiteX26" fmla="*/ 1276350 w 2157413"/>
                <a:gd name="connsiteY26" fmla="*/ 2792284 h 2795475"/>
                <a:gd name="connsiteX27" fmla="*/ 1514475 w 2157413"/>
                <a:gd name="connsiteY27" fmla="*/ 2782759 h 2795475"/>
                <a:gd name="connsiteX28" fmla="*/ 1657350 w 2157413"/>
                <a:gd name="connsiteY28" fmla="*/ 2716084 h 2795475"/>
                <a:gd name="connsiteX29" fmla="*/ 1676400 w 2157413"/>
                <a:gd name="connsiteY29" fmla="*/ 2687509 h 2795475"/>
                <a:gd name="connsiteX30" fmla="*/ 1714500 w 2157413"/>
                <a:gd name="connsiteY30" fmla="*/ 2658934 h 2795475"/>
                <a:gd name="connsiteX31" fmla="*/ 1733550 w 2157413"/>
                <a:gd name="connsiteY31" fmla="*/ 2620834 h 2795475"/>
                <a:gd name="connsiteX32" fmla="*/ 1752600 w 2157413"/>
                <a:gd name="connsiteY32" fmla="*/ 2592259 h 2795475"/>
                <a:gd name="connsiteX33" fmla="*/ 1771650 w 2157413"/>
                <a:gd name="connsiteY33" fmla="*/ 2506534 h 2795475"/>
                <a:gd name="connsiteX34" fmla="*/ 1762125 w 2157413"/>
                <a:gd name="connsiteY34" fmla="*/ 2373184 h 2795475"/>
                <a:gd name="connsiteX35" fmla="*/ 1714500 w 2157413"/>
                <a:gd name="connsiteY35" fmla="*/ 2277934 h 2795475"/>
                <a:gd name="connsiteX36" fmla="*/ 1676400 w 2157413"/>
                <a:gd name="connsiteY36" fmla="*/ 2211259 h 2795475"/>
                <a:gd name="connsiteX37" fmla="*/ 1619250 w 2157413"/>
                <a:gd name="connsiteY37" fmla="*/ 2116009 h 2795475"/>
                <a:gd name="connsiteX38" fmla="*/ 1590675 w 2157413"/>
                <a:gd name="connsiteY38" fmla="*/ 2087434 h 2795475"/>
                <a:gd name="connsiteX39" fmla="*/ 1514475 w 2157413"/>
                <a:gd name="connsiteY39" fmla="*/ 1973134 h 2795475"/>
                <a:gd name="connsiteX40" fmla="*/ 1419225 w 2157413"/>
                <a:gd name="connsiteY40" fmla="*/ 1896934 h 2795475"/>
                <a:gd name="connsiteX41" fmla="*/ 1371600 w 2157413"/>
                <a:gd name="connsiteY41" fmla="*/ 1849309 h 2795475"/>
                <a:gd name="connsiteX42" fmla="*/ 1323975 w 2157413"/>
                <a:gd name="connsiteY42" fmla="*/ 1820734 h 2795475"/>
                <a:gd name="connsiteX43" fmla="*/ 1285875 w 2157413"/>
                <a:gd name="connsiteY43" fmla="*/ 1782634 h 2795475"/>
                <a:gd name="connsiteX44" fmla="*/ 1238250 w 2157413"/>
                <a:gd name="connsiteY44" fmla="*/ 1744534 h 2795475"/>
                <a:gd name="connsiteX45" fmla="*/ 1181100 w 2157413"/>
                <a:gd name="connsiteY45" fmla="*/ 1677859 h 2795475"/>
                <a:gd name="connsiteX46" fmla="*/ 1104900 w 2157413"/>
                <a:gd name="connsiteY46" fmla="*/ 1601659 h 2795475"/>
                <a:gd name="connsiteX47" fmla="*/ 1076325 w 2157413"/>
                <a:gd name="connsiteY47" fmla="*/ 1573084 h 2795475"/>
                <a:gd name="connsiteX48" fmla="*/ 1028700 w 2157413"/>
                <a:gd name="connsiteY48" fmla="*/ 1487359 h 2795475"/>
                <a:gd name="connsiteX49" fmla="*/ 990600 w 2157413"/>
                <a:gd name="connsiteY49" fmla="*/ 1439734 h 2795475"/>
                <a:gd name="connsiteX50" fmla="*/ 971550 w 2157413"/>
                <a:gd name="connsiteY50" fmla="*/ 1392109 h 2795475"/>
                <a:gd name="connsiteX51" fmla="*/ 952500 w 2157413"/>
                <a:gd name="connsiteY51" fmla="*/ 1354009 h 2795475"/>
                <a:gd name="connsiteX52" fmla="*/ 933450 w 2157413"/>
                <a:gd name="connsiteY52" fmla="*/ 1249234 h 2795475"/>
                <a:gd name="connsiteX53" fmla="*/ 962025 w 2157413"/>
                <a:gd name="connsiteY53" fmla="*/ 1134934 h 2795475"/>
                <a:gd name="connsiteX54" fmla="*/ 990600 w 2157413"/>
                <a:gd name="connsiteY54" fmla="*/ 1049209 h 2795475"/>
                <a:gd name="connsiteX55" fmla="*/ 1019175 w 2157413"/>
                <a:gd name="connsiteY55" fmla="*/ 1001584 h 2795475"/>
                <a:gd name="connsiteX56" fmla="*/ 1076325 w 2157413"/>
                <a:gd name="connsiteY56" fmla="*/ 925384 h 2795475"/>
                <a:gd name="connsiteX57" fmla="*/ 1114425 w 2157413"/>
                <a:gd name="connsiteY57" fmla="*/ 906334 h 2795475"/>
                <a:gd name="connsiteX58" fmla="*/ 1152525 w 2157413"/>
                <a:gd name="connsiteY58" fmla="*/ 868234 h 2795475"/>
                <a:gd name="connsiteX59" fmla="*/ 1228725 w 2157413"/>
                <a:gd name="connsiteY59" fmla="*/ 830134 h 2795475"/>
                <a:gd name="connsiteX60" fmla="*/ 1333500 w 2157413"/>
                <a:gd name="connsiteY60" fmla="*/ 811084 h 2795475"/>
                <a:gd name="connsiteX61" fmla="*/ 1552575 w 2157413"/>
                <a:gd name="connsiteY61" fmla="*/ 801559 h 2795475"/>
                <a:gd name="connsiteX62" fmla="*/ 1933575 w 2157413"/>
                <a:gd name="connsiteY62" fmla="*/ 792034 h 2795475"/>
                <a:gd name="connsiteX63" fmla="*/ 2009775 w 2157413"/>
                <a:gd name="connsiteY63" fmla="*/ 753934 h 2795475"/>
                <a:gd name="connsiteX64" fmla="*/ 2066925 w 2157413"/>
                <a:gd name="connsiteY64" fmla="*/ 696784 h 2795475"/>
                <a:gd name="connsiteX65" fmla="*/ 2085975 w 2157413"/>
                <a:gd name="connsiteY65" fmla="*/ 668209 h 2795475"/>
                <a:gd name="connsiteX66" fmla="*/ 2124075 w 2157413"/>
                <a:gd name="connsiteY6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714375 w 2157413"/>
                <a:gd name="connsiteY5" fmla="*/ 68134 h 2795475"/>
                <a:gd name="connsiteX6" fmla="*/ 552450 w 2157413"/>
                <a:gd name="connsiteY6" fmla="*/ 125284 h 2795475"/>
                <a:gd name="connsiteX7" fmla="*/ 485775 w 2157413"/>
                <a:gd name="connsiteY7" fmla="*/ 172909 h 2795475"/>
                <a:gd name="connsiteX8" fmla="*/ 419100 w 2157413"/>
                <a:gd name="connsiteY8" fmla="*/ 211009 h 2795475"/>
                <a:gd name="connsiteX9" fmla="*/ 361950 w 2157413"/>
                <a:gd name="connsiteY9" fmla="*/ 277684 h 2795475"/>
                <a:gd name="connsiteX10" fmla="*/ 276225 w 2157413"/>
                <a:gd name="connsiteY10" fmla="*/ 372934 h 2795475"/>
                <a:gd name="connsiteX11" fmla="*/ 190500 w 2157413"/>
                <a:gd name="connsiteY11" fmla="*/ 534859 h 2795475"/>
                <a:gd name="connsiteX12" fmla="*/ 142875 w 2157413"/>
                <a:gd name="connsiteY12" fmla="*/ 611059 h 2795475"/>
                <a:gd name="connsiteX13" fmla="*/ 123825 w 2157413"/>
                <a:gd name="connsiteY13" fmla="*/ 658684 h 2795475"/>
                <a:gd name="connsiteX14" fmla="*/ 104775 w 2157413"/>
                <a:gd name="connsiteY14" fmla="*/ 696784 h 2795475"/>
                <a:gd name="connsiteX15" fmla="*/ 66675 w 2157413"/>
                <a:gd name="connsiteY15" fmla="*/ 801559 h 2795475"/>
                <a:gd name="connsiteX16" fmla="*/ 28575 w 2157413"/>
                <a:gd name="connsiteY16" fmla="*/ 915859 h 2795475"/>
                <a:gd name="connsiteX17" fmla="*/ 0 w 2157413"/>
                <a:gd name="connsiteY17" fmla="*/ 1039684 h 2795475"/>
                <a:gd name="connsiteX18" fmla="*/ 19050 w 2157413"/>
                <a:gd name="connsiteY18" fmla="*/ 1792159 h 2795475"/>
                <a:gd name="connsiteX19" fmla="*/ 85725 w 2157413"/>
                <a:gd name="connsiteY19" fmla="*/ 1944559 h 2795475"/>
                <a:gd name="connsiteX20" fmla="*/ 142875 w 2157413"/>
                <a:gd name="connsiteY20" fmla="*/ 2077909 h 2795475"/>
                <a:gd name="connsiteX21" fmla="*/ 400050 w 2157413"/>
                <a:gd name="connsiteY21" fmla="*/ 2392234 h 2795475"/>
                <a:gd name="connsiteX22" fmla="*/ 723900 w 2157413"/>
                <a:gd name="connsiteY22" fmla="*/ 2620834 h 2795475"/>
                <a:gd name="connsiteX23" fmla="*/ 962025 w 2157413"/>
                <a:gd name="connsiteY23" fmla="*/ 2706559 h 2795475"/>
                <a:gd name="connsiteX24" fmla="*/ 1123950 w 2157413"/>
                <a:gd name="connsiteY24" fmla="*/ 2773234 h 2795475"/>
                <a:gd name="connsiteX25" fmla="*/ 1276350 w 2157413"/>
                <a:gd name="connsiteY25" fmla="*/ 2792284 h 2795475"/>
                <a:gd name="connsiteX26" fmla="*/ 1514475 w 2157413"/>
                <a:gd name="connsiteY26" fmla="*/ 2782759 h 2795475"/>
                <a:gd name="connsiteX27" fmla="*/ 1657350 w 2157413"/>
                <a:gd name="connsiteY27" fmla="*/ 2716084 h 2795475"/>
                <a:gd name="connsiteX28" fmla="*/ 1676400 w 2157413"/>
                <a:gd name="connsiteY28" fmla="*/ 2687509 h 2795475"/>
                <a:gd name="connsiteX29" fmla="*/ 1714500 w 2157413"/>
                <a:gd name="connsiteY29" fmla="*/ 2658934 h 2795475"/>
                <a:gd name="connsiteX30" fmla="*/ 1733550 w 2157413"/>
                <a:gd name="connsiteY30" fmla="*/ 2620834 h 2795475"/>
                <a:gd name="connsiteX31" fmla="*/ 1752600 w 2157413"/>
                <a:gd name="connsiteY31" fmla="*/ 2592259 h 2795475"/>
                <a:gd name="connsiteX32" fmla="*/ 1771650 w 2157413"/>
                <a:gd name="connsiteY32" fmla="*/ 2506534 h 2795475"/>
                <a:gd name="connsiteX33" fmla="*/ 1762125 w 2157413"/>
                <a:gd name="connsiteY33" fmla="*/ 2373184 h 2795475"/>
                <a:gd name="connsiteX34" fmla="*/ 1714500 w 2157413"/>
                <a:gd name="connsiteY34" fmla="*/ 2277934 h 2795475"/>
                <a:gd name="connsiteX35" fmla="*/ 1676400 w 2157413"/>
                <a:gd name="connsiteY35" fmla="*/ 2211259 h 2795475"/>
                <a:gd name="connsiteX36" fmla="*/ 1619250 w 2157413"/>
                <a:gd name="connsiteY36" fmla="*/ 2116009 h 2795475"/>
                <a:gd name="connsiteX37" fmla="*/ 1590675 w 2157413"/>
                <a:gd name="connsiteY37" fmla="*/ 2087434 h 2795475"/>
                <a:gd name="connsiteX38" fmla="*/ 1514475 w 2157413"/>
                <a:gd name="connsiteY38" fmla="*/ 1973134 h 2795475"/>
                <a:gd name="connsiteX39" fmla="*/ 1419225 w 2157413"/>
                <a:gd name="connsiteY39" fmla="*/ 1896934 h 2795475"/>
                <a:gd name="connsiteX40" fmla="*/ 1371600 w 2157413"/>
                <a:gd name="connsiteY40" fmla="*/ 1849309 h 2795475"/>
                <a:gd name="connsiteX41" fmla="*/ 1323975 w 2157413"/>
                <a:gd name="connsiteY41" fmla="*/ 1820734 h 2795475"/>
                <a:gd name="connsiteX42" fmla="*/ 1285875 w 2157413"/>
                <a:gd name="connsiteY42" fmla="*/ 1782634 h 2795475"/>
                <a:gd name="connsiteX43" fmla="*/ 1238250 w 2157413"/>
                <a:gd name="connsiteY43" fmla="*/ 1744534 h 2795475"/>
                <a:gd name="connsiteX44" fmla="*/ 1181100 w 2157413"/>
                <a:gd name="connsiteY44" fmla="*/ 1677859 h 2795475"/>
                <a:gd name="connsiteX45" fmla="*/ 1104900 w 2157413"/>
                <a:gd name="connsiteY45" fmla="*/ 1601659 h 2795475"/>
                <a:gd name="connsiteX46" fmla="*/ 1076325 w 2157413"/>
                <a:gd name="connsiteY46" fmla="*/ 1573084 h 2795475"/>
                <a:gd name="connsiteX47" fmla="*/ 1028700 w 2157413"/>
                <a:gd name="connsiteY47" fmla="*/ 1487359 h 2795475"/>
                <a:gd name="connsiteX48" fmla="*/ 990600 w 2157413"/>
                <a:gd name="connsiteY48" fmla="*/ 1439734 h 2795475"/>
                <a:gd name="connsiteX49" fmla="*/ 971550 w 2157413"/>
                <a:gd name="connsiteY49" fmla="*/ 1392109 h 2795475"/>
                <a:gd name="connsiteX50" fmla="*/ 952500 w 2157413"/>
                <a:gd name="connsiteY50" fmla="*/ 1354009 h 2795475"/>
                <a:gd name="connsiteX51" fmla="*/ 933450 w 2157413"/>
                <a:gd name="connsiteY51" fmla="*/ 1249234 h 2795475"/>
                <a:gd name="connsiteX52" fmla="*/ 962025 w 2157413"/>
                <a:gd name="connsiteY52" fmla="*/ 1134934 h 2795475"/>
                <a:gd name="connsiteX53" fmla="*/ 990600 w 2157413"/>
                <a:gd name="connsiteY53" fmla="*/ 1049209 h 2795475"/>
                <a:gd name="connsiteX54" fmla="*/ 1019175 w 2157413"/>
                <a:gd name="connsiteY54" fmla="*/ 1001584 h 2795475"/>
                <a:gd name="connsiteX55" fmla="*/ 1076325 w 2157413"/>
                <a:gd name="connsiteY55" fmla="*/ 925384 h 2795475"/>
                <a:gd name="connsiteX56" fmla="*/ 1114425 w 2157413"/>
                <a:gd name="connsiteY56" fmla="*/ 906334 h 2795475"/>
                <a:gd name="connsiteX57" fmla="*/ 1152525 w 2157413"/>
                <a:gd name="connsiteY57" fmla="*/ 868234 h 2795475"/>
                <a:gd name="connsiteX58" fmla="*/ 1228725 w 2157413"/>
                <a:gd name="connsiteY58" fmla="*/ 830134 h 2795475"/>
                <a:gd name="connsiteX59" fmla="*/ 1333500 w 2157413"/>
                <a:gd name="connsiteY59" fmla="*/ 811084 h 2795475"/>
                <a:gd name="connsiteX60" fmla="*/ 1552575 w 2157413"/>
                <a:gd name="connsiteY60" fmla="*/ 801559 h 2795475"/>
                <a:gd name="connsiteX61" fmla="*/ 1933575 w 2157413"/>
                <a:gd name="connsiteY61" fmla="*/ 792034 h 2795475"/>
                <a:gd name="connsiteX62" fmla="*/ 2009775 w 2157413"/>
                <a:gd name="connsiteY62" fmla="*/ 753934 h 2795475"/>
                <a:gd name="connsiteX63" fmla="*/ 2066925 w 2157413"/>
                <a:gd name="connsiteY63" fmla="*/ 696784 h 2795475"/>
                <a:gd name="connsiteX64" fmla="*/ 2085975 w 2157413"/>
                <a:gd name="connsiteY64" fmla="*/ 668209 h 2795475"/>
                <a:gd name="connsiteX65" fmla="*/ 2124075 w 2157413"/>
                <a:gd name="connsiteY6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85775 w 2157413"/>
                <a:gd name="connsiteY6" fmla="*/ 172909 h 2795475"/>
                <a:gd name="connsiteX7" fmla="*/ 419100 w 2157413"/>
                <a:gd name="connsiteY7" fmla="*/ 211009 h 2795475"/>
                <a:gd name="connsiteX8" fmla="*/ 361950 w 2157413"/>
                <a:gd name="connsiteY8" fmla="*/ 277684 h 2795475"/>
                <a:gd name="connsiteX9" fmla="*/ 276225 w 2157413"/>
                <a:gd name="connsiteY9" fmla="*/ 372934 h 2795475"/>
                <a:gd name="connsiteX10" fmla="*/ 190500 w 2157413"/>
                <a:gd name="connsiteY10" fmla="*/ 534859 h 2795475"/>
                <a:gd name="connsiteX11" fmla="*/ 142875 w 2157413"/>
                <a:gd name="connsiteY11" fmla="*/ 611059 h 2795475"/>
                <a:gd name="connsiteX12" fmla="*/ 123825 w 2157413"/>
                <a:gd name="connsiteY12" fmla="*/ 658684 h 2795475"/>
                <a:gd name="connsiteX13" fmla="*/ 104775 w 2157413"/>
                <a:gd name="connsiteY13" fmla="*/ 696784 h 2795475"/>
                <a:gd name="connsiteX14" fmla="*/ 66675 w 2157413"/>
                <a:gd name="connsiteY14" fmla="*/ 801559 h 2795475"/>
                <a:gd name="connsiteX15" fmla="*/ 28575 w 2157413"/>
                <a:gd name="connsiteY15" fmla="*/ 915859 h 2795475"/>
                <a:gd name="connsiteX16" fmla="*/ 0 w 2157413"/>
                <a:gd name="connsiteY16" fmla="*/ 1039684 h 2795475"/>
                <a:gd name="connsiteX17" fmla="*/ 19050 w 2157413"/>
                <a:gd name="connsiteY17" fmla="*/ 1792159 h 2795475"/>
                <a:gd name="connsiteX18" fmla="*/ 85725 w 2157413"/>
                <a:gd name="connsiteY18" fmla="*/ 1944559 h 2795475"/>
                <a:gd name="connsiteX19" fmla="*/ 142875 w 2157413"/>
                <a:gd name="connsiteY19" fmla="*/ 2077909 h 2795475"/>
                <a:gd name="connsiteX20" fmla="*/ 400050 w 2157413"/>
                <a:gd name="connsiteY20" fmla="*/ 2392234 h 2795475"/>
                <a:gd name="connsiteX21" fmla="*/ 723900 w 2157413"/>
                <a:gd name="connsiteY21" fmla="*/ 2620834 h 2795475"/>
                <a:gd name="connsiteX22" fmla="*/ 962025 w 2157413"/>
                <a:gd name="connsiteY22" fmla="*/ 2706559 h 2795475"/>
                <a:gd name="connsiteX23" fmla="*/ 1123950 w 2157413"/>
                <a:gd name="connsiteY23" fmla="*/ 2773234 h 2795475"/>
                <a:gd name="connsiteX24" fmla="*/ 1276350 w 2157413"/>
                <a:gd name="connsiteY24" fmla="*/ 2792284 h 2795475"/>
                <a:gd name="connsiteX25" fmla="*/ 1514475 w 2157413"/>
                <a:gd name="connsiteY25" fmla="*/ 2782759 h 2795475"/>
                <a:gd name="connsiteX26" fmla="*/ 1657350 w 2157413"/>
                <a:gd name="connsiteY26" fmla="*/ 2716084 h 2795475"/>
                <a:gd name="connsiteX27" fmla="*/ 1676400 w 2157413"/>
                <a:gd name="connsiteY27" fmla="*/ 2687509 h 2795475"/>
                <a:gd name="connsiteX28" fmla="*/ 1714500 w 2157413"/>
                <a:gd name="connsiteY28" fmla="*/ 2658934 h 2795475"/>
                <a:gd name="connsiteX29" fmla="*/ 1733550 w 2157413"/>
                <a:gd name="connsiteY29" fmla="*/ 2620834 h 2795475"/>
                <a:gd name="connsiteX30" fmla="*/ 1752600 w 2157413"/>
                <a:gd name="connsiteY30" fmla="*/ 2592259 h 2795475"/>
                <a:gd name="connsiteX31" fmla="*/ 1771650 w 2157413"/>
                <a:gd name="connsiteY31" fmla="*/ 2506534 h 2795475"/>
                <a:gd name="connsiteX32" fmla="*/ 1762125 w 2157413"/>
                <a:gd name="connsiteY32" fmla="*/ 2373184 h 2795475"/>
                <a:gd name="connsiteX33" fmla="*/ 1714500 w 2157413"/>
                <a:gd name="connsiteY33" fmla="*/ 2277934 h 2795475"/>
                <a:gd name="connsiteX34" fmla="*/ 1676400 w 2157413"/>
                <a:gd name="connsiteY34" fmla="*/ 2211259 h 2795475"/>
                <a:gd name="connsiteX35" fmla="*/ 1619250 w 2157413"/>
                <a:gd name="connsiteY35" fmla="*/ 2116009 h 2795475"/>
                <a:gd name="connsiteX36" fmla="*/ 1590675 w 2157413"/>
                <a:gd name="connsiteY36" fmla="*/ 2087434 h 2795475"/>
                <a:gd name="connsiteX37" fmla="*/ 1514475 w 2157413"/>
                <a:gd name="connsiteY37" fmla="*/ 1973134 h 2795475"/>
                <a:gd name="connsiteX38" fmla="*/ 1419225 w 2157413"/>
                <a:gd name="connsiteY38" fmla="*/ 1896934 h 2795475"/>
                <a:gd name="connsiteX39" fmla="*/ 1371600 w 2157413"/>
                <a:gd name="connsiteY39" fmla="*/ 1849309 h 2795475"/>
                <a:gd name="connsiteX40" fmla="*/ 1323975 w 2157413"/>
                <a:gd name="connsiteY40" fmla="*/ 1820734 h 2795475"/>
                <a:gd name="connsiteX41" fmla="*/ 1285875 w 2157413"/>
                <a:gd name="connsiteY41" fmla="*/ 1782634 h 2795475"/>
                <a:gd name="connsiteX42" fmla="*/ 1238250 w 2157413"/>
                <a:gd name="connsiteY42" fmla="*/ 1744534 h 2795475"/>
                <a:gd name="connsiteX43" fmla="*/ 1181100 w 2157413"/>
                <a:gd name="connsiteY43" fmla="*/ 1677859 h 2795475"/>
                <a:gd name="connsiteX44" fmla="*/ 1104900 w 2157413"/>
                <a:gd name="connsiteY44" fmla="*/ 1601659 h 2795475"/>
                <a:gd name="connsiteX45" fmla="*/ 1076325 w 2157413"/>
                <a:gd name="connsiteY45" fmla="*/ 1573084 h 2795475"/>
                <a:gd name="connsiteX46" fmla="*/ 1028700 w 2157413"/>
                <a:gd name="connsiteY46" fmla="*/ 1487359 h 2795475"/>
                <a:gd name="connsiteX47" fmla="*/ 990600 w 2157413"/>
                <a:gd name="connsiteY47" fmla="*/ 1439734 h 2795475"/>
                <a:gd name="connsiteX48" fmla="*/ 971550 w 2157413"/>
                <a:gd name="connsiteY48" fmla="*/ 1392109 h 2795475"/>
                <a:gd name="connsiteX49" fmla="*/ 952500 w 2157413"/>
                <a:gd name="connsiteY49" fmla="*/ 1354009 h 2795475"/>
                <a:gd name="connsiteX50" fmla="*/ 933450 w 2157413"/>
                <a:gd name="connsiteY50" fmla="*/ 1249234 h 2795475"/>
                <a:gd name="connsiteX51" fmla="*/ 962025 w 2157413"/>
                <a:gd name="connsiteY51" fmla="*/ 1134934 h 2795475"/>
                <a:gd name="connsiteX52" fmla="*/ 990600 w 2157413"/>
                <a:gd name="connsiteY52" fmla="*/ 1049209 h 2795475"/>
                <a:gd name="connsiteX53" fmla="*/ 1019175 w 2157413"/>
                <a:gd name="connsiteY53" fmla="*/ 1001584 h 2795475"/>
                <a:gd name="connsiteX54" fmla="*/ 1076325 w 2157413"/>
                <a:gd name="connsiteY54" fmla="*/ 925384 h 2795475"/>
                <a:gd name="connsiteX55" fmla="*/ 1114425 w 2157413"/>
                <a:gd name="connsiteY55" fmla="*/ 906334 h 2795475"/>
                <a:gd name="connsiteX56" fmla="*/ 1152525 w 2157413"/>
                <a:gd name="connsiteY56" fmla="*/ 868234 h 2795475"/>
                <a:gd name="connsiteX57" fmla="*/ 1228725 w 2157413"/>
                <a:gd name="connsiteY57" fmla="*/ 830134 h 2795475"/>
                <a:gd name="connsiteX58" fmla="*/ 1333500 w 2157413"/>
                <a:gd name="connsiteY58" fmla="*/ 811084 h 2795475"/>
                <a:gd name="connsiteX59" fmla="*/ 1552575 w 2157413"/>
                <a:gd name="connsiteY59" fmla="*/ 801559 h 2795475"/>
                <a:gd name="connsiteX60" fmla="*/ 1933575 w 2157413"/>
                <a:gd name="connsiteY60" fmla="*/ 792034 h 2795475"/>
                <a:gd name="connsiteX61" fmla="*/ 2009775 w 2157413"/>
                <a:gd name="connsiteY61" fmla="*/ 753934 h 2795475"/>
                <a:gd name="connsiteX62" fmla="*/ 2066925 w 2157413"/>
                <a:gd name="connsiteY62" fmla="*/ 696784 h 2795475"/>
                <a:gd name="connsiteX63" fmla="*/ 2085975 w 2157413"/>
                <a:gd name="connsiteY63" fmla="*/ 668209 h 2795475"/>
                <a:gd name="connsiteX64" fmla="*/ 2124075 w 2157413"/>
                <a:gd name="connsiteY6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361950 w 2157413"/>
                <a:gd name="connsiteY7" fmla="*/ 277684 h 2795475"/>
                <a:gd name="connsiteX8" fmla="*/ 276225 w 2157413"/>
                <a:gd name="connsiteY8" fmla="*/ 372934 h 2795475"/>
                <a:gd name="connsiteX9" fmla="*/ 190500 w 2157413"/>
                <a:gd name="connsiteY9" fmla="*/ 534859 h 2795475"/>
                <a:gd name="connsiteX10" fmla="*/ 142875 w 2157413"/>
                <a:gd name="connsiteY10" fmla="*/ 611059 h 2795475"/>
                <a:gd name="connsiteX11" fmla="*/ 123825 w 2157413"/>
                <a:gd name="connsiteY11" fmla="*/ 658684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52400 w 2157413"/>
                <a:gd name="connsiteY11" fmla="*/ 611059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66675 w 2157413"/>
                <a:gd name="connsiteY11" fmla="*/ 801559 h 2795475"/>
                <a:gd name="connsiteX12" fmla="*/ 28575 w 2157413"/>
                <a:gd name="connsiteY12" fmla="*/ 915859 h 2795475"/>
                <a:gd name="connsiteX13" fmla="*/ 0 w 2157413"/>
                <a:gd name="connsiteY13" fmla="*/ 1039684 h 2795475"/>
                <a:gd name="connsiteX14" fmla="*/ 19050 w 2157413"/>
                <a:gd name="connsiteY14" fmla="*/ 1792159 h 2795475"/>
                <a:gd name="connsiteX15" fmla="*/ 85725 w 2157413"/>
                <a:gd name="connsiteY15" fmla="*/ 1944559 h 2795475"/>
                <a:gd name="connsiteX16" fmla="*/ 142875 w 2157413"/>
                <a:gd name="connsiteY16" fmla="*/ 2077909 h 2795475"/>
                <a:gd name="connsiteX17" fmla="*/ 400050 w 2157413"/>
                <a:gd name="connsiteY17" fmla="*/ 2392234 h 2795475"/>
                <a:gd name="connsiteX18" fmla="*/ 723900 w 2157413"/>
                <a:gd name="connsiteY18" fmla="*/ 2620834 h 2795475"/>
                <a:gd name="connsiteX19" fmla="*/ 962025 w 2157413"/>
                <a:gd name="connsiteY19" fmla="*/ 2706559 h 2795475"/>
                <a:gd name="connsiteX20" fmla="*/ 1123950 w 2157413"/>
                <a:gd name="connsiteY20" fmla="*/ 2773234 h 2795475"/>
                <a:gd name="connsiteX21" fmla="*/ 1276350 w 2157413"/>
                <a:gd name="connsiteY21" fmla="*/ 2792284 h 2795475"/>
                <a:gd name="connsiteX22" fmla="*/ 1514475 w 2157413"/>
                <a:gd name="connsiteY22" fmla="*/ 2782759 h 2795475"/>
                <a:gd name="connsiteX23" fmla="*/ 1657350 w 2157413"/>
                <a:gd name="connsiteY23" fmla="*/ 2716084 h 2795475"/>
                <a:gd name="connsiteX24" fmla="*/ 1676400 w 2157413"/>
                <a:gd name="connsiteY24" fmla="*/ 2687509 h 2795475"/>
                <a:gd name="connsiteX25" fmla="*/ 1714500 w 2157413"/>
                <a:gd name="connsiteY25" fmla="*/ 2658934 h 2795475"/>
                <a:gd name="connsiteX26" fmla="*/ 1733550 w 2157413"/>
                <a:gd name="connsiteY26" fmla="*/ 2620834 h 2795475"/>
                <a:gd name="connsiteX27" fmla="*/ 1752600 w 2157413"/>
                <a:gd name="connsiteY27" fmla="*/ 2592259 h 2795475"/>
                <a:gd name="connsiteX28" fmla="*/ 1771650 w 2157413"/>
                <a:gd name="connsiteY28" fmla="*/ 2506534 h 2795475"/>
                <a:gd name="connsiteX29" fmla="*/ 1762125 w 2157413"/>
                <a:gd name="connsiteY29" fmla="*/ 2373184 h 2795475"/>
                <a:gd name="connsiteX30" fmla="*/ 1714500 w 2157413"/>
                <a:gd name="connsiteY30" fmla="*/ 2277934 h 2795475"/>
                <a:gd name="connsiteX31" fmla="*/ 1676400 w 2157413"/>
                <a:gd name="connsiteY31" fmla="*/ 2211259 h 2795475"/>
                <a:gd name="connsiteX32" fmla="*/ 1619250 w 2157413"/>
                <a:gd name="connsiteY32" fmla="*/ 2116009 h 2795475"/>
                <a:gd name="connsiteX33" fmla="*/ 1590675 w 2157413"/>
                <a:gd name="connsiteY33" fmla="*/ 2087434 h 2795475"/>
                <a:gd name="connsiteX34" fmla="*/ 1514475 w 2157413"/>
                <a:gd name="connsiteY34" fmla="*/ 1973134 h 2795475"/>
                <a:gd name="connsiteX35" fmla="*/ 1419225 w 2157413"/>
                <a:gd name="connsiteY35" fmla="*/ 1896934 h 2795475"/>
                <a:gd name="connsiteX36" fmla="*/ 1371600 w 2157413"/>
                <a:gd name="connsiteY36" fmla="*/ 1849309 h 2795475"/>
                <a:gd name="connsiteX37" fmla="*/ 1323975 w 2157413"/>
                <a:gd name="connsiteY37" fmla="*/ 1820734 h 2795475"/>
                <a:gd name="connsiteX38" fmla="*/ 1285875 w 2157413"/>
                <a:gd name="connsiteY38" fmla="*/ 1782634 h 2795475"/>
                <a:gd name="connsiteX39" fmla="*/ 1238250 w 2157413"/>
                <a:gd name="connsiteY39" fmla="*/ 1744534 h 2795475"/>
                <a:gd name="connsiteX40" fmla="*/ 1181100 w 2157413"/>
                <a:gd name="connsiteY40" fmla="*/ 1677859 h 2795475"/>
                <a:gd name="connsiteX41" fmla="*/ 1104900 w 2157413"/>
                <a:gd name="connsiteY41" fmla="*/ 1601659 h 2795475"/>
                <a:gd name="connsiteX42" fmla="*/ 1076325 w 2157413"/>
                <a:gd name="connsiteY42" fmla="*/ 1573084 h 2795475"/>
                <a:gd name="connsiteX43" fmla="*/ 1028700 w 2157413"/>
                <a:gd name="connsiteY43" fmla="*/ 1487359 h 2795475"/>
                <a:gd name="connsiteX44" fmla="*/ 990600 w 2157413"/>
                <a:gd name="connsiteY44" fmla="*/ 1439734 h 2795475"/>
                <a:gd name="connsiteX45" fmla="*/ 971550 w 2157413"/>
                <a:gd name="connsiteY45" fmla="*/ 1392109 h 2795475"/>
                <a:gd name="connsiteX46" fmla="*/ 952500 w 2157413"/>
                <a:gd name="connsiteY46" fmla="*/ 1354009 h 2795475"/>
                <a:gd name="connsiteX47" fmla="*/ 933450 w 2157413"/>
                <a:gd name="connsiteY47" fmla="*/ 1249234 h 2795475"/>
                <a:gd name="connsiteX48" fmla="*/ 962025 w 2157413"/>
                <a:gd name="connsiteY48" fmla="*/ 1134934 h 2795475"/>
                <a:gd name="connsiteX49" fmla="*/ 990600 w 2157413"/>
                <a:gd name="connsiteY49" fmla="*/ 1049209 h 2795475"/>
                <a:gd name="connsiteX50" fmla="*/ 1019175 w 2157413"/>
                <a:gd name="connsiteY50" fmla="*/ 1001584 h 2795475"/>
                <a:gd name="connsiteX51" fmla="*/ 1076325 w 2157413"/>
                <a:gd name="connsiteY51" fmla="*/ 925384 h 2795475"/>
                <a:gd name="connsiteX52" fmla="*/ 1114425 w 2157413"/>
                <a:gd name="connsiteY52" fmla="*/ 906334 h 2795475"/>
                <a:gd name="connsiteX53" fmla="*/ 1152525 w 2157413"/>
                <a:gd name="connsiteY53" fmla="*/ 868234 h 2795475"/>
                <a:gd name="connsiteX54" fmla="*/ 1228725 w 2157413"/>
                <a:gd name="connsiteY54" fmla="*/ 830134 h 2795475"/>
                <a:gd name="connsiteX55" fmla="*/ 1333500 w 2157413"/>
                <a:gd name="connsiteY55" fmla="*/ 811084 h 2795475"/>
                <a:gd name="connsiteX56" fmla="*/ 1552575 w 2157413"/>
                <a:gd name="connsiteY56" fmla="*/ 801559 h 2795475"/>
                <a:gd name="connsiteX57" fmla="*/ 1933575 w 2157413"/>
                <a:gd name="connsiteY57" fmla="*/ 792034 h 2795475"/>
                <a:gd name="connsiteX58" fmla="*/ 2009775 w 2157413"/>
                <a:gd name="connsiteY58" fmla="*/ 753934 h 2795475"/>
                <a:gd name="connsiteX59" fmla="*/ 2066925 w 2157413"/>
                <a:gd name="connsiteY59" fmla="*/ 696784 h 2795475"/>
                <a:gd name="connsiteX60" fmla="*/ 2085975 w 2157413"/>
                <a:gd name="connsiteY60" fmla="*/ 668209 h 2795475"/>
                <a:gd name="connsiteX61" fmla="*/ 2124075 w 2157413"/>
                <a:gd name="connsiteY6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238250 w 2157413"/>
                <a:gd name="connsiteY38" fmla="*/ 1744534 h 2795475"/>
                <a:gd name="connsiteX39" fmla="*/ 1181100 w 2157413"/>
                <a:gd name="connsiteY39" fmla="*/ 1677859 h 2795475"/>
                <a:gd name="connsiteX40" fmla="*/ 1104900 w 2157413"/>
                <a:gd name="connsiteY40" fmla="*/ 1601659 h 2795475"/>
                <a:gd name="connsiteX41" fmla="*/ 1076325 w 2157413"/>
                <a:gd name="connsiteY41" fmla="*/ 1573084 h 2795475"/>
                <a:gd name="connsiteX42" fmla="*/ 1028700 w 2157413"/>
                <a:gd name="connsiteY42" fmla="*/ 1487359 h 2795475"/>
                <a:gd name="connsiteX43" fmla="*/ 990600 w 2157413"/>
                <a:gd name="connsiteY43" fmla="*/ 1439734 h 2795475"/>
                <a:gd name="connsiteX44" fmla="*/ 971550 w 2157413"/>
                <a:gd name="connsiteY44" fmla="*/ 1392109 h 2795475"/>
                <a:gd name="connsiteX45" fmla="*/ 952500 w 2157413"/>
                <a:gd name="connsiteY45" fmla="*/ 1354009 h 2795475"/>
                <a:gd name="connsiteX46" fmla="*/ 933450 w 2157413"/>
                <a:gd name="connsiteY46" fmla="*/ 1249234 h 2795475"/>
                <a:gd name="connsiteX47" fmla="*/ 962025 w 2157413"/>
                <a:gd name="connsiteY47" fmla="*/ 1134934 h 2795475"/>
                <a:gd name="connsiteX48" fmla="*/ 990600 w 2157413"/>
                <a:gd name="connsiteY48" fmla="*/ 1049209 h 2795475"/>
                <a:gd name="connsiteX49" fmla="*/ 1019175 w 2157413"/>
                <a:gd name="connsiteY49" fmla="*/ 1001584 h 2795475"/>
                <a:gd name="connsiteX50" fmla="*/ 1076325 w 2157413"/>
                <a:gd name="connsiteY50" fmla="*/ 925384 h 2795475"/>
                <a:gd name="connsiteX51" fmla="*/ 1114425 w 2157413"/>
                <a:gd name="connsiteY51" fmla="*/ 906334 h 2795475"/>
                <a:gd name="connsiteX52" fmla="*/ 1152525 w 2157413"/>
                <a:gd name="connsiteY52" fmla="*/ 868234 h 2795475"/>
                <a:gd name="connsiteX53" fmla="*/ 1228725 w 2157413"/>
                <a:gd name="connsiteY53" fmla="*/ 830134 h 2795475"/>
                <a:gd name="connsiteX54" fmla="*/ 1333500 w 2157413"/>
                <a:gd name="connsiteY54" fmla="*/ 811084 h 2795475"/>
                <a:gd name="connsiteX55" fmla="*/ 1552575 w 2157413"/>
                <a:gd name="connsiteY55" fmla="*/ 801559 h 2795475"/>
                <a:gd name="connsiteX56" fmla="*/ 1933575 w 2157413"/>
                <a:gd name="connsiteY56" fmla="*/ 792034 h 2795475"/>
                <a:gd name="connsiteX57" fmla="*/ 2009775 w 2157413"/>
                <a:gd name="connsiteY57" fmla="*/ 753934 h 2795475"/>
                <a:gd name="connsiteX58" fmla="*/ 2066925 w 2157413"/>
                <a:gd name="connsiteY58" fmla="*/ 696784 h 2795475"/>
                <a:gd name="connsiteX59" fmla="*/ 2085975 w 2157413"/>
                <a:gd name="connsiteY59" fmla="*/ 668209 h 2795475"/>
                <a:gd name="connsiteX60" fmla="*/ 2124075 w 2157413"/>
                <a:gd name="connsiteY6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76325 w 2157413"/>
                <a:gd name="connsiteY40" fmla="*/ 1573084 h 2795475"/>
                <a:gd name="connsiteX41" fmla="*/ 1028700 w 2157413"/>
                <a:gd name="connsiteY41" fmla="*/ 1487359 h 2795475"/>
                <a:gd name="connsiteX42" fmla="*/ 990600 w 2157413"/>
                <a:gd name="connsiteY42" fmla="*/ 1439734 h 2795475"/>
                <a:gd name="connsiteX43" fmla="*/ 971550 w 2157413"/>
                <a:gd name="connsiteY43" fmla="*/ 1392109 h 2795475"/>
                <a:gd name="connsiteX44" fmla="*/ 952500 w 2157413"/>
                <a:gd name="connsiteY44" fmla="*/ 1354009 h 2795475"/>
                <a:gd name="connsiteX45" fmla="*/ 933450 w 2157413"/>
                <a:gd name="connsiteY45" fmla="*/ 1249234 h 2795475"/>
                <a:gd name="connsiteX46" fmla="*/ 962025 w 2157413"/>
                <a:gd name="connsiteY46" fmla="*/ 1134934 h 2795475"/>
                <a:gd name="connsiteX47" fmla="*/ 990600 w 2157413"/>
                <a:gd name="connsiteY47" fmla="*/ 1049209 h 2795475"/>
                <a:gd name="connsiteX48" fmla="*/ 1019175 w 2157413"/>
                <a:gd name="connsiteY48" fmla="*/ 1001584 h 2795475"/>
                <a:gd name="connsiteX49" fmla="*/ 1076325 w 2157413"/>
                <a:gd name="connsiteY49" fmla="*/ 925384 h 2795475"/>
                <a:gd name="connsiteX50" fmla="*/ 1114425 w 2157413"/>
                <a:gd name="connsiteY50" fmla="*/ 906334 h 2795475"/>
                <a:gd name="connsiteX51" fmla="*/ 1152525 w 2157413"/>
                <a:gd name="connsiteY51" fmla="*/ 868234 h 2795475"/>
                <a:gd name="connsiteX52" fmla="*/ 1228725 w 2157413"/>
                <a:gd name="connsiteY52" fmla="*/ 830134 h 2795475"/>
                <a:gd name="connsiteX53" fmla="*/ 1333500 w 2157413"/>
                <a:gd name="connsiteY53" fmla="*/ 811084 h 2795475"/>
                <a:gd name="connsiteX54" fmla="*/ 1552575 w 2157413"/>
                <a:gd name="connsiteY54" fmla="*/ 801559 h 2795475"/>
                <a:gd name="connsiteX55" fmla="*/ 1933575 w 2157413"/>
                <a:gd name="connsiteY55" fmla="*/ 792034 h 2795475"/>
                <a:gd name="connsiteX56" fmla="*/ 2009775 w 2157413"/>
                <a:gd name="connsiteY56" fmla="*/ 753934 h 2795475"/>
                <a:gd name="connsiteX57" fmla="*/ 2066925 w 2157413"/>
                <a:gd name="connsiteY57" fmla="*/ 696784 h 2795475"/>
                <a:gd name="connsiteX58" fmla="*/ 2085975 w 2157413"/>
                <a:gd name="connsiteY58" fmla="*/ 668209 h 2795475"/>
                <a:gd name="connsiteX59" fmla="*/ 2124075 w 2157413"/>
                <a:gd name="connsiteY5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71550 w 2157413"/>
                <a:gd name="connsiteY42" fmla="*/ 1392109 h 2795475"/>
                <a:gd name="connsiteX43" fmla="*/ 952500 w 2157413"/>
                <a:gd name="connsiteY43" fmla="*/ 1354009 h 2795475"/>
                <a:gd name="connsiteX44" fmla="*/ 933450 w 2157413"/>
                <a:gd name="connsiteY44" fmla="*/ 1249234 h 2795475"/>
                <a:gd name="connsiteX45" fmla="*/ 962025 w 2157413"/>
                <a:gd name="connsiteY45" fmla="*/ 1134934 h 2795475"/>
                <a:gd name="connsiteX46" fmla="*/ 990600 w 2157413"/>
                <a:gd name="connsiteY46" fmla="*/ 1049209 h 2795475"/>
                <a:gd name="connsiteX47" fmla="*/ 1019175 w 2157413"/>
                <a:gd name="connsiteY47" fmla="*/ 1001584 h 2795475"/>
                <a:gd name="connsiteX48" fmla="*/ 1076325 w 2157413"/>
                <a:gd name="connsiteY48" fmla="*/ 925384 h 2795475"/>
                <a:gd name="connsiteX49" fmla="*/ 1114425 w 2157413"/>
                <a:gd name="connsiteY49" fmla="*/ 906334 h 2795475"/>
                <a:gd name="connsiteX50" fmla="*/ 1152525 w 2157413"/>
                <a:gd name="connsiteY50" fmla="*/ 868234 h 2795475"/>
                <a:gd name="connsiteX51" fmla="*/ 1228725 w 2157413"/>
                <a:gd name="connsiteY51" fmla="*/ 830134 h 2795475"/>
                <a:gd name="connsiteX52" fmla="*/ 1333500 w 2157413"/>
                <a:gd name="connsiteY52" fmla="*/ 811084 h 2795475"/>
                <a:gd name="connsiteX53" fmla="*/ 1552575 w 2157413"/>
                <a:gd name="connsiteY53" fmla="*/ 801559 h 2795475"/>
                <a:gd name="connsiteX54" fmla="*/ 1933575 w 2157413"/>
                <a:gd name="connsiteY54" fmla="*/ 792034 h 2795475"/>
                <a:gd name="connsiteX55" fmla="*/ 2009775 w 2157413"/>
                <a:gd name="connsiteY55" fmla="*/ 753934 h 2795475"/>
                <a:gd name="connsiteX56" fmla="*/ 2066925 w 2157413"/>
                <a:gd name="connsiteY56" fmla="*/ 696784 h 2795475"/>
                <a:gd name="connsiteX57" fmla="*/ 2085975 w 2157413"/>
                <a:gd name="connsiteY57" fmla="*/ 668209 h 2795475"/>
                <a:gd name="connsiteX58" fmla="*/ 2124075 w 2157413"/>
                <a:gd name="connsiteY5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19175 w 2157413"/>
                <a:gd name="connsiteY46" fmla="*/ 1001584 h 2795475"/>
                <a:gd name="connsiteX47" fmla="*/ 1076325 w 2157413"/>
                <a:gd name="connsiteY47" fmla="*/ 925384 h 2795475"/>
                <a:gd name="connsiteX48" fmla="*/ 1114425 w 2157413"/>
                <a:gd name="connsiteY48" fmla="*/ 906334 h 2795475"/>
                <a:gd name="connsiteX49" fmla="*/ 1152525 w 2157413"/>
                <a:gd name="connsiteY49" fmla="*/ 868234 h 2795475"/>
                <a:gd name="connsiteX50" fmla="*/ 1228725 w 2157413"/>
                <a:gd name="connsiteY50" fmla="*/ 830134 h 2795475"/>
                <a:gd name="connsiteX51" fmla="*/ 1333500 w 2157413"/>
                <a:gd name="connsiteY51" fmla="*/ 811084 h 2795475"/>
                <a:gd name="connsiteX52" fmla="*/ 1552575 w 2157413"/>
                <a:gd name="connsiteY52" fmla="*/ 801559 h 2795475"/>
                <a:gd name="connsiteX53" fmla="*/ 1933575 w 2157413"/>
                <a:gd name="connsiteY53" fmla="*/ 792034 h 2795475"/>
                <a:gd name="connsiteX54" fmla="*/ 2009775 w 2157413"/>
                <a:gd name="connsiteY54" fmla="*/ 753934 h 2795475"/>
                <a:gd name="connsiteX55" fmla="*/ 2066925 w 2157413"/>
                <a:gd name="connsiteY55" fmla="*/ 696784 h 2795475"/>
                <a:gd name="connsiteX56" fmla="*/ 2085975 w 2157413"/>
                <a:gd name="connsiteY56" fmla="*/ 668209 h 2795475"/>
                <a:gd name="connsiteX57" fmla="*/ 2124075 w 2157413"/>
                <a:gd name="connsiteY5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152525 w 2157413"/>
                <a:gd name="connsiteY48" fmla="*/ 868234 h 2795475"/>
                <a:gd name="connsiteX49" fmla="*/ 1228725 w 2157413"/>
                <a:gd name="connsiteY49" fmla="*/ 830134 h 2795475"/>
                <a:gd name="connsiteX50" fmla="*/ 1333500 w 2157413"/>
                <a:gd name="connsiteY50" fmla="*/ 811084 h 2795475"/>
                <a:gd name="connsiteX51" fmla="*/ 1552575 w 2157413"/>
                <a:gd name="connsiteY51" fmla="*/ 801559 h 2795475"/>
                <a:gd name="connsiteX52" fmla="*/ 1933575 w 2157413"/>
                <a:gd name="connsiteY52" fmla="*/ 792034 h 2795475"/>
                <a:gd name="connsiteX53" fmla="*/ 2009775 w 2157413"/>
                <a:gd name="connsiteY53" fmla="*/ 753934 h 2795475"/>
                <a:gd name="connsiteX54" fmla="*/ 2066925 w 2157413"/>
                <a:gd name="connsiteY54" fmla="*/ 696784 h 2795475"/>
                <a:gd name="connsiteX55" fmla="*/ 2085975 w 2157413"/>
                <a:gd name="connsiteY55" fmla="*/ 668209 h 2795475"/>
                <a:gd name="connsiteX56" fmla="*/ 2124075 w 2157413"/>
                <a:gd name="connsiteY5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228725 w 2157413"/>
                <a:gd name="connsiteY48" fmla="*/ 830134 h 2795475"/>
                <a:gd name="connsiteX49" fmla="*/ 1333500 w 2157413"/>
                <a:gd name="connsiteY49" fmla="*/ 811084 h 2795475"/>
                <a:gd name="connsiteX50" fmla="*/ 1552575 w 2157413"/>
                <a:gd name="connsiteY50" fmla="*/ 801559 h 2795475"/>
                <a:gd name="connsiteX51" fmla="*/ 1933575 w 2157413"/>
                <a:gd name="connsiteY51" fmla="*/ 792034 h 2795475"/>
                <a:gd name="connsiteX52" fmla="*/ 2009775 w 2157413"/>
                <a:gd name="connsiteY52" fmla="*/ 753934 h 2795475"/>
                <a:gd name="connsiteX53" fmla="*/ 2066925 w 2157413"/>
                <a:gd name="connsiteY53" fmla="*/ 696784 h 2795475"/>
                <a:gd name="connsiteX54" fmla="*/ 2085975 w 2157413"/>
                <a:gd name="connsiteY54" fmla="*/ 668209 h 2795475"/>
                <a:gd name="connsiteX55" fmla="*/ 2124075 w 2157413"/>
                <a:gd name="connsiteY5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228725 w 2157413"/>
                <a:gd name="connsiteY47" fmla="*/ 830134 h 2795475"/>
                <a:gd name="connsiteX48" fmla="*/ 1333500 w 2157413"/>
                <a:gd name="connsiteY48" fmla="*/ 811084 h 2795475"/>
                <a:gd name="connsiteX49" fmla="*/ 1552575 w 2157413"/>
                <a:gd name="connsiteY49" fmla="*/ 801559 h 2795475"/>
                <a:gd name="connsiteX50" fmla="*/ 1933575 w 2157413"/>
                <a:gd name="connsiteY50" fmla="*/ 792034 h 2795475"/>
                <a:gd name="connsiteX51" fmla="*/ 2009775 w 2157413"/>
                <a:gd name="connsiteY51" fmla="*/ 753934 h 2795475"/>
                <a:gd name="connsiteX52" fmla="*/ 2066925 w 2157413"/>
                <a:gd name="connsiteY52" fmla="*/ 696784 h 2795475"/>
                <a:gd name="connsiteX53" fmla="*/ 2085975 w 2157413"/>
                <a:gd name="connsiteY53" fmla="*/ 668209 h 2795475"/>
                <a:gd name="connsiteX54" fmla="*/ 2124075 w 2157413"/>
                <a:gd name="connsiteY5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52600 w 2157413"/>
                <a:gd name="connsiteY25" fmla="*/ 2592259 h 2795475"/>
                <a:gd name="connsiteX26" fmla="*/ 1771650 w 2157413"/>
                <a:gd name="connsiteY26" fmla="*/ 2506534 h 2795475"/>
                <a:gd name="connsiteX27" fmla="*/ 1762125 w 2157413"/>
                <a:gd name="connsiteY27" fmla="*/ 2373184 h 2795475"/>
                <a:gd name="connsiteX28" fmla="*/ 1714500 w 2157413"/>
                <a:gd name="connsiteY28" fmla="*/ 2277934 h 2795475"/>
                <a:gd name="connsiteX29" fmla="*/ 1676400 w 2157413"/>
                <a:gd name="connsiteY29" fmla="*/ 2211259 h 2795475"/>
                <a:gd name="connsiteX30" fmla="*/ 1619250 w 2157413"/>
                <a:gd name="connsiteY30" fmla="*/ 2116009 h 2795475"/>
                <a:gd name="connsiteX31" fmla="*/ 1590675 w 2157413"/>
                <a:gd name="connsiteY31" fmla="*/ 2087434 h 2795475"/>
                <a:gd name="connsiteX32" fmla="*/ 1514475 w 2157413"/>
                <a:gd name="connsiteY32" fmla="*/ 1973134 h 2795475"/>
                <a:gd name="connsiteX33" fmla="*/ 1419225 w 2157413"/>
                <a:gd name="connsiteY33" fmla="*/ 1896934 h 2795475"/>
                <a:gd name="connsiteX34" fmla="*/ 1371600 w 2157413"/>
                <a:gd name="connsiteY34" fmla="*/ 1849309 h 2795475"/>
                <a:gd name="connsiteX35" fmla="*/ 1323975 w 2157413"/>
                <a:gd name="connsiteY35" fmla="*/ 1820734 h 2795475"/>
                <a:gd name="connsiteX36" fmla="*/ 1285875 w 2157413"/>
                <a:gd name="connsiteY36" fmla="*/ 1782634 h 2795475"/>
                <a:gd name="connsiteX37" fmla="*/ 1181100 w 2157413"/>
                <a:gd name="connsiteY37" fmla="*/ 1677859 h 2795475"/>
                <a:gd name="connsiteX38" fmla="*/ 1104900 w 2157413"/>
                <a:gd name="connsiteY38" fmla="*/ 1601659 h 2795475"/>
                <a:gd name="connsiteX39" fmla="*/ 1028700 w 2157413"/>
                <a:gd name="connsiteY39" fmla="*/ 1487359 h 2795475"/>
                <a:gd name="connsiteX40" fmla="*/ 990600 w 2157413"/>
                <a:gd name="connsiteY40" fmla="*/ 1439734 h 2795475"/>
                <a:gd name="connsiteX41" fmla="*/ 952500 w 2157413"/>
                <a:gd name="connsiteY41" fmla="*/ 1354009 h 2795475"/>
                <a:gd name="connsiteX42" fmla="*/ 933450 w 2157413"/>
                <a:gd name="connsiteY42" fmla="*/ 1249234 h 2795475"/>
                <a:gd name="connsiteX43" fmla="*/ 962025 w 2157413"/>
                <a:gd name="connsiteY43" fmla="*/ 1134934 h 2795475"/>
                <a:gd name="connsiteX44" fmla="*/ 990600 w 2157413"/>
                <a:gd name="connsiteY44" fmla="*/ 1049209 h 2795475"/>
                <a:gd name="connsiteX45" fmla="*/ 1076325 w 2157413"/>
                <a:gd name="connsiteY45" fmla="*/ 925384 h 2795475"/>
                <a:gd name="connsiteX46" fmla="*/ 1228725 w 2157413"/>
                <a:gd name="connsiteY46" fmla="*/ 830134 h 2795475"/>
                <a:gd name="connsiteX47" fmla="*/ 1333500 w 2157413"/>
                <a:gd name="connsiteY47" fmla="*/ 811084 h 2795475"/>
                <a:gd name="connsiteX48" fmla="*/ 1552575 w 2157413"/>
                <a:gd name="connsiteY48" fmla="*/ 801559 h 2795475"/>
                <a:gd name="connsiteX49" fmla="*/ 1933575 w 2157413"/>
                <a:gd name="connsiteY49" fmla="*/ 792034 h 2795475"/>
                <a:gd name="connsiteX50" fmla="*/ 2009775 w 2157413"/>
                <a:gd name="connsiteY50" fmla="*/ 753934 h 2795475"/>
                <a:gd name="connsiteX51" fmla="*/ 2066925 w 2157413"/>
                <a:gd name="connsiteY51" fmla="*/ 696784 h 2795475"/>
                <a:gd name="connsiteX52" fmla="*/ 2085975 w 2157413"/>
                <a:gd name="connsiteY52" fmla="*/ 668209 h 2795475"/>
                <a:gd name="connsiteX53" fmla="*/ 2124075 w 2157413"/>
                <a:gd name="connsiteY5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333500 w 2157413"/>
                <a:gd name="connsiteY45" fmla="*/ 811084 h 2795475"/>
                <a:gd name="connsiteX46" fmla="*/ 1552575 w 2157413"/>
                <a:gd name="connsiteY46" fmla="*/ 801559 h 2795475"/>
                <a:gd name="connsiteX47" fmla="*/ 1933575 w 2157413"/>
                <a:gd name="connsiteY47" fmla="*/ 792034 h 2795475"/>
                <a:gd name="connsiteX48" fmla="*/ 2009775 w 2157413"/>
                <a:gd name="connsiteY48" fmla="*/ 753934 h 2795475"/>
                <a:gd name="connsiteX49" fmla="*/ 2066925 w 2157413"/>
                <a:gd name="connsiteY49" fmla="*/ 696784 h 2795475"/>
                <a:gd name="connsiteX50" fmla="*/ 2085975 w 2157413"/>
                <a:gd name="connsiteY50" fmla="*/ 668209 h 2795475"/>
                <a:gd name="connsiteX51" fmla="*/ 2124075 w 2157413"/>
                <a:gd name="connsiteY5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1076325 w 2157413"/>
                <a:gd name="connsiteY43" fmla="*/ 925384 h 2795475"/>
                <a:gd name="connsiteX44" fmla="*/ 1333500 w 2157413"/>
                <a:gd name="connsiteY44" fmla="*/ 811084 h 2795475"/>
                <a:gd name="connsiteX45" fmla="*/ 1552575 w 2157413"/>
                <a:gd name="connsiteY45" fmla="*/ 801559 h 2795475"/>
                <a:gd name="connsiteX46" fmla="*/ 1933575 w 2157413"/>
                <a:gd name="connsiteY46" fmla="*/ 792034 h 2795475"/>
                <a:gd name="connsiteX47" fmla="*/ 2009775 w 2157413"/>
                <a:gd name="connsiteY47" fmla="*/ 753934 h 2795475"/>
                <a:gd name="connsiteX48" fmla="*/ 2066925 w 2157413"/>
                <a:gd name="connsiteY48" fmla="*/ 696784 h 2795475"/>
                <a:gd name="connsiteX49" fmla="*/ 2085975 w 2157413"/>
                <a:gd name="connsiteY49" fmla="*/ 668209 h 2795475"/>
                <a:gd name="connsiteX50" fmla="*/ 2124075 w 2157413"/>
                <a:gd name="connsiteY5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62025 w 2157413"/>
                <a:gd name="connsiteY41" fmla="*/ 1134934 h 2795475"/>
                <a:gd name="connsiteX42" fmla="*/ 1076325 w 2157413"/>
                <a:gd name="connsiteY42" fmla="*/ 925384 h 2795475"/>
                <a:gd name="connsiteX43" fmla="*/ 1333500 w 2157413"/>
                <a:gd name="connsiteY43" fmla="*/ 811084 h 2795475"/>
                <a:gd name="connsiteX44" fmla="*/ 1552575 w 2157413"/>
                <a:gd name="connsiteY44" fmla="*/ 801559 h 2795475"/>
                <a:gd name="connsiteX45" fmla="*/ 1933575 w 2157413"/>
                <a:gd name="connsiteY45" fmla="*/ 792034 h 2795475"/>
                <a:gd name="connsiteX46" fmla="*/ 2009775 w 2157413"/>
                <a:gd name="connsiteY46" fmla="*/ 753934 h 2795475"/>
                <a:gd name="connsiteX47" fmla="*/ 2066925 w 2157413"/>
                <a:gd name="connsiteY47" fmla="*/ 696784 h 2795475"/>
                <a:gd name="connsiteX48" fmla="*/ 2085975 w 2157413"/>
                <a:gd name="connsiteY48" fmla="*/ 668209 h 2795475"/>
                <a:gd name="connsiteX49" fmla="*/ 2124075 w 2157413"/>
                <a:gd name="connsiteY4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52500 w 2157413"/>
                <a:gd name="connsiteY39" fmla="*/ 1354009 h 2795475"/>
                <a:gd name="connsiteX40" fmla="*/ 962025 w 2157413"/>
                <a:gd name="connsiteY40" fmla="*/ 1134934 h 2795475"/>
                <a:gd name="connsiteX41" fmla="*/ 1076325 w 2157413"/>
                <a:gd name="connsiteY41" fmla="*/ 925384 h 2795475"/>
                <a:gd name="connsiteX42" fmla="*/ 1333500 w 2157413"/>
                <a:gd name="connsiteY42" fmla="*/ 811084 h 2795475"/>
                <a:gd name="connsiteX43" fmla="*/ 1552575 w 2157413"/>
                <a:gd name="connsiteY43" fmla="*/ 801559 h 2795475"/>
                <a:gd name="connsiteX44" fmla="*/ 1933575 w 2157413"/>
                <a:gd name="connsiteY44" fmla="*/ 792034 h 2795475"/>
                <a:gd name="connsiteX45" fmla="*/ 2009775 w 2157413"/>
                <a:gd name="connsiteY45" fmla="*/ 753934 h 2795475"/>
                <a:gd name="connsiteX46" fmla="*/ 2066925 w 2157413"/>
                <a:gd name="connsiteY46" fmla="*/ 696784 h 2795475"/>
                <a:gd name="connsiteX47" fmla="*/ 2085975 w 2157413"/>
                <a:gd name="connsiteY47" fmla="*/ 668209 h 2795475"/>
                <a:gd name="connsiteX48" fmla="*/ 2124075 w 2157413"/>
                <a:gd name="connsiteY4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952500 w 2157413"/>
                <a:gd name="connsiteY38" fmla="*/ 1354009 h 2795475"/>
                <a:gd name="connsiteX39" fmla="*/ 962025 w 2157413"/>
                <a:gd name="connsiteY39" fmla="*/ 1134934 h 2795475"/>
                <a:gd name="connsiteX40" fmla="*/ 1076325 w 2157413"/>
                <a:gd name="connsiteY40" fmla="*/ 925384 h 2795475"/>
                <a:gd name="connsiteX41" fmla="*/ 1333500 w 2157413"/>
                <a:gd name="connsiteY41" fmla="*/ 811084 h 2795475"/>
                <a:gd name="connsiteX42" fmla="*/ 1552575 w 2157413"/>
                <a:gd name="connsiteY42" fmla="*/ 801559 h 2795475"/>
                <a:gd name="connsiteX43" fmla="*/ 1933575 w 2157413"/>
                <a:gd name="connsiteY43" fmla="*/ 792034 h 2795475"/>
                <a:gd name="connsiteX44" fmla="*/ 2009775 w 2157413"/>
                <a:gd name="connsiteY44" fmla="*/ 753934 h 2795475"/>
                <a:gd name="connsiteX45" fmla="*/ 2066925 w 2157413"/>
                <a:gd name="connsiteY45" fmla="*/ 696784 h 2795475"/>
                <a:gd name="connsiteX46" fmla="*/ 2085975 w 2157413"/>
                <a:gd name="connsiteY46" fmla="*/ 668209 h 2795475"/>
                <a:gd name="connsiteX47" fmla="*/ 2124075 w 2157413"/>
                <a:gd name="connsiteY4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142875 w 2157413"/>
                <a:gd name="connsiteY14" fmla="*/ 2077909 h 2795475"/>
                <a:gd name="connsiteX15" fmla="*/ 400050 w 2157413"/>
                <a:gd name="connsiteY15" fmla="*/ 2392234 h 2795475"/>
                <a:gd name="connsiteX16" fmla="*/ 723900 w 2157413"/>
                <a:gd name="connsiteY16" fmla="*/ 2620834 h 2795475"/>
                <a:gd name="connsiteX17" fmla="*/ 962025 w 2157413"/>
                <a:gd name="connsiteY17" fmla="*/ 2706559 h 2795475"/>
                <a:gd name="connsiteX18" fmla="*/ 1123950 w 2157413"/>
                <a:gd name="connsiteY18" fmla="*/ 2773234 h 2795475"/>
                <a:gd name="connsiteX19" fmla="*/ 1276350 w 2157413"/>
                <a:gd name="connsiteY19" fmla="*/ 2792284 h 2795475"/>
                <a:gd name="connsiteX20" fmla="*/ 1514475 w 2157413"/>
                <a:gd name="connsiteY20" fmla="*/ 2782759 h 2795475"/>
                <a:gd name="connsiteX21" fmla="*/ 1657350 w 2157413"/>
                <a:gd name="connsiteY21" fmla="*/ 2716084 h 2795475"/>
                <a:gd name="connsiteX22" fmla="*/ 1714500 w 2157413"/>
                <a:gd name="connsiteY22" fmla="*/ 2658934 h 2795475"/>
                <a:gd name="connsiteX23" fmla="*/ 1752600 w 2157413"/>
                <a:gd name="connsiteY23" fmla="*/ 2592259 h 2795475"/>
                <a:gd name="connsiteX24" fmla="*/ 1771650 w 2157413"/>
                <a:gd name="connsiteY24" fmla="*/ 2506534 h 2795475"/>
                <a:gd name="connsiteX25" fmla="*/ 1762125 w 2157413"/>
                <a:gd name="connsiteY25" fmla="*/ 2373184 h 2795475"/>
                <a:gd name="connsiteX26" fmla="*/ 1714500 w 2157413"/>
                <a:gd name="connsiteY26" fmla="*/ 2277934 h 2795475"/>
                <a:gd name="connsiteX27" fmla="*/ 1676400 w 2157413"/>
                <a:gd name="connsiteY27" fmla="*/ 2211259 h 2795475"/>
                <a:gd name="connsiteX28" fmla="*/ 1619250 w 2157413"/>
                <a:gd name="connsiteY28" fmla="*/ 2116009 h 2795475"/>
                <a:gd name="connsiteX29" fmla="*/ 1590675 w 2157413"/>
                <a:gd name="connsiteY29" fmla="*/ 2087434 h 2795475"/>
                <a:gd name="connsiteX30" fmla="*/ 1514475 w 2157413"/>
                <a:gd name="connsiteY30" fmla="*/ 1973134 h 2795475"/>
                <a:gd name="connsiteX31" fmla="*/ 1419225 w 2157413"/>
                <a:gd name="connsiteY31" fmla="*/ 1896934 h 2795475"/>
                <a:gd name="connsiteX32" fmla="*/ 1371600 w 2157413"/>
                <a:gd name="connsiteY32" fmla="*/ 1849309 h 2795475"/>
                <a:gd name="connsiteX33" fmla="*/ 1323975 w 2157413"/>
                <a:gd name="connsiteY33" fmla="*/ 1820734 h 2795475"/>
                <a:gd name="connsiteX34" fmla="*/ 1285875 w 2157413"/>
                <a:gd name="connsiteY34" fmla="*/ 1782634 h 2795475"/>
                <a:gd name="connsiteX35" fmla="*/ 1181100 w 2157413"/>
                <a:gd name="connsiteY35" fmla="*/ 1677859 h 2795475"/>
                <a:gd name="connsiteX36" fmla="*/ 1104900 w 2157413"/>
                <a:gd name="connsiteY36" fmla="*/ 1601659 h 2795475"/>
                <a:gd name="connsiteX37" fmla="*/ 952500 w 2157413"/>
                <a:gd name="connsiteY37" fmla="*/ 1354009 h 2795475"/>
                <a:gd name="connsiteX38" fmla="*/ 962025 w 2157413"/>
                <a:gd name="connsiteY38" fmla="*/ 1134934 h 2795475"/>
                <a:gd name="connsiteX39" fmla="*/ 1076325 w 2157413"/>
                <a:gd name="connsiteY39" fmla="*/ 925384 h 2795475"/>
                <a:gd name="connsiteX40" fmla="*/ 1333500 w 2157413"/>
                <a:gd name="connsiteY40" fmla="*/ 811084 h 2795475"/>
                <a:gd name="connsiteX41" fmla="*/ 1552575 w 2157413"/>
                <a:gd name="connsiteY41" fmla="*/ 801559 h 2795475"/>
                <a:gd name="connsiteX42" fmla="*/ 1933575 w 2157413"/>
                <a:gd name="connsiteY42" fmla="*/ 792034 h 2795475"/>
                <a:gd name="connsiteX43" fmla="*/ 2009775 w 2157413"/>
                <a:gd name="connsiteY43" fmla="*/ 753934 h 2795475"/>
                <a:gd name="connsiteX44" fmla="*/ 2066925 w 2157413"/>
                <a:gd name="connsiteY44" fmla="*/ 696784 h 2795475"/>
                <a:gd name="connsiteX45" fmla="*/ 2085975 w 2157413"/>
                <a:gd name="connsiteY45" fmla="*/ 668209 h 2795475"/>
                <a:gd name="connsiteX46" fmla="*/ 2124075 w 2157413"/>
                <a:gd name="connsiteY4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962025 w 2157413"/>
                <a:gd name="connsiteY16" fmla="*/ 2706559 h 2795475"/>
                <a:gd name="connsiteX17" fmla="*/ 1123950 w 2157413"/>
                <a:gd name="connsiteY17" fmla="*/ 2773234 h 2795475"/>
                <a:gd name="connsiteX18" fmla="*/ 1276350 w 2157413"/>
                <a:gd name="connsiteY18" fmla="*/ 2792284 h 2795475"/>
                <a:gd name="connsiteX19" fmla="*/ 1514475 w 2157413"/>
                <a:gd name="connsiteY19" fmla="*/ 2782759 h 2795475"/>
                <a:gd name="connsiteX20" fmla="*/ 1657350 w 2157413"/>
                <a:gd name="connsiteY20" fmla="*/ 2716084 h 2795475"/>
                <a:gd name="connsiteX21" fmla="*/ 1714500 w 2157413"/>
                <a:gd name="connsiteY21" fmla="*/ 2658934 h 2795475"/>
                <a:gd name="connsiteX22" fmla="*/ 1752600 w 2157413"/>
                <a:gd name="connsiteY22" fmla="*/ 2592259 h 2795475"/>
                <a:gd name="connsiteX23" fmla="*/ 1771650 w 2157413"/>
                <a:gd name="connsiteY23" fmla="*/ 2506534 h 2795475"/>
                <a:gd name="connsiteX24" fmla="*/ 1762125 w 2157413"/>
                <a:gd name="connsiteY24" fmla="*/ 2373184 h 2795475"/>
                <a:gd name="connsiteX25" fmla="*/ 1714500 w 2157413"/>
                <a:gd name="connsiteY25" fmla="*/ 2277934 h 2795475"/>
                <a:gd name="connsiteX26" fmla="*/ 1676400 w 2157413"/>
                <a:gd name="connsiteY26" fmla="*/ 2211259 h 2795475"/>
                <a:gd name="connsiteX27" fmla="*/ 1619250 w 2157413"/>
                <a:gd name="connsiteY27" fmla="*/ 2116009 h 2795475"/>
                <a:gd name="connsiteX28" fmla="*/ 1590675 w 2157413"/>
                <a:gd name="connsiteY28" fmla="*/ 2087434 h 2795475"/>
                <a:gd name="connsiteX29" fmla="*/ 1514475 w 2157413"/>
                <a:gd name="connsiteY29" fmla="*/ 1973134 h 2795475"/>
                <a:gd name="connsiteX30" fmla="*/ 1419225 w 2157413"/>
                <a:gd name="connsiteY30" fmla="*/ 1896934 h 2795475"/>
                <a:gd name="connsiteX31" fmla="*/ 1371600 w 2157413"/>
                <a:gd name="connsiteY31" fmla="*/ 1849309 h 2795475"/>
                <a:gd name="connsiteX32" fmla="*/ 1323975 w 2157413"/>
                <a:gd name="connsiteY32" fmla="*/ 1820734 h 2795475"/>
                <a:gd name="connsiteX33" fmla="*/ 1285875 w 2157413"/>
                <a:gd name="connsiteY33" fmla="*/ 1782634 h 2795475"/>
                <a:gd name="connsiteX34" fmla="*/ 1181100 w 2157413"/>
                <a:gd name="connsiteY34" fmla="*/ 1677859 h 2795475"/>
                <a:gd name="connsiteX35" fmla="*/ 1104900 w 2157413"/>
                <a:gd name="connsiteY35" fmla="*/ 1601659 h 2795475"/>
                <a:gd name="connsiteX36" fmla="*/ 952500 w 2157413"/>
                <a:gd name="connsiteY36" fmla="*/ 1354009 h 2795475"/>
                <a:gd name="connsiteX37" fmla="*/ 962025 w 2157413"/>
                <a:gd name="connsiteY37" fmla="*/ 1134934 h 2795475"/>
                <a:gd name="connsiteX38" fmla="*/ 1076325 w 2157413"/>
                <a:gd name="connsiteY38" fmla="*/ 925384 h 2795475"/>
                <a:gd name="connsiteX39" fmla="*/ 1333500 w 2157413"/>
                <a:gd name="connsiteY39" fmla="*/ 811084 h 2795475"/>
                <a:gd name="connsiteX40" fmla="*/ 1552575 w 2157413"/>
                <a:gd name="connsiteY40" fmla="*/ 801559 h 2795475"/>
                <a:gd name="connsiteX41" fmla="*/ 1933575 w 2157413"/>
                <a:gd name="connsiteY41" fmla="*/ 792034 h 2795475"/>
                <a:gd name="connsiteX42" fmla="*/ 2009775 w 2157413"/>
                <a:gd name="connsiteY42" fmla="*/ 753934 h 2795475"/>
                <a:gd name="connsiteX43" fmla="*/ 2066925 w 2157413"/>
                <a:gd name="connsiteY43" fmla="*/ 696784 h 2795475"/>
                <a:gd name="connsiteX44" fmla="*/ 2085975 w 2157413"/>
                <a:gd name="connsiteY44" fmla="*/ 668209 h 2795475"/>
                <a:gd name="connsiteX45" fmla="*/ 2124075 w 2157413"/>
                <a:gd name="connsiteY4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1123950 w 2157413"/>
                <a:gd name="connsiteY16" fmla="*/ 2773234 h 2795475"/>
                <a:gd name="connsiteX17" fmla="*/ 1276350 w 2157413"/>
                <a:gd name="connsiteY17" fmla="*/ 2792284 h 2795475"/>
                <a:gd name="connsiteX18" fmla="*/ 1514475 w 2157413"/>
                <a:gd name="connsiteY18" fmla="*/ 2782759 h 2795475"/>
                <a:gd name="connsiteX19" fmla="*/ 1657350 w 2157413"/>
                <a:gd name="connsiteY19" fmla="*/ 2716084 h 2795475"/>
                <a:gd name="connsiteX20" fmla="*/ 1714500 w 2157413"/>
                <a:gd name="connsiteY20" fmla="*/ 2658934 h 2795475"/>
                <a:gd name="connsiteX21" fmla="*/ 1752600 w 2157413"/>
                <a:gd name="connsiteY21" fmla="*/ 2592259 h 2795475"/>
                <a:gd name="connsiteX22" fmla="*/ 1771650 w 2157413"/>
                <a:gd name="connsiteY22" fmla="*/ 2506534 h 2795475"/>
                <a:gd name="connsiteX23" fmla="*/ 1762125 w 2157413"/>
                <a:gd name="connsiteY23" fmla="*/ 2373184 h 2795475"/>
                <a:gd name="connsiteX24" fmla="*/ 1714500 w 2157413"/>
                <a:gd name="connsiteY24" fmla="*/ 2277934 h 2795475"/>
                <a:gd name="connsiteX25" fmla="*/ 1676400 w 2157413"/>
                <a:gd name="connsiteY25" fmla="*/ 2211259 h 2795475"/>
                <a:gd name="connsiteX26" fmla="*/ 1619250 w 2157413"/>
                <a:gd name="connsiteY26" fmla="*/ 2116009 h 2795475"/>
                <a:gd name="connsiteX27" fmla="*/ 1590675 w 2157413"/>
                <a:gd name="connsiteY27" fmla="*/ 2087434 h 2795475"/>
                <a:gd name="connsiteX28" fmla="*/ 1514475 w 2157413"/>
                <a:gd name="connsiteY28" fmla="*/ 1973134 h 2795475"/>
                <a:gd name="connsiteX29" fmla="*/ 1419225 w 2157413"/>
                <a:gd name="connsiteY29" fmla="*/ 1896934 h 2795475"/>
                <a:gd name="connsiteX30" fmla="*/ 1371600 w 2157413"/>
                <a:gd name="connsiteY30" fmla="*/ 1849309 h 2795475"/>
                <a:gd name="connsiteX31" fmla="*/ 1323975 w 2157413"/>
                <a:gd name="connsiteY31" fmla="*/ 1820734 h 2795475"/>
                <a:gd name="connsiteX32" fmla="*/ 1285875 w 2157413"/>
                <a:gd name="connsiteY32" fmla="*/ 1782634 h 2795475"/>
                <a:gd name="connsiteX33" fmla="*/ 1181100 w 2157413"/>
                <a:gd name="connsiteY33" fmla="*/ 1677859 h 2795475"/>
                <a:gd name="connsiteX34" fmla="*/ 1104900 w 2157413"/>
                <a:gd name="connsiteY34" fmla="*/ 1601659 h 2795475"/>
                <a:gd name="connsiteX35" fmla="*/ 952500 w 2157413"/>
                <a:gd name="connsiteY35" fmla="*/ 1354009 h 2795475"/>
                <a:gd name="connsiteX36" fmla="*/ 962025 w 2157413"/>
                <a:gd name="connsiteY36" fmla="*/ 1134934 h 2795475"/>
                <a:gd name="connsiteX37" fmla="*/ 1076325 w 2157413"/>
                <a:gd name="connsiteY37" fmla="*/ 925384 h 2795475"/>
                <a:gd name="connsiteX38" fmla="*/ 1333500 w 2157413"/>
                <a:gd name="connsiteY38" fmla="*/ 811084 h 2795475"/>
                <a:gd name="connsiteX39" fmla="*/ 1552575 w 2157413"/>
                <a:gd name="connsiteY39" fmla="*/ 801559 h 2795475"/>
                <a:gd name="connsiteX40" fmla="*/ 1933575 w 2157413"/>
                <a:gd name="connsiteY40" fmla="*/ 792034 h 2795475"/>
                <a:gd name="connsiteX41" fmla="*/ 2009775 w 2157413"/>
                <a:gd name="connsiteY41" fmla="*/ 753934 h 2795475"/>
                <a:gd name="connsiteX42" fmla="*/ 2066925 w 2157413"/>
                <a:gd name="connsiteY42" fmla="*/ 696784 h 2795475"/>
                <a:gd name="connsiteX43" fmla="*/ 2085975 w 2157413"/>
                <a:gd name="connsiteY43" fmla="*/ 668209 h 2795475"/>
                <a:gd name="connsiteX44" fmla="*/ 2124075 w 2157413"/>
                <a:gd name="connsiteY44" fmla="*/ 420559 h 2795475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657350 w 2157413"/>
                <a:gd name="connsiteY18" fmla="*/ 2716084 h 2800222"/>
                <a:gd name="connsiteX19" fmla="*/ 1714500 w 2157413"/>
                <a:gd name="connsiteY19" fmla="*/ 2658934 h 2800222"/>
                <a:gd name="connsiteX20" fmla="*/ 1752600 w 2157413"/>
                <a:gd name="connsiteY20" fmla="*/ 2592259 h 2800222"/>
                <a:gd name="connsiteX21" fmla="*/ 1771650 w 2157413"/>
                <a:gd name="connsiteY21" fmla="*/ 2506534 h 2800222"/>
                <a:gd name="connsiteX22" fmla="*/ 1762125 w 2157413"/>
                <a:gd name="connsiteY22" fmla="*/ 2373184 h 2800222"/>
                <a:gd name="connsiteX23" fmla="*/ 1714500 w 2157413"/>
                <a:gd name="connsiteY23" fmla="*/ 2277934 h 2800222"/>
                <a:gd name="connsiteX24" fmla="*/ 1676400 w 2157413"/>
                <a:gd name="connsiteY24" fmla="*/ 2211259 h 2800222"/>
                <a:gd name="connsiteX25" fmla="*/ 1619250 w 2157413"/>
                <a:gd name="connsiteY25" fmla="*/ 2116009 h 2800222"/>
                <a:gd name="connsiteX26" fmla="*/ 1590675 w 2157413"/>
                <a:gd name="connsiteY26" fmla="*/ 2087434 h 2800222"/>
                <a:gd name="connsiteX27" fmla="*/ 1514475 w 2157413"/>
                <a:gd name="connsiteY27" fmla="*/ 1973134 h 2800222"/>
                <a:gd name="connsiteX28" fmla="*/ 1419225 w 2157413"/>
                <a:gd name="connsiteY28" fmla="*/ 1896934 h 2800222"/>
                <a:gd name="connsiteX29" fmla="*/ 1371600 w 2157413"/>
                <a:gd name="connsiteY29" fmla="*/ 1849309 h 2800222"/>
                <a:gd name="connsiteX30" fmla="*/ 1323975 w 2157413"/>
                <a:gd name="connsiteY30" fmla="*/ 1820734 h 2800222"/>
                <a:gd name="connsiteX31" fmla="*/ 1285875 w 2157413"/>
                <a:gd name="connsiteY31" fmla="*/ 1782634 h 2800222"/>
                <a:gd name="connsiteX32" fmla="*/ 1181100 w 2157413"/>
                <a:gd name="connsiteY32" fmla="*/ 1677859 h 2800222"/>
                <a:gd name="connsiteX33" fmla="*/ 1104900 w 2157413"/>
                <a:gd name="connsiteY33" fmla="*/ 1601659 h 2800222"/>
                <a:gd name="connsiteX34" fmla="*/ 952500 w 2157413"/>
                <a:gd name="connsiteY34" fmla="*/ 1354009 h 2800222"/>
                <a:gd name="connsiteX35" fmla="*/ 962025 w 2157413"/>
                <a:gd name="connsiteY35" fmla="*/ 1134934 h 2800222"/>
                <a:gd name="connsiteX36" fmla="*/ 1076325 w 2157413"/>
                <a:gd name="connsiteY36" fmla="*/ 925384 h 2800222"/>
                <a:gd name="connsiteX37" fmla="*/ 1333500 w 2157413"/>
                <a:gd name="connsiteY37" fmla="*/ 811084 h 2800222"/>
                <a:gd name="connsiteX38" fmla="*/ 1552575 w 2157413"/>
                <a:gd name="connsiteY38" fmla="*/ 801559 h 2800222"/>
                <a:gd name="connsiteX39" fmla="*/ 1933575 w 2157413"/>
                <a:gd name="connsiteY39" fmla="*/ 792034 h 2800222"/>
                <a:gd name="connsiteX40" fmla="*/ 2009775 w 2157413"/>
                <a:gd name="connsiteY40" fmla="*/ 753934 h 2800222"/>
                <a:gd name="connsiteX41" fmla="*/ 2066925 w 2157413"/>
                <a:gd name="connsiteY41" fmla="*/ 696784 h 2800222"/>
                <a:gd name="connsiteX42" fmla="*/ 2085975 w 2157413"/>
                <a:gd name="connsiteY42" fmla="*/ 668209 h 2800222"/>
                <a:gd name="connsiteX43" fmla="*/ 2124075 w 2157413"/>
                <a:gd name="connsiteY43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52600 w 2157413"/>
                <a:gd name="connsiteY19" fmla="*/ 2592259 h 2800222"/>
                <a:gd name="connsiteX20" fmla="*/ 1771650 w 2157413"/>
                <a:gd name="connsiteY20" fmla="*/ 2506534 h 2800222"/>
                <a:gd name="connsiteX21" fmla="*/ 1762125 w 2157413"/>
                <a:gd name="connsiteY21" fmla="*/ 2373184 h 2800222"/>
                <a:gd name="connsiteX22" fmla="*/ 1714500 w 2157413"/>
                <a:gd name="connsiteY22" fmla="*/ 2277934 h 2800222"/>
                <a:gd name="connsiteX23" fmla="*/ 1676400 w 2157413"/>
                <a:gd name="connsiteY23" fmla="*/ 2211259 h 2800222"/>
                <a:gd name="connsiteX24" fmla="*/ 1619250 w 2157413"/>
                <a:gd name="connsiteY24" fmla="*/ 2116009 h 2800222"/>
                <a:gd name="connsiteX25" fmla="*/ 1590675 w 2157413"/>
                <a:gd name="connsiteY25" fmla="*/ 2087434 h 2800222"/>
                <a:gd name="connsiteX26" fmla="*/ 1514475 w 2157413"/>
                <a:gd name="connsiteY26" fmla="*/ 1973134 h 2800222"/>
                <a:gd name="connsiteX27" fmla="*/ 1419225 w 2157413"/>
                <a:gd name="connsiteY27" fmla="*/ 1896934 h 2800222"/>
                <a:gd name="connsiteX28" fmla="*/ 1371600 w 2157413"/>
                <a:gd name="connsiteY28" fmla="*/ 1849309 h 2800222"/>
                <a:gd name="connsiteX29" fmla="*/ 1323975 w 2157413"/>
                <a:gd name="connsiteY29" fmla="*/ 1820734 h 2800222"/>
                <a:gd name="connsiteX30" fmla="*/ 1285875 w 2157413"/>
                <a:gd name="connsiteY30" fmla="*/ 1782634 h 2800222"/>
                <a:gd name="connsiteX31" fmla="*/ 1181100 w 2157413"/>
                <a:gd name="connsiteY31" fmla="*/ 1677859 h 2800222"/>
                <a:gd name="connsiteX32" fmla="*/ 1104900 w 2157413"/>
                <a:gd name="connsiteY32" fmla="*/ 1601659 h 2800222"/>
                <a:gd name="connsiteX33" fmla="*/ 952500 w 2157413"/>
                <a:gd name="connsiteY33" fmla="*/ 1354009 h 2800222"/>
                <a:gd name="connsiteX34" fmla="*/ 962025 w 2157413"/>
                <a:gd name="connsiteY34" fmla="*/ 1134934 h 2800222"/>
                <a:gd name="connsiteX35" fmla="*/ 1076325 w 2157413"/>
                <a:gd name="connsiteY35" fmla="*/ 925384 h 2800222"/>
                <a:gd name="connsiteX36" fmla="*/ 1333500 w 2157413"/>
                <a:gd name="connsiteY36" fmla="*/ 811084 h 2800222"/>
                <a:gd name="connsiteX37" fmla="*/ 1552575 w 2157413"/>
                <a:gd name="connsiteY37" fmla="*/ 801559 h 2800222"/>
                <a:gd name="connsiteX38" fmla="*/ 1933575 w 2157413"/>
                <a:gd name="connsiteY38" fmla="*/ 792034 h 2800222"/>
                <a:gd name="connsiteX39" fmla="*/ 2009775 w 2157413"/>
                <a:gd name="connsiteY39" fmla="*/ 753934 h 2800222"/>
                <a:gd name="connsiteX40" fmla="*/ 2066925 w 2157413"/>
                <a:gd name="connsiteY40" fmla="*/ 696784 h 2800222"/>
                <a:gd name="connsiteX41" fmla="*/ 2085975 w 2157413"/>
                <a:gd name="connsiteY41" fmla="*/ 668209 h 2800222"/>
                <a:gd name="connsiteX42" fmla="*/ 2124075 w 2157413"/>
                <a:gd name="connsiteY42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62125 w 2157413"/>
                <a:gd name="connsiteY20" fmla="*/ 2373184 h 2800222"/>
                <a:gd name="connsiteX21" fmla="*/ 1714500 w 2157413"/>
                <a:gd name="connsiteY21" fmla="*/ 2277934 h 2800222"/>
                <a:gd name="connsiteX22" fmla="*/ 1676400 w 2157413"/>
                <a:gd name="connsiteY22" fmla="*/ 2211259 h 2800222"/>
                <a:gd name="connsiteX23" fmla="*/ 1619250 w 2157413"/>
                <a:gd name="connsiteY23" fmla="*/ 2116009 h 2800222"/>
                <a:gd name="connsiteX24" fmla="*/ 1590675 w 2157413"/>
                <a:gd name="connsiteY24" fmla="*/ 2087434 h 2800222"/>
                <a:gd name="connsiteX25" fmla="*/ 1514475 w 2157413"/>
                <a:gd name="connsiteY25" fmla="*/ 1973134 h 2800222"/>
                <a:gd name="connsiteX26" fmla="*/ 1419225 w 2157413"/>
                <a:gd name="connsiteY26" fmla="*/ 1896934 h 2800222"/>
                <a:gd name="connsiteX27" fmla="*/ 1371600 w 2157413"/>
                <a:gd name="connsiteY27" fmla="*/ 1849309 h 2800222"/>
                <a:gd name="connsiteX28" fmla="*/ 1323975 w 2157413"/>
                <a:gd name="connsiteY28" fmla="*/ 1820734 h 2800222"/>
                <a:gd name="connsiteX29" fmla="*/ 1285875 w 2157413"/>
                <a:gd name="connsiteY29" fmla="*/ 1782634 h 2800222"/>
                <a:gd name="connsiteX30" fmla="*/ 1181100 w 2157413"/>
                <a:gd name="connsiteY30" fmla="*/ 1677859 h 2800222"/>
                <a:gd name="connsiteX31" fmla="*/ 1104900 w 2157413"/>
                <a:gd name="connsiteY31" fmla="*/ 1601659 h 2800222"/>
                <a:gd name="connsiteX32" fmla="*/ 952500 w 2157413"/>
                <a:gd name="connsiteY32" fmla="*/ 1354009 h 2800222"/>
                <a:gd name="connsiteX33" fmla="*/ 962025 w 2157413"/>
                <a:gd name="connsiteY33" fmla="*/ 1134934 h 2800222"/>
                <a:gd name="connsiteX34" fmla="*/ 1076325 w 2157413"/>
                <a:gd name="connsiteY34" fmla="*/ 925384 h 2800222"/>
                <a:gd name="connsiteX35" fmla="*/ 1333500 w 2157413"/>
                <a:gd name="connsiteY35" fmla="*/ 811084 h 2800222"/>
                <a:gd name="connsiteX36" fmla="*/ 1552575 w 2157413"/>
                <a:gd name="connsiteY36" fmla="*/ 801559 h 2800222"/>
                <a:gd name="connsiteX37" fmla="*/ 1933575 w 2157413"/>
                <a:gd name="connsiteY37" fmla="*/ 792034 h 2800222"/>
                <a:gd name="connsiteX38" fmla="*/ 2009775 w 2157413"/>
                <a:gd name="connsiteY38" fmla="*/ 753934 h 2800222"/>
                <a:gd name="connsiteX39" fmla="*/ 2066925 w 2157413"/>
                <a:gd name="connsiteY39" fmla="*/ 696784 h 2800222"/>
                <a:gd name="connsiteX40" fmla="*/ 2085975 w 2157413"/>
                <a:gd name="connsiteY40" fmla="*/ 668209 h 2800222"/>
                <a:gd name="connsiteX41" fmla="*/ 2124075 w 2157413"/>
                <a:gd name="connsiteY41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76400 w 2157413"/>
                <a:gd name="connsiteY21" fmla="*/ 2211259 h 2800222"/>
                <a:gd name="connsiteX22" fmla="*/ 1619250 w 2157413"/>
                <a:gd name="connsiteY22" fmla="*/ 2116009 h 2800222"/>
                <a:gd name="connsiteX23" fmla="*/ 1590675 w 2157413"/>
                <a:gd name="connsiteY23" fmla="*/ 2087434 h 2800222"/>
                <a:gd name="connsiteX24" fmla="*/ 1514475 w 2157413"/>
                <a:gd name="connsiteY24" fmla="*/ 1973134 h 2800222"/>
                <a:gd name="connsiteX25" fmla="*/ 1419225 w 2157413"/>
                <a:gd name="connsiteY25" fmla="*/ 1896934 h 2800222"/>
                <a:gd name="connsiteX26" fmla="*/ 1371600 w 2157413"/>
                <a:gd name="connsiteY26" fmla="*/ 1849309 h 2800222"/>
                <a:gd name="connsiteX27" fmla="*/ 1323975 w 2157413"/>
                <a:gd name="connsiteY27" fmla="*/ 1820734 h 2800222"/>
                <a:gd name="connsiteX28" fmla="*/ 1285875 w 2157413"/>
                <a:gd name="connsiteY28" fmla="*/ 1782634 h 2800222"/>
                <a:gd name="connsiteX29" fmla="*/ 1181100 w 2157413"/>
                <a:gd name="connsiteY29" fmla="*/ 1677859 h 2800222"/>
                <a:gd name="connsiteX30" fmla="*/ 1104900 w 2157413"/>
                <a:gd name="connsiteY30" fmla="*/ 1601659 h 2800222"/>
                <a:gd name="connsiteX31" fmla="*/ 952500 w 2157413"/>
                <a:gd name="connsiteY31" fmla="*/ 1354009 h 2800222"/>
                <a:gd name="connsiteX32" fmla="*/ 962025 w 2157413"/>
                <a:gd name="connsiteY32" fmla="*/ 1134934 h 2800222"/>
                <a:gd name="connsiteX33" fmla="*/ 1076325 w 2157413"/>
                <a:gd name="connsiteY33" fmla="*/ 925384 h 2800222"/>
                <a:gd name="connsiteX34" fmla="*/ 1333500 w 2157413"/>
                <a:gd name="connsiteY34" fmla="*/ 811084 h 2800222"/>
                <a:gd name="connsiteX35" fmla="*/ 1552575 w 2157413"/>
                <a:gd name="connsiteY35" fmla="*/ 801559 h 2800222"/>
                <a:gd name="connsiteX36" fmla="*/ 1933575 w 2157413"/>
                <a:gd name="connsiteY36" fmla="*/ 792034 h 2800222"/>
                <a:gd name="connsiteX37" fmla="*/ 2009775 w 2157413"/>
                <a:gd name="connsiteY37" fmla="*/ 753934 h 2800222"/>
                <a:gd name="connsiteX38" fmla="*/ 2066925 w 2157413"/>
                <a:gd name="connsiteY38" fmla="*/ 696784 h 2800222"/>
                <a:gd name="connsiteX39" fmla="*/ 2085975 w 2157413"/>
                <a:gd name="connsiteY39" fmla="*/ 668209 h 2800222"/>
                <a:gd name="connsiteX40" fmla="*/ 2124075 w 2157413"/>
                <a:gd name="connsiteY40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90675 w 2157413"/>
                <a:gd name="connsiteY22" fmla="*/ 2087434 h 2800222"/>
                <a:gd name="connsiteX23" fmla="*/ 1514475 w 2157413"/>
                <a:gd name="connsiteY23" fmla="*/ 1973134 h 2800222"/>
                <a:gd name="connsiteX24" fmla="*/ 1419225 w 2157413"/>
                <a:gd name="connsiteY24" fmla="*/ 1896934 h 2800222"/>
                <a:gd name="connsiteX25" fmla="*/ 1371600 w 2157413"/>
                <a:gd name="connsiteY25" fmla="*/ 1849309 h 2800222"/>
                <a:gd name="connsiteX26" fmla="*/ 1323975 w 2157413"/>
                <a:gd name="connsiteY26" fmla="*/ 1820734 h 2800222"/>
                <a:gd name="connsiteX27" fmla="*/ 1285875 w 2157413"/>
                <a:gd name="connsiteY27" fmla="*/ 1782634 h 2800222"/>
                <a:gd name="connsiteX28" fmla="*/ 1181100 w 2157413"/>
                <a:gd name="connsiteY28" fmla="*/ 1677859 h 2800222"/>
                <a:gd name="connsiteX29" fmla="*/ 1104900 w 2157413"/>
                <a:gd name="connsiteY29" fmla="*/ 1601659 h 2800222"/>
                <a:gd name="connsiteX30" fmla="*/ 952500 w 2157413"/>
                <a:gd name="connsiteY30" fmla="*/ 1354009 h 2800222"/>
                <a:gd name="connsiteX31" fmla="*/ 962025 w 2157413"/>
                <a:gd name="connsiteY31" fmla="*/ 1134934 h 2800222"/>
                <a:gd name="connsiteX32" fmla="*/ 1076325 w 2157413"/>
                <a:gd name="connsiteY32" fmla="*/ 925384 h 2800222"/>
                <a:gd name="connsiteX33" fmla="*/ 1333500 w 2157413"/>
                <a:gd name="connsiteY33" fmla="*/ 811084 h 2800222"/>
                <a:gd name="connsiteX34" fmla="*/ 1552575 w 2157413"/>
                <a:gd name="connsiteY34" fmla="*/ 801559 h 2800222"/>
                <a:gd name="connsiteX35" fmla="*/ 1933575 w 2157413"/>
                <a:gd name="connsiteY35" fmla="*/ 792034 h 2800222"/>
                <a:gd name="connsiteX36" fmla="*/ 2009775 w 2157413"/>
                <a:gd name="connsiteY36" fmla="*/ 753934 h 2800222"/>
                <a:gd name="connsiteX37" fmla="*/ 2066925 w 2157413"/>
                <a:gd name="connsiteY37" fmla="*/ 696784 h 2800222"/>
                <a:gd name="connsiteX38" fmla="*/ 2085975 w 2157413"/>
                <a:gd name="connsiteY38" fmla="*/ 668209 h 2800222"/>
                <a:gd name="connsiteX39" fmla="*/ 2124075 w 2157413"/>
                <a:gd name="connsiteY39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323975 w 2157413"/>
                <a:gd name="connsiteY25" fmla="*/ 1820734 h 2800222"/>
                <a:gd name="connsiteX26" fmla="*/ 1285875 w 2157413"/>
                <a:gd name="connsiteY26" fmla="*/ 1782634 h 2800222"/>
                <a:gd name="connsiteX27" fmla="*/ 1181100 w 2157413"/>
                <a:gd name="connsiteY27" fmla="*/ 1677859 h 2800222"/>
                <a:gd name="connsiteX28" fmla="*/ 1104900 w 2157413"/>
                <a:gd name="connsiteY28" fmla="*/ 1601659 h 2800222"/>
                <a:gd name="connsiteX29" fmla="*/ 952500 w 2157413"/>
                <a:gd name="connsiteY29" fmla="*/ 1354009 h 2800222"/>
                <a:gd name="connsiteX30" fmla="*/ 962025 w 2157413"/>
                <a:gd name="connsiteY30" fmla="*/ 1134934 h 2800222"/>
                <a:gd name="connsiteX31" fmla="*/ 1076325 w 2157413"/>
                <a:gd name="connsiteY31" fmla="*/ 925384 h 2800222"/>
                <a:gd name="connsiteX32" fmla="*/ 1333500 w 2157413"/>
                <a:gd name="connsiteY32" fmla="*/ 811084 h 2800222"/>
                <a:gd name="connsiteX33" fmla="*/ 1552575 w 2157413"/>
                <a:gd name="connsiteY33" fmla="*/ 801559 h 2800222"/>
                <a:gd name="connsiteX34" fmla="*/ 1933575 w 2157413"/>
                <a:gd name="connsiteY34" fmla="*/ 792034 h 2800222"/>
                <a:gd name="connsiteX35" fmla="*/ 2009775 w 2157413"/>
                <a:gd name="connsiteY35" fmla="*/ 753934 h 2800222"/>
                <a:gd name="connsiteX36" fmla="*/ 2066925 w 2157413"/>
                <a:gd name="connsiteY36" fmla="*/ 696784 h 2800222"/>
                <a:gd name="connsiteX37" fmla="*/ 2085975 w 2157413"/>
                <a:gd name="connsiteY37" fmla="*/ 668209 h 2800222"/>
                <a:gd name="connsiteX38" fmla="*/ 2124075 w 2157413"/>
                <a:gd name="connsiteY38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285875 w 2157413"/>
                <a:gd name="connsiteY25" fmla="*/ 1782634 h 2800222"/>
                <a:gd name="connsiteX26" fmla="*/ 1181100 w 2157413"/>
                <a:gd name="connsiteY26" fmla="*/ 1677859 h 2800222"/>
                <a:gd name="connsiteX27" fmla="*/ 1104900 w 2157413"/>
                <a:gd name="connsiteY27" fmla="*/ 1601659 h 2800222"/>
                <a:gd name="connsiteX28" fmla="*/ 952500 w 2157413"/>
                <a:gd name="connsiteY28" fmla="*/ 1354009 h 2800222"/>
                <a:gd name="connsiteX29" fmla="*/ 962025 w 2157413"/>
                <a:gd name="connsiteY29" fmla="*/ 1134934 h 2800222"/>
                <a:gd name="connsiteX30" fmla="*/ 1076325 w 2157413"/>
                <a:gd name="connsiteY30" fmla="*/ 925384 h 2800222"/>
                <a:gd name="connsiteX31" fmla="*/ 1333500 w 2157413"/>
                <a:gd name="connsiteY31" fmla="*/ 811084 h 2800222"/>
                <a:gd name="connsiteX32" fmla="*/ 1552575 w 2157413"/>
                <a:gd name="connsiteY32" fmla="*/ 801559 h 2800222"/>
                <a:gd name="connsiteX33" fmla="*/ 1933575 w 2157413"/>
                <a:gd name="connsiteY33" fmla="*/ 792034 h 2800222"/>
                <a:gd name="connsiteX34" fmla="*/ 2009775 w 2157413"/>
                <a:gd name="connsiteY34" fmla="*/ 753934 h 2800222"/>
                <a:gd name="connsiteX35" fmla="*/ 2066925 w 2157413"/>
                <a:gd name="connsiteY35" fmla="*/ 696784 h 2800222"/>
                <a:gd name="connsiteX36" fmla="*/ 2085975 w 2157413"/>
                <a:gd name="connsiteY36" fmla="*/ 668209 h 2800222"/>
                <a:gd name="connsiteX37" fmla="*/ 2124075 w 2157413"/>
                <a:gd name="connsiteY37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81100 w 2157413"/>
                <a:gd name="connsiteY25" fmla="*/ 1677859 h 2800222"/>
                <a:gd name="connsiteX26" fmla="*/ 1104900 w 2157413"/>
                <a:gd name="connsiteY26" fmla="*/ 1601659 h 2800222"/>
                <a:gd name="connsiteX27" fmla="*/ 952500 w 2157413"/>
                <a:gd name="connsiteY27" fmla="*/ 1354009 h 2800222"/>
                <a:gd name="connsiteX28" fmla="*/ 962025 w 2157413"/>
                <a:gd name="connsiteY28" fmla="*/ 1134934 h 2800222"/>
                <a:gd name="connsiteX29" fmla="*/ 1076325 w 2157413"/>
                <a:gd name="connsiteY29" fmla="*/ 925384 h 2800222"/>
                <a:gd name="connsiteX30" fmla="*/ 1333500 w 2157413"/>
                <a:gd name="connsiteY30" fmla="*/ 811084 h 2800222"/>
                <a:gd name="connsiteX31" fmla="*/ 1552575 w 2157413"/>
                <a:gd name="connsiteY31" fmla="*/ 801559 h 2800222"/>
                <a:gd name="connsiteX32" fmla="*/ 1933575 w 2157413"/>
                <a:gd name="connsiteY32" fmla="*/ 792034 h 2800222"/>
                <a:gd name="connsiteX33" fmla="*/ 2009775 w 2157413"/>
                <a:gd name="connsiteY33" fmla="*/ 753934 h 2800222"/>
                <a:gd name="connsiteX34" fmla="*/ 2066925 w 2157413"/>
                <a:gd name="connsiteY34" fmla="*/ 696784 h 2800222"/>
                <a:gd name="connsiteX35" fmla="*/ 2085975 w 2157413"/>
                <a:gd name="connsiteY35" fmla="*/ 668209 h 2800222"/>
                <a:gd name="connsiteX36" fmla="*/ 2124075 w 2157413"/>
                <a:gd name="connsiteY36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04900 w 2157413"/>
                <a:gd name="connsiteY25" fmla="*/ 1601659 h 2800222"/>
                <a:gd name="connsiteX26" fmla="*/ 952500 w 2157413"/>
                <a:gd name="connsiteY26" fmla="*/ 1354009 h 2800222"/>
                <a:gd name="connsiteX27" fmla="*/ 962025 w 2157413"/>
                <a:gd name="connsiteY27" fmla="*/ 1134934 h 2800222"/>
                <a:gd name="connsiteX28" fmla="*/ 1076325 w 2157413"/>
                <a:gd name="connsiteY28" fmla="*/ 925384 h 2800222"/>
                <a:gd name="connsiteX29" fmla="*/ 1333500 w 2157413"/>
                <a:gd name="connsiteY29" fmla="*/ 811084 h 2800222"/>
                <a:gd name="connsiteX30" fmla="*/ 1552575 w 2157413"/>
                <a:gd name="connsiteY30" fmla="*/ 801559 h 2800222"/>
                <a:gd name="connsiteX31" fmla="*/ 1933575 w 2157413"/>
                <a:gd name="connsiteY31" fmla="*/ 792034 h 2800222"/>
                <a:gd name="connsiteX32" fmla="*/ 2009775 w 2157413"/>
                <a:gd name="connsiteY32" fmla="*/ 753934 h 2800222"/>
                <a:gd name="connsiteX33" fmla="*/ 2066925 w 2157413"/>
                <a:gd name="connsiteY33" fmla="*/ 696784 h 2800222"/>
                <a:gd name="connsiteX34" fmla="*/ 2085975 w 2157413"/>
                <a:gd name="connsiteY34" fmla="*/ 668209 h 2800222"/>
                <a:gd name="connsiteX35" fmla="*/ 2124075 w 2157413"/>
                <a:gd name="connsiteY35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285875 w 2157413"/>
                <a:gd name="connsiteY23" fmla="*/ 1782634 h 2800222"/>
                <a:gd name="connsiteX24" fmla="*/ 1104900 w 2157413"/>
                <a:gd name="connsiteY24" fmla="*/ 1601659 h 2800222"/>
                <a:gd name="connsiteX25" fmla="*/ 952500 w 2157413"/>
                <a:gd name="connsiteY25" fmla="*/ 1354009 h 2800222"/>
                <a:gd name="connsiteX26" fmla="*/ 962025 w 2157413"/>
                <a:gd name="connsiteY26" fmla="*/ 1134934 h 2800222"/>
                <a:gd name="connsiteX27" fmla="*/ 1076325 w 2157413"/>
                <a:gd name="connsiteY27" fmla="*/ 925384 h 2800222"/>
                <a:gd name="connsiteX28" fmla="*/ 1333500 w 2157413"/>
                <a:gd name="connsiteY28" fmla="*/ 811084 h 2800222"/>
                <a:gd name="connsiteX29" fmla="*/ 1552575 w 2157413"/>
                <a:gd name="connsiteY29" fmla="*/ 801559 h 2800222"/>
                <a:gd name="connsiteX30" fmla="*/ 1933575 w 2157413"/>
                <a:gd name="connsiteY30" fmla="*/ 792034 h 2800222"/>
                <a:gd name="connsiteX31" fmla="*/ 2009775 w 2157413"/>
                <a:gd name="connsiteY31" fmla="*/ 753934 h 2800222"/>
                <a:gd name="connsiteX32" fmla="*/ 2066925 w 2157413"/>
                <a:gd name="connsiteY32" fmla="*/ 696784 h 2800222"/>
                <a:gd name="connsiteX33" fmla="*/ 2085975 w 2157413"/>
                <a:gd name="connsiteY33" fmla="*/ 668209 h 2800222"/>
                <a:gd name="connsiteX34" fmla="*/ 2124075 w 2157413"/>
                <a:gd name="connsiteY34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09775 w 2154237"/>
                <a:gd name="connsiteY31" fmla="*/ 753934 h 2800222"/>
                <a:gd name="connsiteX32" fmla="*/ 2066925 w 2154237"/>
                <a:gd name="connsiteY32" fmla="*/ 696784 h 2800222"/>
                <a:gd name="connsiteX33" fmla="*/ 2124075 w 2154237"/>
                <a:gd name="connsiteY33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66925 w 2154237"/>
                <a:gd name="connsiteY31" fmla="*/ 696784 h 2800222"/>
                <a:gd name="connsiteX32" fmla="*/ 2124075 w 2154237"/>
                <a:gd name="connsiteY32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90500 w 2154237"/>
                <a:gd name="connsiteY7" fmla="*/ 534859 h 2800222"/>
                <a:gd name="connsiteX8" fmla="*/ 142875 w 2154237"/>
                <a:gd name="connsiteY8" fmla="*/ 611059 h 2800222"/>
                <a:gd name="connsiteX9" fmla="*/ 66675 w 2154237"/>
                <a:gd name="connsiteY9" fmla="*/ 801559 h 2800222"/>
                <a:gd name="connsiteX10" fmla="*/ 28575 w 2154237"/>
                <a:gd name="connsiteY10" fmla="*/ 915859 h 2800222"/>
                <a:gd name="connsiteX11" fmla="*/ 0 w 2154237"/>
                <a:gd name="connsiteY11" fmla="*/ 1039684 h 2800222"/>
                <a:gd name="connsiteX12" fmla="*/ 19050 w 2154237"/>
                <a:gd name="connsiteY12" fmla="*/ 1792159 h 2800222"/>
                <a:gd name="connsiteX13" fmla="*/ 400050 w 2154237"/>
                <a:gd name="connsiteY13" fmla="*/ 2392234 h 2800222"/>
                <a:gd name="connsiteX14" fmla="*/ 723900 w 2154237"/>
                <a:gd name="connsiteY14" fmla="*/ 2620834 h 2800222"/>
                <a:gd name="connsiteX15" fmla="*/ 1123950 w 2154237"/>
                <a:gd name="connsiteY15" fmla="*/ 2773234 h 2800222"/>
                <a:gd name="connsiteX16" fmla="*/ 1514475 w 2154237"/>
                <a:gd name="connsiteY16" fmla="*/ 2782759 h 2800222"/>
                <a:gd name="connsiteX17" fmla="*/ 1714500 w 2154237"/>
                <a:gd name="connsiteY17" fmla="*/ 2658934 h 2800222"/>
                <a:gd name="connsiteX18" fmla="*/ 1771650 w 2154237"/>
                <a:gd name="connsiteY18" fmla="*/ 2506534 h 2800222"/>
                <a:gd name="connsiteX19" fmla="*/ 1714500 w 2154237"/>
                <a:gd name="connsiteY19" fmla="*/ 2277934 h 2800222"/>
                <a:gd name="connsiteX20" fmla="*/ 1619250 w 2154237"/>
                <a:gd name="connsiteY20" fmla="*/ 2116009 h 2800222"/>
                <a:gd name="connsiteX21" fmla="*/ 1514475 w 2154237"/>
                <a:gd name="connsiteY21" fmla="*/ 1973134 h 2800222"/>
                <a:gd name="connsiteX22" fmla="*/ 1285875 w 2154237"/>
                <a:gd name="connsiteY22" fmla="*/ 1782634 h 2800222"/>
                <a:gd name="connsiteX23" fmla="*/ 1104900 w 2154237"/>
                <a:gd name="connsiteY23" fmla="*/ 1601659 h 2800222"/>
                <a:gd name="connsiteX24" fmla="*/ 952500 w 2154237"/>
                <a:gd name="connsiteY24" fmla="*/ 1354009 h 2800222"/>
                <a:gd name="connsiteX25" fmla="*/ 962025 w 2154237"/>
                <a:gd name="connsiteY25" fmla="*/ 1134934 h 2800222"/>
                <a:gd name="connsiteX26" fmla="*/ 1076325 w 2154237"/>
                <a:gd name="connsiteY26" fmla="*/ 925384 h 2800222"/>
                <a:gd name="connsiteX27" fmla="*/ 1333500 w 2154237"/>
                <a:gd name="connsiteY27" fmla="*/ 811084 h 2800222"/>
                <a:gd name="connsiteX28" fmla="*/ 1552575 w 2154237"/>
                <a:gd name="connsiteY28" fmla="*/ 801559 h 2800222"/>
                <a:gd name="connsiteX29" fmla="*/ 1933575 w 2154237"/>
                <a:gd name="connsiteY29" fmla="*/ 792034 h 2800222"/>
                <a:gd name="connsiteX30" fmla="*/ 2066925 w 2154237"/>
                <a:gd name="connsiteY30" fmla="*/ 696784 h 2800222"/>
                <a:gd name="connsiteX31" fmla="*/ 2124075 w 2154237"/>
                <a:gd name="connsiteY31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28575 w 2154237"/>
                <a:gd name="connsiteY9" fmla="*/ 915859 h 2800222"/>
                <a:gd name="connsiteX10" fmla="*/ 0 w 2154237"/>
                <a:gd name="connsiteY10" fmla="*/ 1039684 h 2800222"/>
                <a:gd name="connsiteX11" fmla="*/ 19050 w 2154237"/>
                <a:gd name="connsiteY11" fmla="*/ 1792159 h 2800222"/>
                <a:gd name="connsiteX12" fmla="*/ 400050 w 2154237"/>
                <a:gd name="connsiteY12" fmla="*/ 2392234 h 2800222"/>
                <a:gd name="connsiteX13" fmla="*/ 723900 w 2154237"/>
                <a:gd name="connsiteY13" fmla="*/ 2620834 h 2800222"/>
                <a:gd name="connsiteX14" fmla="*/ 1123950 w 2154237"/>
                <a:gd name="connsiteY14" fmla="*/ 2773234 h 2800222"/>
                <a:gd name="connsiteX15" fmla="*/ 1514475 w 2154237"/>
                <a:gd name="connsiteY15" fmla="*/ 2782759 h 2800222"/>
                <a:gd name="connsiteX16" fmla="*/ 1714500 w 2154237"/>
                <a:gd name="connsiteY16" fmla="*/ 2658934 h 2800222"/>
                <a:gd name="connsiteX17" fmla="*/ 1771650 w 2154237"/>
                <a:gd name="connsiteY17" fmla="*/ 2506534 h 2800222"/>
                <a:gd name="connsiteX18" fmla="*/ 1714500 w 2154237"/>
                <a:gd name="connsiteY18" fmla="*/ 2277934 h 2800222"/>
                <a:gd name="connsiteX19" fmla="*/ 1619250 w 2154237"/>
                <a:gd name="connsiteY19" fmla="*/ 2116009 h 2800222"/>
                <a:gd name="connsiteX20" fmla="*/ 1514475 w 2154237"/>
                <a:gd name="connsiteY20" fmla="*/ 1973134 h 2800222"/>
                <a:gd name="connsiteX21" fmla="*/ 1285875 w 2154237"/>
                <a:gd name="connsiteY21" fmla="*/ 1782634 h 2800222"/>
                <a:gd name="connsiteX22" fmla="*/ 1104900 w 2154237"/>
                <a:gd name="connsiteY22" fmla="*/ 1601659 h 2800222"/>
                <a:gd name="connsiteX23" fmla="*/ 952500 w 2154237"/>
                <a:gd name="connsiteY23" fmla="*/ 1354009 h 2800222"/>
                <a:gd name="connsiteX24" fmla="*/ 962025 w 2154237"/>
                <a:gd name="connsiteY24" fmla="*/ 1134934 h 2800222"/>
                <a:gd name="connsiteX25" fmla="*/ 1076325 w 2154237"/>
                <a:gd name="connsiteY25" fmla="*/ 925384 h 2800222"/>
                <a:gd name="connsiteX26" fmla="*/ 1333500 w 2154237"/>
                <a:gd name="connsiteY26" fmla="*/ 811084 h 2800222"/>
                <a:gd name="connsiteX27" fmla="*/ 1552575 w 2154237"/>
                <a:gd name="connsiteY27" fmla="*/ 801559 h 2800222"/>
                <a:gd name="connsiteX28" fmla="*/ 1933575 w 2154237"/>
                <a:gd name="connsiteY28" fmla="*/ 792034 h 2800222"/>
                <a:gd name="connsiteX29" fmla="*/ 2066925 w 2154237"/>
                <a:gd name="connsiteY29" fmla="*/ 696784 h 2800222"/>
                <a:gd name="connsiteX30" fmla="*/ 2124075 w 2154237"/>
                <a:gd name="connsiteY30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0 w 2154237"/>
                <a:gd name="connsiteY9" fmla="*/ 1039684 h 2800222"/>
                <a:gd name="connsiteX10" fmla="*/ 19050 w 2154237"/>
                <a:gd name="connsiteY10" fmla="*/ 1792159 h 2800222"/>
                <a:gd name="connsiteX11" fmla="*/ 400050 w 2154237"/>
                <a:gd name="connsiteY11" fmla="*/ 2392234 h 2800222"/>
                <a:gd name="connsiteX12" fmla="*/ 723900 w 2154237"/>
                <a:gd name="connsiteY12" fmla="*/ 2620834 h 2800222"/>
                <a:gd name="connsiteX13" fmla="*/ 1123950 w 2154237"/>
                <a:gd name="connsiteY13" fmla="*/ 2773234 h 2800222"/>
                <a:gd name="connsiteX14" fmla="*/ 1514475 w 2154237"/>
                <a:gd name="connsiteY14" fmla="*/ 2782759 h 2800222"/>
                <a:gd name="connsiteX15" fmla="*/ 1714500 w 2154237"/>
                <a:gd name="connsiteY15" fmla="*/ 2658934 h 2800222"/>
                <a:gd name="connsiteX16" fmla="*/ 1771650 w 2154237"/>
                <a:gd name="connsiteY16" fmla="*/ 2506534 h 2800222"/>
                <a:gd name="connsiteX17" fmla="*/ 1714500 w 2154237"/>
                <a:gd name="connsiteY17" fmla="*/ 2277934 h 2800222"/>
                <a:gd name="connsiteX18" fmla="*/ 1619250 w 2154237"/>
                <a:gd name="connsiteY18" fmla="*/ 2116009 h 2800222"/>
                <a:gd name="connsiteX19" fmla="*/ 1514475 w 2154237"/>
                <a:gd name="connsiteY19" fmla="*/ 1973134 h 2800222"/>
                <a:gd name="connsiteX20" fmla="*/ 1285875 w 2154237"/>
                <a:gd name="connsiteY20" fmla="*/ 1782634 h 2800222"/>
                <a:gd name="connsiteX21" fmla="*/ 1104900 w 2154237"/>
                <a:gd name="connsiteY21" fmla="*/ 1601659 h 2800222"/>
                <a:gd name="connsiteX22" fmla="*/ 952500 w 2154237"/>
                <a:gd name="connsiteY22" fmla="*/ 1354009 h 2800222"/>
                <a:gd name="connsiteX23" fmla="*/ 962025 w 2154237"/>
                <a:gd name="connsiteY23" fmla="*/ 1134934 h 2800222"/>
                <a:gd name="connsiteX24" fmla="*/ 1076325 w 2154237"/>
                <a:gd name="connsiteY24" fmla="*/ 925384 h 2800222"/>
                <a:gd name="connsiteX25" fmla="*/ 1333500 w 2154237"/>
                <a:gd name="connsiteY25" fmla="*/ 811084 h 2800222"/>
                <a:gd name="connsiteX26" fmla="*/ 1552575 w 2154237"/>
                <a:gd name="connsiteY26" fmla="*/ 801559 h 2800222"/>
                <a:gd name="connsiteX27" fmla="*/ 1933575 w 2154237"/>
                <a:gd name="connsiteY27" fmla="*/ 792034 h 2800222"/>
                <a:gd name="connsiteX28" fmla="*/ 2066925 w 2154237"/>
                <a:gd name="connsiteY28" fmla="*/ 696784 h 2800222"/>
                <a:gd name="connsiteX29" fmla="*/ 2124075 w 2154237"/>
                <a:gd name="connsiteY29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619250 w 2154237"/>
                <a:gd name="connsiteY17" fmla="*/ 2116009 h 2800222"/>
                <a:gd name="connsiteX18" fmla="*/ 1514475 w 2154237"/>
                <a:gd name="connsiteY18" fmla="*/ 1973134 h 2800222"/>
                <a:gd name="connsiteX19" fmla="*/ 1285875 w 2154237"/>
                <a:gd name="connsiteY19" fmla="*/ 1782634 h 2800222"/>
                <a:gd name="connsiteX20" fmla="*/ 1104900 w 2154237"/>
                <a:gd name="connsiteY20" fmla="*/ 1601659 h 2800222"/>
                <a:gd name="connsiteX21" fmla="*/ 952500 w 2154237"/>
                <a:gd name="connsiteY21" fmla="*/ 1354009 h 2800222"/>
                <a:gd name="connsiteX22" fmla="*/ 962025 w 2154237"/>
                <a:gd name="connsiteY22" fmla="*/ 1134934 h 2800222"/>
                <a:gd name="connsiteX23" fmla="*/ 1076325 w 2154237"/>
                <a:gd name="connsiteY23" fmla="*/ 925384 h 2800222"/>
                <a:gd name="connsiteX24" fmla="*/ 1333500 w 2154237"/>
                <a:gd name="connsiteY24" fmla="*/ 811084 h 2800222"/>
                <a:gd name="connsiteX25" fmla="*/ 1552575 w 2154237"/>
                <a:gd name="connsiteY25" fmla="*/ 801559 h 2800222"/>
                <a:gd name="connsiteX26" fmla="*/ 1933575 w 2154237"/>
                <a:gd name="connsiteY26" fmla="*/ 792034 h 2800222"/>
                <a:gd name="connsiteX27" fmla="*/ 2066925 w 2154237"/>
                <a:gd name="connsiteY27" fmla="*/ 696784 h 2800222"/>
                <a:gd name="connsiteX28" fmla="*/ 2124075 w 2154237"/>
                <a:gd name="connsiteY28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514475 w 2154237"/>
                <a:gd name="connsiteY17" fmla="*/ 1973134 h 2800222"/>
                <a:gd name="connsiteX18" fmla="*/ 1285875 w 2154237"/>
                <a:gd name="connsiteY18" fmla="*/ 1782634 h 2800222"/>
                <a:gd name="connsiteX19" fmla="*/ 1104900 w 2154237"/>
                <a:gd name="connsiteY19" fmla="*/ 1601659 h 2800222"/>
                <a:gd name="connsiteX20" fmla="*/ 952500 w 2154237"/>
                <a:gd name="connsiteY20" fmla="*/ 1354009 h 2800222"/>
                <a:gd name="connsiteX21" fmla="*/ 962025 w 2154237"/>
                <a:gd name="connsiteY21" fmla="*/ 1134934 h 2800222"/>
                <a:gd name="connsiteX22" fmla="*/ 1076325 w 2154237"/>
                <a:gd name="connsiteY22" fmla="*/ 925384 h 2800222"/>
                <a:gd name="connsiteX23" fmla="*/ 1333500 w 2154237"/>
                <a:gd name="connsiteY23" fmla="*/ 811084 h 2800222"/>
                <a:gd name="connsiteX24" fmla="*/ 1552575 w 2154237"/>
                <a:gd name="connsiteY24" fmla="*/ 801559 h 2800222"/>
                <a:gd name="connsiteX25" fmla="*/ 1933575 w 2154237"/>
                <a:gd name="connsiteY25" fmla="*/ 792034 h 2800222"/>
                <a:gd name="connsiteX26" fmla="*/ 2066925 w 2154237"/>
                <a:gd name="connsiteY26" fmla="*/ 696784 h 2800222"/>
                <a:gd name="connsiteX27" fmla="*/ 2124075 w 2154237"/>
                <a:gd name="connsiteY27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14500 w 2154237"/>
                <a:gd name="connsiteY15" fmla="*/ 2277934 h 2800222"/>
                <a:gd name="connsiteX16" fmla="*/ 1514475 w 2154237"/>
                <a:gd name="connsiteY16" fmla="*/ 1973134 h 2800222"/>
                <a:gd name="connsiteX17" fmla="*/ 1285875 w 2154237"/>
                <a:gd name="connsiteY17" fmla="*/ 1782634 h 2800222"/>
                <a:gd name="connsiteX18" fmla="*/ 1104900 w 2154237"/>
                <a:gd name="connsiteY18" fmla="*/ 1601659 h 2800222"/>
                <a:gd name="connsiteX19" fmla="*/ 952500 w 2154237"/>
                <a:gd name="connsiteY19" fmla="*/ 1354009 h 2800222"/>
                <a:gd name="connsiteX20" fmla="*/ 962025 w 2154237"/>
                <a:gd name="connsiteY20" fmla="*/ 1134934 h 2800222"/>
                <a:gd name="connsiteX21" fmla="*/ 1076325 w 2154237"/>
                <a:gd name="connsiteY21" fmla="*/ 925384 h 2800222"/>
                <a:gd name="connsiteX22" fmla="*/ 1333500 w 2154237"/>
                <a:gd name="connsiteY22" fmla="*/ 811084 h 2800222"/>
                <a:gd name="connsiteX23" fmla="*/ 1552575 w 2154237"/>
                <a:gd name="connsiteY23" fmla="*/ 801559 h 2800222"/>
                <a:gd name="connsiteX24" fmla="*/ 1933575 w 2154237"/>
                <a:gd name="connsiteY24" fmla="*/ 792034 h 2800222"/>
                <a:gd name="connsiteX25" fmla="*/ 2066925 w 2154237"/>
                <a:gd name="connsiteY25" fmla="*/ 696784 h 2800222"/>
                <a:gd name="connsiteX26" fmla="*/ 2124075 w 2154237"/>
                <a:gd name="connsiteY26" fmla="*/ 420559 h 2800222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285875 w 2154237"/>
                <a:gd name="connsiteY16" fmla="*/ 1782634 h 2779584"/>
                <a:gd name="connsiteX17" fmla="*/ 1104900 w 2154237"/>
                <a:gd name="connsiteY17" fmla="*/ 1601659 h 2779584"/>
                <a:gd name="connsiteX18" fmla="*/ 952500 w 2154237"/>
                <a:gd name="connsiteY18" fmla="*/ 1354009 h 2779584"/>
                <a:gd name="connsiteX19" fmla="*/ 962025 w 2154237"/>
                <a:gd name="connsiteY19" fmla="*/ 1134934 h 2779584"/>
                <a:gd name="connsiteX20" fmla="*/ 1076325 w 2154237"/>
                <a:gd name="connsiteY20" fmla="*/ 925384 h 2779584"/>
                <a:gd name="connsiteX21" fmla="*/ 1333500 w 2154237"/>
                <a:gd name="connsiteY21" fmla="*/ 811084 h 2779584"/>
                <a:gd name="connsiteX22" fmla="*/ 1552575 w 2154237"/>
                <a:gd name="connsiteY22" fmla="*/ 801559 h 2779584"/>
                <a:gd name="connsiteX23" fmla="*/ 1933575 w 2154237"/>
                <a:gd name="connsiteY23" fmla="*/ 792034 h 2779584"/>
                <a:gd name="connsiteX24" fmla="*/ 2066925 w 2154237"/>
                <a:gd name="connsiteY24" fmla="*/ 696784 h 2779584"/>
                <a:gd name="connsiteX25" fmla="*/ 2124075 w 2154237"/>
                <a:gd name="connsiteY25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1933575 w 2154237"/>
                <a:gd name="connsiteY22" fmla="*/ 792034 h 2779584"/>
                <a:gd name="connsiteX23" fmla="*/ 2066925 w 2154237"/>
                <a:gd name="connsiteY23" fmla="*/ 696784 h 2779584"/>
                <a:gd name="connsiteX24" fmla="*/ 2124075 w 2154237"/>
                <a:gd name="connsiteY24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2066925 w 2154237"/>
                <a:gd name="connsiteY22" fmla="*/ 696784 h 2779584"/>
                <a:gd name="connsiteX23" fmla="*/ 2124075 w 2154237"/>
                <a:gd name="connsiteY23" fmla="*/ 420559 h 2779584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276225 w 2154237"/>
                <a:gd name="connsiteY5" fmla="*/ 393700 h 2800350"/>
                <a:gd name="connsiteX6" fmla="*/ 142875 w 2154237"/>
                <a:gd name="connsiteY6" fmla="*/ 631825 h 2800350"/>
                <a:gd name="connsiteX7" fmla="*/ 0 w 2154237"/>
                <a:gd name="connsiteY7" fmla="*/ 1060450 h 2800350"/>
                <a:gd name="connsiteX8" fmla="*/ 19050 w 2154237"/>
                <a:gd name="connsiteY8" fmla="*/ 1812925 h 2800350"/>
                <a:gd name="connsiteX9" fmla="*/ 400050 w 2154237"/>
                <a:gd name="connsiteY9" fmla="*/ 2413000 h 2800350"/>
                <a:gd name="connsiteX10" fmla="*/ 723900 w 2154237"/>
                <a:gd name="connsiteY10" fmla="*/ 2641600 h 2800350"/>
                <a:gd name="connsiteX11" fmla="*/ 1123950 w 2154237"/>
                <a:gd name="connsiteY11" fmla="*/ 2794000 h 2800350"/>
                <a:gd name="connsiteX12" fmla="*/ 1714500 w 2154237"/>
                <a:gd name="connsiteY12" fmla="*/ 2679700 h 2800350"/>
                <a:gd name="connsiteX13" fmla="*/ 1714500 w 2154237"/>
                <a:gd name="connsiteY13" fmla="*/ 2298700 h 2800350"/>
                <a:gd name="connsiteX14" fmla="*/ 1514475 w 2154237"/>
                <a:gd name="connsiteY14" fmla="*/ 1993900 h 2800350"/>
                <a:gd name="connsiteX15" fmla="*/ 1104900 w 2154237"/>
                <a:gd name="connsiteY15" fmla="*/ 1622425 h 2800350"/>
                <a:gd name="connsiteX16" fmla="*/ 952500 w 2154237"/>
                <a:gd name="connsiteY16" fmla="*/ 1374775 h 2800350"/>
                <a:gd name="connsiteX17" fmla="*/ 962025 w 2154237"/>
                <a:gd name="connsiteY17" fmla="*/ 1155700 h 2800350"/>
                <a:gd name="connsiteX18" fmla="*/ 1076325 w 2154237"/>
                <a:gd name="connsiteY18" fmla="*/ 946150 h 2800350"/>
                <a:gd name="connsiteX19" fmla="*/ 1333500 w 2154237"/>
                <a:gd name="connsiteY19" fmla="*/ 831850 h 2800350"/>
                <a:gd name="connsiteX20" fmla="*/ 1552575 w 2154237"/>
                <a:gd name="connsiteY20" fmla="*/ 822325 h 2800350"/>
                <a:gd name="connsiteX21" fmla="*/ 2066925 w 2154237"/>
                <a:gd name="connsiteY21" fmla="*/ 717550 h 2800350"/>
                <a:gd name="connsiteX22" fmla="*/ 2124075 w 2154237"/>
                <a:gd name="connsiteY22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333500 w 2154237"/>
                <a:gd name="connsiteY18" fmla="*/ 831850 h 2800350"/>
                <a:gd name="connsiteX19" fmla="*/ 1552575 w 2154237"/>
                <a:gd name="connsiteY19" fmla="*/ 822325 h 2800350"/>
                <a:gd name="connsiteX20" fmla="*/ 2066925 w 2154237"/>
                <a:gd name="connsiteY20" fmla="*/ 717550 h 2800350"/>
                <a:gd name="connsiteX21" fmla="*/ 2124075 w 2154237"/>
                <a:gd name="connsiteY21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30425 w 2163763"/>
                <a:gd name="connsiteY0" fmla="*/ 444500 h 2803525"/>
                <a:gd name="connsiteX1" fmla="*/ 1892300 w 2163763"/>
                <a:gd name="connsiteY1" fmla="*/ 158750 h 2803525"/>
                <a:gd name="connsiteX2" fmla="*/ 1577975 w 2163763"/>
                <a:gd name="connsiteY2" fmla="*/ 44450 h 2803525"/>
                <a:gd name="connsiteX3" fmla="*/ 863600 w 2163763"/>
                <a:gd name="connsiteY3" fmla="*/ 34925 h 2803525"/>
                <a:gd name="connsiteX4" fmla="*/ 425450 w 2163763"/>
                <a:gd name="connsiteY4" fmla="*/ 234950 h 2803525"/>
                <a:gd name="connsiteX5" fmla="*/ 149225 w 2163763"/>
                <a:gd name="connsiteY5" fmla="*/ 635000 h 2803525"/>
                <a:gd name="connsiteX6" fmla="*/ 6350 w 2163763"/>
                <a:gd name="connsiteY6" fmla="*/ 1063625 h 2803525"/>
                <a:gd name="connsiteX7" fmla="*/ 25400 w 2163763"/>
                <a:gd name="connsiteY7" fmla="*/ 1816100 h 2803525"/>
                <a:gd name="connsiteX8" fmla="*/ 406400 w 2163763"/>
                <a:gd name="connsiteY8" fmla="*/ 2416175 h 2803525"/>
                <a:gd name="connsiteX9" fmla="*/ 730250 w 2163763"/>
                <a:gd name="connsiteY9" fmla="*/ 2644775 h 2803525"/>
                <a:gd name="connsiteX10" fmla="*/ 1130300 w 2163763"/>
                <a:gd name="connsiteY10" fmla="*/ 2797175 h 2803525"/>
                <a:gd name="connsiteX11" fmla="*/ 1720850 w 2163763"/>
                <a:gd name="connsiteY11" fmla="*/ 2682875 h 2803525"/>
                <a:gd name="connsiteX12" fmla="*/ 1720850 w 2163763"/>
                <a:gd name="connsiteY12" fmla="*/ 2301875 h 2803525"/>
                <a:gd name="connsiteX13" fmla="*/ 1520825 w 2163763"/>
                <a:gd name="connsiteY13" fmla="*/ 1997075 h 2803525"/>
                <a:gd name="connsiteX14" fmla="*/ 1111250 w 2163763"/>
                <a:gd name="connsiteY14" fmla="*/ 1625600 h 2803525"/>
                <a:gd name="connsiteX15" fmla="*/ 958850 w 2163763"/>
                <a:gd name="connsiteY15" fmla="*/ 1377950 h 2803525"/>
                <a:gd name="connsiteX16" fmla="*/ 968375 w 2163763"/>
                <a:gd name="connsiteY16" fmla="*/ 1158875 h 2803525"/>
                <a:gd name="connsiteX17" fmla="*/ 1082675 w 2163763"/>
                <a:gd name="connsiteY17" fmla="*/ 949325 h 2803525"/>
                <a:gd name="connsiteX18" fmla="*/ 1558925 w 2163763"/>
                <a:gd name="connsiteY18" fmla="*/ 825500 h 2803525"/>
                <a:gd name="connsiteX19" fmla="*/ 2073275 w 2163763"/>
                <a:gd name="connsiteY19" fmla="*/ 720725 h 2803525"/>
                <a:gd name="connsiteX20" fmla="*/ 2130425 w 2163763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009650 w 2227263"/>
                <a:gd name="connsiteY16" fmla="*/ 1158875 h 2803525"/>
                <a:gd name="connsiteX17" fmla="*/ 1123950 w 2227263"/>
                <a:gd name="connsiteY17" fmla="*/ 949325 h 2803525"/>
                <a:gd name="connsiteX18" fmla="*/ 1600200 w 2227263"/>
                <a:gd name="connsiteY18" fmla="*/ 825500 h 2803525"/>
                <a:gd name="connsiteX19" fmla="*/ 2171700 w 2227263"/>
                <a:gd name="connsiteY19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123950 w 2227263"/>
                <a:gd name="connsiteY16" fmla="*/ 949325 h 2803525"/>
                <a:gd name="connsiteX17" fmla="*/ 1600200 w 2227263"/>
                <a:gd name="connsiteY17" fmla="*/ 825500 h 2803525"/>
                <a:gd name="connsiteX18" fmla="*/ 2171700 w 2227263"/>
                <a:gd name="connsiteY18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000125 w 2227263"/>
                <a:gd name="connsiteY14" fmla="*/ 1377950 h 2803525"/>
                <a:gd name="connsiteX15" fmla="*/ 1123950 w 2227263"/>
                <a:gd name="connsiteY15" fmla="*/ 949325 h 2803525"/>
                <a:gd name="connsiteX16" fmla="*/ 1600200 w 2227263"/>
                <a:gd name="connsiteY16" fmla="*/ 825500 h 2803525"/>
                <a:gd name="connsiteX17" fmla="*/ 2171700 w 2227263"/>
                <a:gd name="connsiteY17" fmla="*/ 444500 h 28035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05113"/>
                <a:gd name="connsiteX1" fmla="*/ 1933575 w 2227263"/>
                <a:gd name="connsiteY1" fmla="*/ 158750 h 2805113"/>
                <a:gd name="connsiteX2" fmla="*/ 1619250 w 2227263"/>
                <a:gd name="connsiteY2" fmla="*/ 44450 h 2805113"/>
                <a:gd name="connsiteX3" fmla="*/ 904875 w 2227263"/>
                <a:gd name="connsiteY3" fmla="*/ 34925 h 2805113"/>
                <a:gd name="connsiteX4" fmla="*/ 466725 w 2227263"/>
                <a:gd name="connsiteY4" fmla="*/ 234950 h 2805113"/>
                <a:gd name="connsiteX5" fmla="*/ 190500 w 2227263"/>
                <a:gd name="connsiteY5" fmla="*/ 635000 h 2805113"/>
                <a:gd name="connsiteX6" fmla="*/ 47625 w 2227263"/>
                <a:gd name="connsiteY6" fmla="*/ 1063625 h 2805113"/>
                <a:gd name="connsiteX7" fmla="*/ 66675 w 2227263"/>
                <a:gd name="connsiteY7" fmla="*/ 1816100 h 2805113"/>
                <a:gd name="connsiteX8" fmla="*/ 447675 w 2227263"/>
                <a:gd name="connsiteY8" fmla="*/ 2416175 h 2805113"/>
                <a:gd name="connsiteX9" fmla="*/ 771525 w 2227263"/>
                <a:gd name="connsiteY9" fmla="*/ 2644775 h 2805113"/>
                <a:gd name="connsiteX10" fmla="*/ 1171575 w 2227263"/>
                <a:gd name="connsiteY10" fmla="*/ 2797175 h 2805113"/>
                <a:gd name="connsiteX11" fmla="*/ 1638300 w 2227263"/>
                <a:gd name="connsiteY11" fmla="*/ 2597150 h 2805113"/>
                <a:gd name="connsiteX12" fmla="*/ 1562100 w 2227263"/>
                <a:gd name="connsiteY12" fmla="*/ 1997075 h 2805113"/>
                <a:gd name="connsiteX13" fmla="*/ 1000125 w 2227263"/>
                <a:gd name="connsiteY13" fmla="*/ 1377950 h 2805113"/>
                <a:gd name="connsiteX14" fmla="*/ 1123950 w 2227263"/>
                <a:gd name="connsiteY14" fmla="*/ 949325 h 2805113"/>
                <a:gd name="connsiteX15" fmla="*/ 1600200 w 2227263"/>
                <a:gd name="connsiteY15" fmla="*/ 825500 h 2805113"/>
                <a:gd name="connsiteX16" fmla="*/ 2171700 w 2227263"/>
                <a:gd name="connsiteY16" fmla="*/ 444500 h 2805113"/>
                <a:gd name="connsiteX0" fmla="*/ 2171700 w 2227263"/>
                <a:gd name="connsiteY0" fmla="*/ 444500 h 2705100"/>
                <a:gd name="connsiteX1" fmla="*/ 1933575 w 2227263"/>
                <a:gd name="connsiteY1" fmla="*/ 158750 h 2705100"/>
                <a:gd name="connsiteX2" fmla="*/ 1619250 w 2227263"/>
                <a:gd name="connsiteY2" fmla="*/ 44450 h 2705100"/>
                <a:gd name="connsiteX3" fmla="*/ 904875 w 2227263"/>
                <a:gd name="connsiteY3" fmla="*/ 34925 h 2705100"/>
                <a:gd name="connsiteX4" fmla="*/ 466725 w 2227263"/>
                <a:gd name="connsiteY4" fmla="*/ 234950 h 2705100"/>
                <a:gd name="connsiteX5" fmla="*/ 190500 w 2227263"/>
                <a:gd name="connsiteY5" fmla="*/ 635000 h 2705100"/>
                <a:gd name="connsiteX6" fmla="*/ 47625 w 2227263"/>
                <a:gd name="connsiteY6" fmla="*/ 1063625 h 2705100"/>
                <a:gd name="connsiteX7" fmla="*/ 66675 w 2227263"/>
                <a:gd name="connsiteY7" fmla="*/ 1816100 h 2705100"/>
                <a:gd name="connsiteX8" fmla="*/ 447675 w 2227263"/>
                <a:gd name="connsiteY8" fmla="*/ 2416175 h 2705100"/>
                <a:gd name="connsiteX9" fmla="*/ 771525 w 2227263"/>
                <a:gd name="connsiteY9" fmla="*/ 2644775 h 2705100"/>
                <a:gd name="connsiteX10" fmla="*/ 1638300 w 2227263"/>
                <a:gd name="connsiteY10" fmla="*/ 2597150 h 2705100"/>
                <a:gd name="connsiteX11" fmla="*/ 1562100 w 2227263"/>
                <a:gd name="connsiteY11" fmla="*/ 1997075 h 2705100"/>
                <a:gd name="connsiteX12" fmla="*/ 1000125 w 2227263"/>
                <a:gd name="connsiteY12" fmla="*/ 1377950 h 2705100"/>
                <a:gd name="connsiteX13" fmla="*/ 1123950 w 2227263"/>
                <a:gd name="connsiteY13" fmla="*/ 949325 h 2705100"/>
                <a:gd name="connsiteX14" fmla="*/ 1600200 w 2227263"/>
                <a:gd name="connsiteY14" fmla="*/ 825500 h 2705100"/>
                <a:gd name="connsiteX15" fmla="*/ 2171700 w 2227263"/>
                <a:gd name="connsiteY15" fmla="*/ 444500 h 2705100"/>
                <a:gd name="connsiteX0" fmla="*/ 2225675 w 2281238"/>
                <a:gd name="connsiteY0" fmla="*/ 444500 h 2774950"/>
                <a:gd name="connsiteX1" fmla="*/ 1987550 w 2281238"/>
                <a:gd name="connsiteY1" fmla="*/ 158750 h 2774950"/>
                <a:gd name="connsiteX2" fmla="*/ 1673225 w 2281238"/>
                <a:gd name="connsiteY2" fmla="*/ 44450 h 2774950"/>
                <a:gd name="connsiteX3" fmla="*/ 958850 w 2281238"/>
                <a:gd name="connsiteY3" fmla="*/ 34925 h 2774950"/>
                <a:gd name="connsiteX4" fmla="*/ 520700 w 2281238"/>
                <a:gd name="connsiteY4" fmla="*/ 234950 h 2774950"/>
                <a:gd name="connsiteX5" fmla="*/ 244475 w 2281238"/>
                <a:gd name="connsiteY5" fmla="*/ 635000 h 2774950"/>
                <a:gd name="connsiteX6" fmla="*/ 101600 w 2281238"/>
                <a:gd name="connsiteY6" fmla="*/ 1063625 h 2774950"/>
                <a:gd name="connsiteX7" fmla="*/ 120650 w 2281238"/>
                <a:gd name="connsiteY7" fmla="*/ 1816100 h 2774950"/>
                <a:gd name="connsiteX8" fmla="*/ 825500 w 2281238"/>
                <a:gd name="connsiteY8" fmla="*/ 2644775 h 2774950"/>
                <a:gd name="connsiteX9" fmla="*/ 1692275 w 2281238"/>
                <a:gd name="connsiteY9" fmla="*/ 2597150 h 2774950"/>
                <a:gd name="connsiteX10" fmla="*/ 1616075 w 2281238"/>
                <a:gd name="connsiteY10" fmla="*/ 1997075 h 2774950"/>
                <a:gd name="connsiteX11" fmla="*/ 1054100 w 2281238"/>
                <a:gd name="connsiteY11" fmla="*/ 1377950 h 2774950"/>
                <a:gd name="connsiteX12" fmla="*/ 1177925 w 2281238"/>
                <a:gd name="connsiteY12" fmla="*/ 949325 h 2774950"/>
                <a:gd name="connsiteX13" fmla="*/ 1654175 w 2281238"/>
                <a:gd name="connsiteY13" fmla="*/ 825500 h 2774950"/>
                <a:gd name="connsiteX14" fmla="*/ 2225675 w 2281238"/>
                <a:gd name="connsiteY14" fmla="*/ 444500 h 2774950"/>
                <a:gd name="connsiteX0" fmla="*/ 2225675 w 2281238"/>
                <a:gd name="connsiteY0" fmla="*/ 508000 h 2838450"/>
                <a:gd name="connsiteX1" fmla="*/ 1987550 w 2281238"/>
                <a:gd name="connsiteY1" fmla="*/ 222250 h 2838450"/>
                <a:gd name="connsiteX2" fmla="*/ 1673225 w 2281238"/>
                <a:gd name="connsiteY2" fmla="*/ 107950 h 2838450"/>
                <a:gd name="connsiteX3" fmla="*/ 958850 w 2281238"/>
                <a:gd name="connsiteY3" fmla="*/ 98425 h 2838450"/>
                <a:gd name="connsiteX4" fmla="*/ 244475 w 2281238"/>
                <a:gd name="connsiteY4" fmla="*/ 698500 h 2838450"/>
                <a:gd name="connsiteX5" fmla="*/ 101600 w 2281238"/>
                <a:gd name="connsiteY5" fmla="*/ 1127125 h 2838450"/>
                <a:gd name="connsiteX6" fmla="*/ 120650 w 2281238"/>
                <a:gd name="connsiteY6" fmla="*/ 1879600 h 2838450"/>
                <a:gd name="connsiteX7" fmla="*/ 825500 w 2281238"/>
                <a:gd name="connsiteY7" fmla="*/ 2708275 h 2838450"/>
                <a:gd name="connsiteX8" fmla="*/ 1692275 w 2281238"/>
                <a:gd name="connsiteY8" fmla="*/ 2660650 h 2838450"/>
                <a:gd name="connsiteX9" fmla="*/ 1616075 w 2281238"/>
                <a:gd name="connsiteY9" fmla="*/ 2060575 h 2838450"/>
                <a:gd name="connsiteX10" fmla="*/ 1054100 w 2281238"/>
                <a:gd name="connsiteY10" fmla="*/ 1441450 h 2838450"/>
                <a:gd name="connsiteX11" fmla="*/ 1177925 w 2281238"/>
                <a:gd name="connsiteY11" fmla="*/ 1012825 h 2838450"/>
                <a:gd name="connsiteX12" fmla="*/ 1654175 w 2281238"/>
                <a:gd name="connsiteY12" fmla="*/ 889000 h 2838450"/>
                <a:gd name="connsiteX13" fmla="*/ 2225675 w 2281238"/>
                <a:gd name="connsiteY13" fmla="*/ 508000 h 2838450"/>
                <a:gd name="connsiteX0" fmla="*/ 2201862 w 2257425"/>
                <a:gd name="connsiteY0" fmla="*/ 508000 h 2838450"/>
                <a:gd name="connsiteX1" fmla="*/ 1963737 w 2257425"/>
                <a:gd name="connsiteY1" fmla="*/ 222250 h 2838450"/>
                <a:gd name="connsiteX2" fmla="*/ 1649412 w 2257425"/>
                <a:gd name="connsiteY2" fmla="*/ 107950 h 2838450"/>
                <a:gd name="connsiteX3" fmla="*/ 935037 w 2257425"/>
                <a:gd name="connsiteY3" fmla="*/ 98425 h 2838450"/>
                <a:gd name="connsiteX4" fmla="*/ 220662 w 2257425"/>
                <a:gd name="connsiteY4" fmla="*/ 698500 h 2838450"/>
                <a:gd name="connsiteX5" fmla="*/ 96837 w 2257425"/>
                <a:gd name="connsiteY5" fmla="*/ 1879600 h 2838450"/>
                <a:gd name="connsiteX6" fmla="*/ 801687 w 2257425"/>
                <a:gd name="connsiteY6" fmla="*/ 2708275 h 2838450"/>
                <a:gd name="connsiteX7" fmla="*/ 1668462 w 2257425"/>
                <a:gd name="connsiteY7" fmla="*/ 2660650 h 2838450"/>
                <a:gd name="connsiteX8" fmla="*/ 1592262 w 2257425"/>
                <a:gd name="connsiteY8" fmla="*/ 2060575 h 2838450"/>
                <a:gd name="connsiteX9" fmla="*/ 1030287 w 2257425"/>
                <a:gd name="connsiteY9" fmla="*/ 1441450 h 2838450"/>
                <a:gd name="connsiteX10" fmla="*/ 1154112 w 2257425"/>
                <a:gd name="connsiteY10" fmla="*/ 1012825 h 2838450"/>
                <a:gd name="connsiteX11" fmla="*/ 1630362 w 2257425"/>
                <a:gd name="connsiteY11" fmla="*/ 889000 h 2838450"/>
                <a:gd name="connsiteX12" fmla="*/ 2201862 w 2257425"/>
                <a:gd name="connsiteY12" fmla="*/ 508000 h 2838450"/>
                <a:gd name="connsiteX0" fmla="*/ 2201862 w 2205037"/>
                <a:gd name="connsiteY0" fmla="*/ 508000 h 2838450"/>
                <a:gd name="connsiteX1" fmla="*/ 1649412 w 2205037"/>
                <a:gd name="connsiteY1" fmla="*/ 107950 h 2838450"/>
                <a:gd name="connsiteX2" fmla="*/ 935037 w 2205037"/>
                <a:gd name="connsiteY2" fmla="*/ 98425 h 2838450"/>
                <a:gd name="connsiteX3" fmla="*/ 220662 w 2205037"/>
                <a:gd name="connsiteY3" fmla="*/ 698500 h 2838450"/>
                <a:gd name="connsiteX4" fmla="*/ 96837 w 2205037"/>
                <a:gd name="connsiteY4" fmla="*/ 1879600 h 2838450"/>
                <a:gd name="connsiteX5" fmla="*/ 801687 w 2205037"/>
                <a:gd name="connsiteY5" fmla="*/ 2708275 h 2838450"/>
                <a:gd name="connsiteX6" fmla="*/ 1668462 w 2205037"/>
                <a:gd name="connsiteY6" fmla="*/ 2660650 h 2838450"/>
                <a:gd name="connsiteX7" fmla="*/ 1592262 w 2205037"/>
                <a:gd name="connsiteY7" fmla="*/ 2060575 h 2838450"/>
                <a:gd name="connsiteX8" fmla="*/ 1030287 w 2205037"/>
                <a:gd name="connsiteY8" fmla="*/ 1441450 h 2838450"/>
                <a:gd name="connsiteX9" fmla="*/ 1154112 w 2205037"/>
                <a:gd name="connsiteY9" fmla="*/ 1012825 h 2838450"/>
                <a:gd name="connsiteX10" fmla="*/ 1630362 w 2205037"/>
                <a:gd name="connsiteY10" fmla="*/ 889000 h 2838450"/>
                <a:gd name="connsiteX11" fmla="*/ 2201862 w 2205037"/>
                <a:gd name="connsiteY11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030287 w 2284412"/>
                <a:gd name="connsiteY8" fmla="*/ 1441450 h 2838450"/>
                <a:gd name="connsiteX9" fmla="*/ 1154112 w 2284412"/>
                <a:gd name="connsiteY9" fmla="*/ 1012825 h 2838450"/>
                <a:gd name="connsiteX10" fmla="*/ 2201862 w 2284412"/>
                <a:gd name="connsiteY10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154112 w 2284412"/>
                <a:gd name="connsiteY8" fmla="*/ 1012825 h 2838450"/>
                <a:gd name="connsiteX9" fmla="*/ 2201862 w 2284412"/>
                <a:gd name="connsiteY9" fmla="*/ 508000 h 2838450"/>
                <a:gd name="connsiteX0" fmla="*/ 2239963 w 2322513"/>
                <a:gd name="connsiteY0" fmla="*/ 431800 h 2762250"/>
                <a:gd name="connsiteX1" fmla="*/ 1687513 w 2322513"/>
                <a:gd name="connsiteY1" fmla="*/ 31750 h 2762250"/>
                <a:gd name="connsiteX2" fmla="*/ 258763 w 2322513"/>
                <a:gd name="connsiteY2" fmla="*/ 622300 h 2762250"/>
                <a:gd name="connsiteX3" fmla="*/ 134938 w 2322513"/>
                <a:gd name="connsiteY3" fmla="*/ 1803400 h 2762250"/>
                <a:gd name="connsiteX4" fmla="*/ 839788 w 2322513"/>
                <a:gd name="connsiteY4" fmla="*/ 2632075 h 2762250"/>
                <a:gd name="connsiteX5" fmla="*/ 1706563 w 2322513"/>
                <a:gd name="connsiteY5" fmla="*/ 2584450 h 2762250"/>
                <a:gd name="connsiteX6" fmla="*/ 1630363 w 2322513"/>
                <a:gd name="connsiteY6" fmla="*/ 1984375 h 2762250"/>
                <a:gd name="connsiteX7" fmla="*/ 1192213 w 2322513"/>
                <a:gd name="connsiteY7" fmla="*/ 936625 h 2762250"/>
                <a:gd name="connsiteX8" fmla="*/ 2239963 w 2322513"/>
                <a:gd name="connsiteY8" fmla="*/ 431800 h 2762250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46312"/>
                <a:gd name="connsiteY0" fmla="*/ 546735 h 2877185"/>
                <a:gd name="connsiteX1" fmla="*/ 1611312 w 2246312"/>
                <a:gd name="connsiteY1" fmla="*/ 146685 h 2877185"/>
                <a:gd name="connsiteX2" fmla="*/ 411162 w 2246312"/>
                <a:gd name="connsiteY2" fmla="*/ 249555 h 2877185"/>
                <a:gd name="connsiteX3" fmla="*/ 58737 w 2246312"/>
                <a:gd name="connsiteY3" fmla="*/ 1918335 h 2877185"/>
                <a:gd name="connsiteX4" fmla="*/ 763587 w 2246312"/>
                <a:gd name="connsiteY4" fmla="*/ 2747010 h 2877185"/>
                <a:gd name="connsiteX5" fmla="*/ 1630362 w 2246312"/>
                <a:gd name="connsiteY5" fmla="*/ 2699385 h 2877185"/>
                <a:gd name="connsiteX6" fmla="*/ 1554162 w 2246312"/>
                <a:gd name="connsiteY6" fmla="*/ 2099310 h 2877185"/>
                <a:gd name="connsiteX7" fmla="*/ 1116012 w 2246312"/>
                <a:gd name="connsiteY7" fmla="*/ 1051560 h 2877185"/>
                <a:gd name="connsiteX8" fmla="*/ 2163762 w 2246312"/>
                <a:gd name="connsiteY8" fmla="*/ 546735 h 2877185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71712"/>
                <a:gd name="connsiteY0" fmla="*/ 600075 h 2930525"/>
                <a:gd name="connsiteX1" fmla="*/ 1763712 w 2271712"/>
                <a:gd name="connsiteY1" fmla="*/ 154305 h 2930525"/>
                <a:gd name="connsiteX2" fmla="*/ 411162 w 2271712"/>
                <a:gd name="connsiteY2" fmla="*/ 302895 h 2930525"/>
                <a:gd name="connsiteX3" fmla="*/ 58737 w 2271712"/>
                <a:gd name="connsiteY3" fmla="*/ 1971675 h 2930525"/>
                <a:gd name="connsiteX4" fmla="*/ 763587 w 2271712"/>
                <a:gd name="connsiteY4" fmla="*/ 2800350 h 2930525"/>
                <a:gd name="connsiteX5" fmla="*/ 1630362 w 2271712"/>
                <a:gd name="connsiteY5" fmla="*/ 2752725 h 2930525"/>
                <a:gd name="connsiteX6" fmla="*/ 1554162 w 2271712"/>
                <a:gd name="connsiteY6" fmla="*/ 2152650 h 2930525"/>
                <a:gd name="connsiteX7" fmla="*/ 1116012 w 2271712"/>
                <a:gd name="connsiteY7" fmla="*/ 1104900 h 2930525"/>
                <a:gd name="connsiteX8" fmla="*/ 2163762 w 2271712"/>
                <a:gd name="connsiteY8" fmla="*/ 600075 h 2930525"/>
                <a:gd name="connsiteX0" fmla="*/ 2163762 w 2271712"/>
                <a:gd name="connsiteY0" fmla="*/ 584835 h 2915285"/>
                <a:gd name="connsiteX1" fmla="*/ 1763712 w 2271712"/>
                <a:gd name="connsiteY1" fmla="*/ 230505 h 2915285"/>
                <a:gd name="connsiteX2" fmla="*/ 411162 w 2271712"/>
                <a:gd name="connsiteY2" fmla="*/ 287655 h 2915285"/>
                <a:gd name="connsiteX3" fmla="*/ 58737 w 2271712"/>
                <a:gd name="connsiteY3" fmla="*/ 1956435 h 2915285"/>
                <a:gd name="connsiteX4" fmla="*/ 763587 w 2271712"/>
                <a:gd name="connsiteY4" fmla="*/ 2785110 h 2915285"/>
                <a:gd name="connsiteX5" fmla="*/ 1630362 w 2271712"/>
                <a:gd name="connsiteY5" fmla="*/ 2737485 h 2915285"/>
                <a:gd name="connsiteX6" fmla="*/ 1554162 w 2271712"/>
                <a:gd name="connsiteY6" fmla="*/ 2137410 h 2915285"/>
                <a:gd name="connsiteX7" fmla="*/ 1116012 w 2271712"/>
                <a:gd name="connsiteY7" fmla="*/ 1089660 h 2915285"/>
                <a:gd name="connsiteX8" fmla="*/ 2163762 w 2271712"/>
                <a:gd name="connsiteY8" fmla="*/ 584835 h 2915285"/>
                <a:gd name="connsiteX0" fmla="*/ 2161222 w 2269172"/>
                <a:gd name="connsiteY0" fmla="*/ 493395 h 2823845"/>
                <a:gd name="connsiteX1" fmla="*/ 1761172 w 2269172"/>
                <a:gd name="connsiteY1" fmla="*/ 139065 h 2823845"/>
                <a:gd name="connsiteX2" fmla="*/ 423862 w 2269172"/>
                <a:gd name="connsiteY2" fmla="*/ 287655 h 2823845"/>
                <a:gd name="connsiteX3" fmla="*/ 56197 w 2269172"/>
                <a:gd name="connsiteY3" fmla="*/ 1864995 h 2823845"/>
                <a:gd name="connsiteX4" fmla="*/ 761047 w 2269172"/>
                <a:gd name="connsiteY4" fmla="*/ 2693670 h 2823845"/>
                <a:gd name="connsiteX5" fmla="*/ 1627822 w 2269172"/>
                <a:gd name="connsiteY5" fmla="*/ 2646045 h 2823845"/>
                <a:gd name="connsiteX6" fmla="*/ 1551622 w 2269172"/>
                <a:gd name="connsiteY6" fmla="*/ 2045970 h 2823845"/>
                <a:gd name="connsiteX7" fmla="*/ 1113472 w 2269172"/>
                <a:gd name="connsiteY7" fmla="*/ 998220 h 2823845"/>
                <a:gd name="connsiteX8" fmla="*/ 2161222 w 2269172"/>
                <a:gd name="connsiteY8" fmla="*/ 493395 h 282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172" h="2823845">
                  <a:moveTo>
                    <a:pt x="2161222" y="493395"/>
                  </a:moveTo>
                  <a:cubicBezTo>
                    <a:pt x="2269172" y="350203"/>
                    <a:pt x="2050732" y="173355"/>
                    <a:pt x="1761172" y="139065"/>
                  </a:cubicBezTo>
                  <a:cubicBezTo>
                    <a:pt x="1471612" y="104775"/>
                    <a:pt x="708024" y="0"/>
                    <a:pt x="423862" y="287655"/>
                  </a:cubicBezTo>
                  <a:cubicBezTo>
                    <a:pt x="139700" y="575310"/>
                    <a:pt x="0" y="1463993"/>
                    <a:pt x="56197" y="1864995"/>
                  </a:cubicBezTo>
                  <a:cubicBezTo>
                    <a:pt x="112394" y="2265997"/>
                    <a:pt x="499110" y="2563495"/>
                    <a:pt x="761047" y="2693670"/>
                  </a:cubicBezTo>
                  <a:cubicBezTo>
                    <a:pt x="1022984" y="2823845"/>
                    <a:pt x="1496060" y="2753995"/>
                    <a:pt x="1627822" y="2646045"/>
                  </a:cubicBezTo>
                  <a:cubicBezTo>
                    <a:pt x="1759584" y="2538095"/>
                    <a:pt x="1637347" y="2320607"/>
                    <a:pt x="1551622" y="2045970"/>
                  </a:cubicBezTo>
                  <a:cubicBezTo>
                    <a:pt x="1465897" y="1771333"/>
                    <a:pt x="1011872" y="1256983"/>
                    <a:pt x="1113472" y="998220"/>
                  </a:cubicBezTo>
                  <a:cubicBezTo>
                    <a:pt x="1215072" y="739458"/>
                    <a:pt x="2053272" y="636588"/>
                    <a:pt x="2161222" y="493395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83366" y="1899560"/>
              <a:ext cx="2232184" cy="1696294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724" h="929640">
                  <a:moveTo>
                    <a:pt x="1105694" y="141288"/>
                  </a:moveTo>
                  <a:cubicBezTo>
                    <a:pt x="1028700" y="72232"/>
                    <a:pt x="941864" y="0"/>
                    <a:pt x="767556" y="79375"/>
                  </a:cubicBezTo>
                  <a:cubicBezTo>
                    <a:pt x="593248" y="158750"/>
                    <a:pt x="119698" y="479267"/>
                    <a:pt x="59849" y="617538"/>
                  </a:cubicBezTo>
                  <a:cubicBezTo>
                    <a:pt x="0" y="755809"/>
                    <a:pt x="213519" y="929640"/>
                    <a:pt x="408464" y="909003"/>
                  </a:cubicBezTo>
                  <a:cubicBezTo>
                    <a:pt x="603409" y="888366"/>
                    <a:pt x="1113314" y="621666"/>
                    <a:pt x="1229519" y="493713"/>
                  </a:cubicBezTo>
                  <a:cubicBezTo>
                    <a:pt x="1345724" y="365761"/>
                    <a:pt x="1182688" y="210344"/>
                    <a:pt x="1105694" y="141288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11153" y="1685793"/>
              <a:ext cx="2662712" cy="2485548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531003 w 721503"/>
                <a:gd name="connsiteY0" fmla="*/ 164280 h 670692"/>
                <a:gd name="connsiteX1" fmla="*/ 71437 w 721503"/>
                <a:gd name="connsiteY1" fmla="*/ 50800 h 670692"/>
                <a:gd name="connsiteX2" fmla="*/ 102378 w 721503"/>
                <a:gd name="connsiteY2" fmla="*/ 469080 h 670692"/>
                <a:gd name="connsiteX3" fmla="*/ 359553 w 721503"/>
                <a:gd name="connsiteY3" fmla="*/ 669105 h 670692"/>
                <a:gd name="connsiteX4" fmla="*/ 692928 w 721503"/>
                <a:gd name="connsiteY4" fmla="*/ 459555 h 670692"/>
                <a:gd name="connsiteX5" fmla="*/ 531003 w 721503"/>
                <a:gd name="connsiteY5" fmla="*/ 164280 h 670692"/>
                <a:gd name="connsiteX0" fmla="*/ 578504 w 735075"/>
                <a:gd name="connsiteY0" fmla="*/ 107939 h 681960"/>
                <a:gd name="connsiteX1" fmla="*/ 78223 w 735075"/>
                <a:gd name="connsiteY1" fmla="*/ 62068 h 681960"/>
                <a:gd name="connsiteX2" fmla="*/ 109164 w 735075"/>
                <a:gd name="connsiteY2" fmla="*/ 480348 h 681960"/>
                <a:gd name="connsiteX3" fmla="*/ 366339 w 735075"/>
                <a:gd name="connsiteY3" fmla="*/ 680373 h 681960"/>
                <a:gd name="connsiteX4" fmla="*/ 699714 w 735075"/>
                <a:gd name="connsiteY4" fmla="*/ 470823 h 681960"/>
                <a:gd name="connsiteX5" fmla="*/ 578504 w 735075"/>
                <a:gd name="connsiteY5" fmla="*/ 107939 h 681960"/>
                <a:gd name="connsiteX0" fmla="*/ 535528 w 692099"/>
                <a:gd name="connsiteY0" fmla="*/ 84536 h 678785"/>
                <a:gd name="connsiteX1" fmla="*/ 35247 w 692099"/>
                <a:gd name="connsiteY1" fmla="*/ 38665 h 678785"/>
                <a:gd name="connsiteX2" fmla="*/ 324048 w 692099"/>
                <a:gd name="connsiteY2" fmla="*/ 316528 h 678785"/>
                <a:gd name="connsiteX3" fmla="*/ 323363 w 692099"/>
                <a:gd name="connsiteY3" fmla="*/ 656970 h 678785"/>
                <a:gd name="connsiteX4" fmla="*/ 656738 w 692099"/>
                <a:gd name="connsiteY4" fmla="*/ 447420 h 678785"/>
                <a:gd name="connsiteX5" fmla="*/ 535528 w 692099"/>
                <a:gd name="connsiteY5" fmla="*/ 84536 h 678785"/>
                <a:gd name="connsiteX0" fmla="*/ 961976 w 1065558"/>
                <a:gd name="connsiteY0" fmla="*/ 68126 h 720622"/>
                <a:gd name="connsiteX1" fmla="*/ 96168 w 1065558"/>
                <a:gd name="connsiteY1" fmla="*/ 80502 h 720622"/>
                <a:gd name="connsiteX2" fmla="*/ 384969 w 1065558"/>
                <a:gd name="connsiteY2" fmla="*/ 358365 h 720622"/>
                <a:gd name="connsiteX3" fmla="*/ 384284 w 1065558"/>
                <a:gd name="connsiteY3" fmla="*/ 698807 h 720622"/>
                <a:gd name="connsiteX4" fmla="*/ 717659 w 1065558"/>
                <a:gd name="connsiteY4" fmla="*/ 489257 h 720622"/>
                <a:gd name="connsiteX5" fmla="*/ 961976 w 1065558"/>
                <a:gd name="connsiteY5" fmla="*/ 68126 h 720622"/>
                <a:gd name="connsiteX0" fmla="*/ 961976 w 1063748"/>
                <a:gd name="connsiteY0" fmla="*/ 44550 h 676992"/>
                <a:gd name="connsiteX1" fmla="*/ 96168 w 1063748"/>
                <a:gd name="connsiteY1" fmla="*/ 56926 h 676992"/>
                <a:gd name="connsiteX2" fmla="*/ 384969 w 1063748"/>
                <a:gd name="connsiteY2" fmla="*/ 334789 h 676992"/>
                <a:gd name="connsiteX3" fmla="*/ 384284 w 1063748"/>
                <a:gd name="connsiteY3" fmla="*/ 675231 h 676992"/>
                <a:gd name="connsiteX4" fmla="*/ 706802 w 1063748"/>
                <a:gd name="connsiteY4" fmla="*/ 324224 h 676992"/>
                <a:gd name="connsiteX5" fmla="*/ 961976 w 1063748"/>
                <a:gd name="connsiteY5" fmla="*/ 44550 h 676992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  <a:gd name="connsiteX0" fmla="*/ 890441 w 913615"/>
                <a:gd name="connsiteY0" fmla="*/ 29348 h 660874"/>
                <a:gd name="connsiteX1" fmla="*/ 24633 w 913615"/>
                <a:gd name="connsiteY1" fmla="*/ 41724 h 660874"/>
                <a:gd name="connsiteX2" fmla="*/ 243246 w 913615"/>
                <a:gd name="connsiteY2" fmla="*/ 324131 h 660874"/>
                <a:gd name="connsiteX3" fmla="*/ 312749 w 913615"/>
                <a:gd name="connsiteY3" fmla="*/ 660029 h 660874"/>
                <a:gd name="connsiteX4" fmla="*/ 635267 w 913615"/>
                <a:gd name="connsiteY4" fmla="*/ 309022 h 660874"/>
                <a:gd name="connsiteX5" fmla="*/ 890441 w 913615"/>
                <a:gd name="connsiteY5" fmla="*/ 29348 h 660874"/>
                <a:gd name="connsiteX0" fmla="*/ 966310 w 994051"/>
                <a:gd name="connsiteY0" fmla="*/ 29348 h 660874"/>
                <a:gd name="connsiteX1" fmla="*/ 20743 w 994051"/>
                <a:gd name="connsiteY1" fmla="*/ 41724 h 660874"/>
                <a:gd name="connsiteX2" fmla="*/ 319115 w 994051"/>
                <a:gd name="connsiteY2" fmla="*/ 324131 h 660874"/>
                <a:gd name="connsiteX3" fmla="*/ 388618 w 994051"/>
                <a:gd name="connsiteY3" fmla="*/ 660029 h 660874"/>
                <a:gd name="connsiteX4" fmla="*/ 711136 w 994051"/>
                <a:gd name="connsiteY4" fmla="*/ 309022 h 660874"/>
                <a:gd name="connsiteX5" fmla="*/ 966310 w 994051"/>
                <a:gd name="connsiteY5" fmla="*/ 29348 h 6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051" h="660874">
                  <a:moveTo>
                    <a:pt x="966310" y="29348"/>
                  </a:moveTo>
                  <a:cubicBezTo>
                    <a:pt x="851244" y="-15202"/>
                    <a:pt x="128609" y="-7406"/>
                    <a:pt x="20743" y="41724"/>
                  </a:cubicBezTo>
                  <a:cubicBezTo>
                    <a:pt x="-87123" y="90854"/>
                    <a:pt x="257803" y="221080"/>
                    <a:pt x="319115" y="324131"/>
                  </a:cubicBezTo>
                  <a:cubicBezTo>
                    <a:pt x="380428" y="427182"/>
                    <a:pt x="211931" y="645148"/>
                    <a:pt x="388618" y="660029"/>
                  </a:cubicBezTo>
                  <a:cubicBezTo>
                    <a:pt x="615973" y="677684"/>
                    <a:pt x="614854" y="414135"/>
                    <a:pt x="711136" y="309022"/>
                  </a:cubicBezTo>
                  <a:cubicBezTo>
                    <a:pt x="807418" y="203909"/>
                    <a:pt x="1081376" y="73898"/>
                    <a:pt x="966310" y="29348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2737" y="2947974"/>
              <a:ext cx="3853519" cy="2874061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2022792 w 2162810"/>
                <a:gd name="connsiteY0" fmla="*/ 2222 h 1809749"/>
                <a:gd name="connsiteX1" fmla="*/ 792162 w 2162810"/>
                <a:gd name="connsiteY1" fmla="*/ 1008062 h 1809749"/>
                <a:gd name="connsiteX2" fmla="*/ 49212 w 2162810"/>
                <a:gd name="connsiteY2" fmla="*/ 897572 h 1809749"/>
                <a:gd name="connsiteX3" fmla="*/ 241617 w 2162810"/>
                <a:gd name="connsiteY3" fmla="*/ 1691957 h 1809749"/>
                <a:gd name="connsiteX4" fmla="*/ 1289367 w 2162810"/>
                <a:gd name="connsiteY4" fmla="*/ 1604327 h 1809749"/>
                <a:gd name="connsiteX5" fmla="*/ 1575117 w 2162810"/>
                <a:gd name="connsiteY5" fmla="*/ 1356677 h 1809749"/>
                <a:gd name="connsiteX6" fmla="*/ 1632267 w 2162810"/>
                <a:gd name="connsiteY6" fmla="*/ 994727 h 1809749"/>
                <a:gd name="connsiteX7" fmla="*/ 2022792 w 2162810"/>
                <a:gd name="connsiteY7" fmla="*/ 2222 h 1809749"/>
                <a:gd name="connsiteX0" fmla="*/ 2022792 w 2727959"/>
                <a:gd name="connsiteY0" fmla="*/ 3492 h 1811019"/>
                <a:gd name="connsiteX1" fmla="*/ 792162 w 2727959"/>
                <a:gd name="connsiteY1" fmla="*/ 1009332 h 1811019"/>
                <a:gd name="connsiteX2" fmla="*/ 49212 w 2727959"/>
                <a:gd name="connsiteY2" fmla="*/ 898842 h 1811019"/>
                <a:gd name="connsiteX3" fmla="*/ 241617 w 2727959"/>
                <a:gd name="connsiteY3" fmla="*/ 1693227 h 1811019"/>
                <a:gd name="connsiteX4" fmla="*/ 1289367 w 2727959"/>
                <a:gd name="connsiteY4" fmla="*/ 1605597 h 1811019"/>
                <a:gd name="connsiteX5" fmla="*/ 1575117 w 2727959"/>
                <a:gd name="connsiteY5" fmla="*/ 1357947 h 1811019"/>
                <a:gd name="connsiteX6" fmla="*/ 2653347 w 2727959"/>
                <a:gd name="connsiteY6" fmla="*/ 988377 h 1811019"/>
                <a:gd name="connsiteX7" fmla="*/ 2022792 w 2727959"/>
                <a:gd name="connsiteY7" fmla="*/ 3492 h 1811019"/>
                <a:gd name="connsiteX0" fmla="*/ 2022792 w 2710180"/>
                <a:gd name="connsiteY0" fmla="*/ 3492 h 1811019"/>
                <a:gd name="connsiteX1" fmla="*/ 792162 w 2710180"/>
                <a:gd name="connsiteY1" fmla="*/ 1009332 h 1811019"/>
                <a:gd name="connsiteX2" fmla="*/ 49212 w 2710180"/>
                <a:gd name="connsiteY2" fmla="*/ 898842 h 1811019"/>
                <a:gd name="connsiteX3" fmla="*/ 241617 w 2710180"/>
                <a:gd name="connsiteY3" fmla="*/ 1693227 h 1811019"/>
                <a:gd name="connsiteX4" fmla="*/ 1289367 w 2710180"/>
                <a:gd name="connsiteY4" fmla="*/ 1605597 h 1811019"/>
                <a:gd name="connsiteX5" fmla="*/ 1681797 w 2710180"/>
                <a:gd name="connsiteY5" fmla="*/ 1403667 h 1811019"/>
                <a:gd name="connsiteX6" fmla="*/ 2653347 w 2710180"/>
                <a:gd name="connsiteY6" fmla="*/ 988377 h 1811019"/>
                <a:gd name="connsiteX7" fmla="*/ 2022792 w 2710180"/>
                <a:gd name="connsiteY7" fmla="*/ 3492 h 1811019"/>
                <a:gd name="connsiteX0" fmla="*/ 2022792 w 2775585"/>
                <a:gd name="connsiteY0" fmla="*/ 3492 h 1811019"/>
                <a:gd name="connsiteX1" fmla="*/ 792162 w 2775585"/>
                <a:gd name="connsiteY1" fmla="*/ 1009332 h 1811019"/>
                <a:gd name="connsiteX2" fmla="*/ 49212 w 2775585"/>
                <a:gd name="connsiteY2" fmla="*/ 898842 h 1811019"/>
                <a:gd name="connsiteX3" fmla="*/ 241617 w 2775585"/>
                <a:gd name="connsiteY3" fmla="*/ 1693227 h 1811019"/>
                <a:gd name="connsiteX4" fmla="*/ 1289367 w 2775585"/>
                <a:gd name="connsiteY4" fmla="*/ 1605597 h 1811019"/>
                <a:gd name="connsiteX5" fmla="*/ 2653347 w 2775585"/>
                <a:gd name="connsiteY5" fmla="*/ 988377 h 1811019"/>
                <a:gd name="connsiteX6" fmla="*/ 2022792 w 2775585"/>
                <a:gd name="connsiteY6" fmla="*/ 3492 h 1811019"/>
                <a:gd name="connsiteX0" fmla="*/ 2033587 w 2740660"/>
                <a:gd name="connsiteY0" fmla="*/ 3492 h 1797049"/>
                <a:gd name="connsiteX1" fmla="*/ 802957 w 2740660"/>
                <a:gd name="connsiteY1" fmla="*/ 1009332 h 1797049"/>
                <a:gd name="connsiteX2" fmla="*/ 60007 w 2740660"/>
                <a:gd name="connsiteY2" fmla="*/ 898842 h 1797049"/>
                <a:gd name="connsiteX3" fmla="*/ 252412 w 2740660"/>
                <a:gd name="connsiteY3" fmla="*/ 1693227 h 1797049"/>
                <a:gd name="connsiteX4" fmla="*/ 1574482 w 2740660"/>
                <a:gd name="connsiteY4" fmla="*/ 1521777 h 1797049"/>
                <a:gd name="connsiteX5" fmla="*/ 2664142 w 2740660"/>
                <a:gd name="connsiteY5" fmla="*/ 988377 h 1797049"/>
                <a:gd name="connsiteX6" fmla="*/ 2033587 w 2740660"/>
                <a:gd name="connsiteY6" fmla="*/ 3492 h 1797049"/>
                <a:gd name="connsiteX0" fmla="*/ 2033587 w 2740660"/>
                <a:gd name="connsiteY0" fmla="*/ 44767 h 1838324"/>
                <a:gd name="connsiteX1" fmla="*/ 1138237 w 2740660"/>
                <a:gd name="connsiteY1" fmla="*/ 761047 h 1838324"/>
                <a:gd name="connsiteX2" fmla="*/ 60007 w 2740660"/>
                <a:gd name="connsiteY2" fmla="*/ 940117 h 1838324"/>
                <a:gd name="connsiteX3" fmla="*/ 252412 w 2740660"/>
                <a:gd name="connsiteY3" fmla="*/ 1734502 h 1838324"/>
                <a:gd name="connsiteX4" fmla="*/ 1574482 w 2740660"/>
                <a:gd name="connsiteY4" fmla="*/ 1563052 h 1838324"/>
                <a:gd name="connsiteX5" fmla="*/ 2664142 w 2740660"/>
                <a:gd name="connsiteY5" fmla="*/ 1029652 h 1838324"/>
                <a:gd name="connsiteX6" fmla="*/ 2033587 w 2740660"/>
                <a:gd name="connsiteY6" fmla="*/ 44767 h 1838324"/>
                <a:gd name="connsiteX0" fmla="*/ 2033587 w 2656840"/>
                <a:gd name="connsiteY0" fmla="*/ 69532 h 1863089"/>
                <a:gd name="connsiteX1" fmla="*/ 1138237 w 2656840"/>
                <a:gd name="connsiteY1" fmla="*/ 785812 h 1863089"/>
                <a:gd name="connsiteX2" fmla="*/ 60007 w 2656840"/>
                <a:gd name="connsiteY2" fmla="*/ 964882 h 1863089"/>
                <a:gd name="connsiteX3" fmla="*/ 252412 w 2656840"/>
                <a:gd name="connsiteY3" fmla="*/ 1759267 h 1863089"/>
                <a:gd name="connsiteX4" fmla="*/ 1574482 w 2656840"/>
                <a:gd name="connsiteY4" fmla="*/ 1587817 h 1863089"/>
                <a:gd name="connsiteX5" fmla="*/ 2580322 w 2656840"/>
                <a:gd name="connsiteY5" fmla="*/ 368617 h 1863089"/>
                <a:gd name="connsiteX6" fmla="*/ 2033587 w 2656840"/>
                <a:gd name="connsiteY6" fmla="*/ 69532 h 1863089"/>
                <a:gd name="connsiteX0" fmla="*/ 2024697 w 2656840"/>
                <a:gd name="connsiteY0" fmla="*/ 69532 h 1824990"/>
                <a:gd name="connsiteX1" fmla="*/ 1129347 w 2656840"/>
                <a:gd name="connsiteY1" fmla="*/ 785812 h 1824990"/>
                <a:gd name="connsiteX2" fmla="*/ 51117 w 2656840"/>
                <a:gd name="connsiteY2" fmla="*/ 964882 h 1824990"/>
                <a:gd name="connsiteX3" fmla="*/ 243522 w 2656840"/>
                <a:gd name="connsiteY3" fmla="*/ 1759267 h 1824990"/>
                <a:gd name="connsiteX4" fmla="*/ 1512252 w 2656840"/>
                <a:gd name="connsiteY4" fmla="*/ 1359217 h 1824990"/>
                <a:gd name="connsiteX5" fmla="*/ 2571432 w 2656840"/>
                <a:gd name="connsiteY5" fmla="*/ 368617 h 1824990"/>
                <a:gd name="connsiteX6" fmla="*/ 2024697 w 2656840"/>
                <a:gd name="connsiteY6" fmla="*/ 69532 h 1824990"/>
                <a:gd name="connsiteX0" fmla="*/ 2024697 w 2809240"/>
                <a:gd name="connsiteY0" fmla="*/ 80963 h 1836421"/>
                <a:gd name="connsiteX1" fmla="*/ 1129347 w 2809240"/>
                <a:gd name="connsiteY1" fmla="*/ 797243 h 1836421"/>
                <a:gd name="connsiteX2" fmla="*/ 51117 w 2809240"/>
                <a:gd name="connsiteY2" fmla="*/ 976313 h 1836421"/>
                <a:gd name="connsiteX3" fmla="*/ 243522 w 2809240"/>
                <a:gd name="connsiteY3" fmla="*/ 1770698 h 1836421"/>
                <a:gd name="connsiteX4" fmla="*/ 1512252 w 2809240"/>
                <a:gd name="connsiteY4" fmla="*/ 1370648 h 1836421"/>
                <a:gd name="connsiteX5" fmla="*/ 2723832 w 2809240"/>
                <a:gd name="connsiteY5" fmla="*/ 311468 h 1836421"/>
                <a:gd name="connsiteX6" fmla="*/ 2024697 w 2809240"/>
                <a:gd name="connsiteY6" fmla="*/ 80963 h 1836421"/>
                <a:gd name="connsiteX0" fmla="*/ 2024697 w 2921544"/>
                <a:gd name="connsiteY0" fmla="*/ 54292 h 1809750"/>
                <a:gd name="connsiteX1" fmla="*/ 1129347 w 2921544"/>
                <a:gd name="connsiteY1" fmla="*/ 770572 h 1809750"/>
                <a:gd name="connsiteX2" fmla="*/ 51117 w 2921544"/>
                <a:gd name="connsiteY2" fmla="*/ 949642 h 1809750"/>
                <a:gd name="connsiteX3" fmla="*/ 243522 w 2921544"/>
                <a:gd name="connsiteY3" fmla="*/ 1744027 h 1809750"/>
                <a:gd name="connsiteX4" fmla="*/ 1512252 w 2921544"/>
                <a:gd name="connsiteY4" fmla="*/ 1343977 h 1809750"/>
                <a:gd name="connsiteX5" fmla="*/ 2836136 w 2921544"/>
                <a:gd name="connsiteY5" fmla="*/ 444822 h 1809750"/>
                <a:gd name="connsiteX6" fmla="*/ 2024697 w 2921544"/>
                <a:gd name="connsiteY6" fmla="*/ 54292 h 1809750"/>
                <a:gd name="connsiteX0" fmla="*/ 2024697 w 3026362"/>
                <a:gd name="connsiteY0" fmla="*/ 56611 h 1812069"/>
                <a:gd name="connsiteX1" fmla="*/ 1129347 w 3026362"/>
                <a:gd name="connsiteY1" fmla="*/ 772891 h 1812069"/>
                <a:gd name="connsiteX2" fmla="*/ 51117 w 3026362"/>
                <a:gd name="connsiteY2" fmla="*/ 951961 h 1812069"/>
                <a:gd name="connsiteX3" fmla="*/ 243522 w 3026362"/>
                <a:gd name="connsiteY3" fmla="*/ 1746346 h 1812069"/>
                <a:gd name="connsiteX4" fmla="*/ 1512252 w 3026362"/>
                <a:gd name="connsiteY4" fmla="*/ 1346296 h 1812069"/>
                <a:gd name="connsiteX5" fmla="*/ 2940954 w 3026362"/>
                <a:gd name="connsiteY5" fmla="*/ 433226 h 1812069"/>
                <a:gd name="connsiteX6" fmla="*/ 2024697 w 3026362"/>
                <a:gd name="connsiteY6" fmla="*/ 56611 h 1812069"/>
                <a:gd name="connsiteX0" fmla="*/ 1987263 w 3020123"/>
                <a:gd name="connsiteY0" fmla="*/ 56611 h 1916433"/>
                <a:gd name="connsiteX1" fmla="*/ 1129347 w 3020123"/>
                <a:gd name="connsiteY1" fmla="*/ 877255 h 1916433"/>
                <a:gd name="connsiteX2" fmla="*/ 51117 w 3020123"/>
                <a:gd name="connsiteY2" fmla="*/ 1056325 h 1916433"/>
                <a:gd name="connsiteX3" fmla="*/ 243522 w 3020123"/>
                <a:gd name="connsiteY3" fmla="*/ 1850710 h 1916433"/>
                <a:gd name="connsiteX4" fmla="*/ 1512252 w 3020123"/>
                <a:gd name="connsiteY4" fmla="*/ 1450660 h 1916433"/>
                <a:gd name="connsiteX5" fmla="*/ 2940954 w 3020123"/>
                <a:gd name="connsiteY5" fmla="*/ 537590 h 1916433"/>
                <a:gd name="connsiteX6" fmla="*/ 1987263 w 3020123"/>
                <a:gd name="connsiteY6" fmla="*/ 56611 h 1916433"/>
                <a:gd name="connsiteX0" fmla="*/ 2070868 w 3028995"/>
                <a:gd name="connsiteY0" fmla="*/ 56611 h 1853404"/>
                <a:gd name="connsiteX1" fmla="*/ 1212952 w 3028995"/>
                <a:gd name="connsiteY1" fmla="*/ 877255 h 1853404"/>
                <a:gd name="connsiteX2" fmla="*/ 134722 w 3028995"/>
                <a:gd name="connsiteY2" fmla="*/ 1056325 h 1853404"/>
                <a:gd name="connsiteX3" fmla="*/ 327127 w 3028995"/>
                <a:gd name="connsiteY3" fmla="*/ 1850710 h 1853404"/>
                <a:gd name="connsiteX4" fmla="*/ 2097484 w 3028995"/>
                <a:gd name="connsiteY4" fmla="*/ 1040161 h 1853404"/>
                <a:gd name="connsiteX5" fmla="*/ 3024559 w 3028995"/>
                <a:gd name="connsiteY5" fmla="*/ 537590 h 1853404"/>
                <a:gd name="connsiteX6" fmla="*/ 2070868 w 3028995"/>
                <a:gd name="connsiteY6" fmla="*/ 56611 h 18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995" h="1853404">
                  <a:moveTo>
                    <a:pt x="2070868" y="56611"/>
                  </a:moveTo>
                  <a:cubicBezTo>
                    <a:pt x="1768934" y="113222"/>
                    <a:pt x="1535643" y="710636"/>
                    <a:pt x="1212952" y="877255"/>
                  </a:cubicBezTo>
                  <a:cubicBezTo>
                    <a:pt x="890261" y="1043874"/>
                    <a:pt x="196634" y="915038"/>
                    <a:pt x="134722" y="1056325"/>
                  </a:cubicBezTo>
                  <a:cubicBezTo>
                    <a:pt x="85510" y="1203962"/>
                    <a:pt x="0" y="1853404"/>
                    <a:pt x="327127" y="1850710"/>
                  </a:cubicBezTo>
                  <a:cubicBezTo>
                    <a:pt x="654254" y="1848016"/>
                    <a:pt x="1647912" y="1259014"/>
                    <a:pt x="2097484" y="1040161"/>
                  </a:cubicBezTo>
                  <a:cubicBezTo>
                    <a:pt x="2547056" y="821308"/>
                    <a:pt x="3028995" y="701515"/>
                    <a:pt x="3024559" y="537590"/>
                  </a:cubicBezTo>
                  <a:cubicBezTo>
                    <a:pt x="3020123" y="373665"/>
                    <a:pt x="2372803" y="0"/>
                    <a:pt x="2070868" y="56611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99178" y="3680384"/>
              <a:ext cx="2311006" cy="2715111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  <a:gd name="connsiteX0" fmla="*/ 1053624 w 1241584"/>
                <a:gd name="connsiteY0" fmla="*/ 141288 h 1310640"/>
                <a:gd name="connsiteX1" fmla="*/ 715486 w 1241584"/>
                <a:gd name="connsiteY1" fmla="*/ 79375 h 1310640"/>
                <a:gd name="connsiteX2" fmla="*/ 7779 w 1241584"/>
                <a:gd name="connsiteY2" fmla="*/ 617538 h 1310640"/>
                <a:gd name="connsiteX3" fmla="*/ 668814 w 1241584"/>
                <a:gd name="connsiteY3" fmla="*/ 1290003 h 1310640"/>
                <a:gd name="connsiteX4" fmla="*/ 1177449 w 1241584"/>
                <a:gd name="connsiteY4" fmla="*/ 493713 h 1310640"/>
                <a:gd name="connsiteX5" fmla="*/ 1053624 w 1241584"/>
                <a:gd name="connsiteY5" fmla="*/ 141288 h 1310640"/>
                <a:gd name="connsiteX0" fmla="*/ 1053624 w 1363504"/>
                <a:gd name="connsiteY0" fmla="*/ 141288 h 1310006"/>
                <a:gd name="connsiteX1" fmla="*/ 715486 w 1363504"/>
                <a:gd name="connsiteY1" fmla="*/ 79375 h 1310006"/>
                <a:gd name="connsiteX2" fmla="*/ 7779 w 1363504"/>
                <a:gd name="connsiteY2" fmla="*/ 617538 h 1310006"/>
                <a:gd name="connsiteX3" fmla="*/ 668814 w 1363504"/>
                <a:gd name="connsiteY3" fmla="*/ 1290003 h 1310006"/>
                <a:gd name="connsiteX4" fmla="*/ 1299369 w 1363504"/>
                <a:gd name="connsiteY4" fmla="*/ 737553 h 1310006"/>
                <a:gd name="connsiteX5" fmla="*/ 1053624 w 1363504"/>
                <a:gd name="connsiteY5" fmla="*/ 141288 h 1310006"/>
                <a:gd name="connsiteX0" fmla="*/ 1251744 w 1396524"/>
                <a:gd name="connsiteY0" fmla="*/ 255588 h 1287146"/>
                <a:gd name="connsiteX1" fmla="*/ 715486 w 1396524"/>
                <a:gd name="connsiteY1" fmla="*/ 56515 h 1287146"/>
                <a:gd name="connsiteX2" fmla="*/ 7779 w 1396524"/>
                <a:gd name="connsiteY2" fmla="*/ 594678 h 1287146"/>
                <a:gd name="connsiteX3" fmla="*/ 668814 w 1396524"/>
                <a:gd name="connsiteY3" fmla="*/ 1267143 h 1287146"/>
                <a:gd name="connsiteX4" fmla="*/ 1299369 w 1396524"/>
                <a:gd name="connsiteY4" fmla="*/ 714693 h 1287146"/>
                <a:gd name="connsiteX5" fmla="*/ 1251744 w 1396524"/>
                <a:gd name="connsiteY5" fmla="*/ 255588 h 1287146"/>
                <a:gd name="connsiteX0" fmla="*/ 1263174 w 1407954"/>
                <a:gd name="connsiteY0" fmla="*/ 362268 h 1393826"/>
                <a:gd name="connsiteX1" fmla="*/ 795496 w 1407954"/>
                <a:gd name="connsiteY1" fmla="*/ 56515 h 1393826"/>
                <a:gd name="connsiteX2" fmla="*/ 19209 w 1407954"/>
                <a:gd name="connsiteY2" fmla="*/ 701358 h 1393826"/>
                <a:gd name="connsiteX3" fmla="*/ 680244 w 1407954"/>
                <a:gd name="connsiteY3" fmla="*/ 1373823 h 1393826"/>
                <a:gd name="connsiteX4" fmla="*/ 1310799 w 1407954"/>
                <a:gd name="connsiteY4" fmla="*/ 821373 h 1393826"/>
                <a:gd name="connsiteX5" fmla="*/ 1263174 w 1407954"/>
                <a:gd name="connsiteY5" fmla="*/ 362268 h 1393826"/>
                <a:gd name="connsiteX0" fmla="*/ 1110774 w 1255554"/>
                <a:gd name="connsiteY0" fmla="*/ 381318 h 1393826"/>
                <a:gd name="connsiteX1" fmla="*/ 643096 w 1255554"/>
                <a:gd name="connsiteY1" fmla="*/ 75565 h 1393826"/>
                <a:gd name="connsiteX2" fmla="*/ 19209 w 1255554"/>
                <a:gd name="connsiteY2" fmla="*/ 834708 h 1393826"/>
                <a:gd name="connsiteX3" fmla="*/ 527844 w 1255554"/>
                <a:gd name="connsiteY3" fmla="*/ 1392873 h 1393826"/>
                <a:gd name="connsiteX4" fmla="*/ 1158399 w 1255554"/>
                <a:gd name="connsiteY4" fmla="*/ 840423 h 1393826"/>
                <a:gd name="connsiteX5" fmla="*/ 1110774 w 1255554"/>
                <a:gd name="connsiteY5" fmla="*/ 381318 h 1393826"/>
                <a:gd name="connsiteX0" fmla="*/ 1264827 w 1299663"/>
                <a:gd name="connsiteY0" fmla="*/ 183526 h 1355866"/>
                <a:gd name="connsiteX1" fmla="*/ 624672 w 1299663"/>
                <a:gd name="connsiteY1" fmla="*/ 38557 h 1355866"/>
                <a:gd name="connsiteX2" fmla="*/ 785 w 1299663"/>
                <a:gd name="connsiteY2" fmla="*/ 797700 h 1355866"/>
                <a:gd name="connsiteX3" fmla="*/ 509420 w 1299663"/>
                <a:gd name="connsiteY3" fmla="*/ 1355865 h 1355866"/>
                <a:gd name="connsiteX4" fmla="*/ 1139975 w 1299663"/>
                <a:gd name="connsiteY4" fmla="*/ 803415 h 1355866"/>
                <a:gd name="connsiteX5" fmla="*/ 1264827 w 1299663"/>
                <a:gd name="connsiteY5" fmla="*/ 183526 h 1355866"/>
                <a:gd name="connsiteX0" fmla="*/ 1265994 w 1295619"/>
                <a:gd name="connsiteY0" fmla="*/ 246630 h 1418970"/>
                <a:gd name="connsiteX1" fmla="*/ 697704 w 1295619"/>
                <a:gd name="connsiteY1" fmla="*/ 30201 h 1418970"/>
                <a:gd name="connsiteX2" fmla="*/ 1952 w 1295619"/>
                <a:gd name="connsiteY2" fmla="*/ 860804 h 1418970"/>
                <a:gd name="connsiteX3" fmla="*/ 510587 w 1295619"/>
                <a:gd name="connsiteY3" fmla="*/ 1418969 h 1418970"/>
                <a:gd name="connsiteX4" fmla="*/ 1141142 w 1295619"/>
                <a:gd name="connsiteY4" fmla="*/ 866519 h 1418970"/>
                <a:gd name="connsiteX5" fmla="*/ 1265994 w 1295619"/>
                <a:gd name="connsiteY5" fmla="*/ 246630 h 141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5619" h="1418970">
                  <a:moveTo>
                    <a:pt x="1265994" y="246630"/>
                  </a:moveTo>
                  <a:cubicBezTo>
                    <a:pt x="1192088" y="107244"/>
                    <a:pt x="908378" y="-72161"/>
                    <a:pt x="697704" y="30201"/>
                  </a:cubicBezTo>
                  <a:cubicBezTo>
                    <a:pt x="487030" y="132563"/>
                    <a:pt x="33138" y="629343"/>
                    <a:pt x="1952" y="860804"/>
                  </a:cubicBezTo>
                  <a:cubicBezTo>
                    <a:pt x="-29234" y="1092265"/>
                    <a:pt x="320722" y="1418017"/>
                    <a:pt x="510587" y="1418969"/>
                  </a:cubicBezTo>
                  <a:cubicBezTo>
                    <a:pt x="700452" y="1419922"/>
                    <a:pt x="1015241" y="1061909"/>
                    <a:pt x="1141142" y="866519"/>
                  </a:cubicBezTo>
                  <a:cubicBezTo>
                    <a:pt x="1267043" y="671129"/>
                    <a:pt x="1339900" y="386016"/>
                    <a:pt x="1265994" y="246630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64944" y="1893650"/>
              <a:ext cx="2698914" cy="1488284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2022792 w 2162810"/>
                <a:gd name="connsiteY0" fmla="*/ 2222 h 1809749"/>
                <a:gd name="connsiteX1" fmla="*/ 792162 w 2162810"/>
                <a:gd name="connsiteY1" fmla="*/ 1008062 h 1809749"/>
                <a:gd name="connsiteX2" fmla="*/ 49212 w 2162810"/>
                <a:gd name="connsiteY2" fmla="*/ 897572 h 1809749"/>
                <a:gd name="connsiteX3" fmla="*/ 241617 w 2162810"/>
                <a:gd name="connsiteY3" fmla="*/ 1691957 h 1809749"/>
                <a:gd name="connsiteX4" fmla="*/ 1289367 w 2162810"/>
                <a:gd name="connsiteY4" fmla="*/ 1604327 h 1809749"/>
                <a:gd name="connsiteX5" fmla="*/ 1575117 w 2162810"/>
                <a:gd name="connsiteY5" fmla="*/ 1356677 h 1809749"/>
                <a:gd name="connsiteX6" fmla="*/ 1632267 w 2162810"/>
                <a:gd name="connsiteY6" fmla="*/ 994727 h 1809749"/>
                <a:gd name="connsiteX7" fmla="*/ 2022792 w 2162810"/>
                <a:gd name="connsiteY7" fmla="*/ 2222 h 1809749"/>
                <a:gd name="connsiteX0" fmla="*/ 2022792 w 2727959"/>
                <a:gd name="connsiteY0" fmla="*/ 3492 h 1811019"/>
                <a:gd name="connsiteX1" fmla="*/ 792162 w 2727959"/>
                <a:gd name="connsiteY1" fmla="*/ 1009332 h 1811019"/>
                <a:gd name="connsiteX2" fmla="*/ 49212 w 2727959"/>
                <a:gd name="connsiteY2" fmla="*/ 898842 h 1811019"/>
                <a:gd name="connsiteX3" fmla="*/ 241617 w 2727959"/>
                <a:gd name="connsiteY3" fmla="*/ 1693227 h 1811019"/>
                <a:gd name="connsiteX4" fmla="*/ 1289367 w 2727959"/>
                <a:gd name="connsiteY4" fmla="*/ 1605597 h 1811019"/>
                <a:gd name="connsiteX5" fmla="*/ 1575117 w 2727959"/>
                <a:gd name="connsiteY5" fmla="*/ 1357947 h 1811019"/>
                <a:gd name="connsiteX6" fmla="*/ 2653347 w 2727959"/>
                <a:gd name="connsiteY6" fmla="*/ 988377 h 1811019"/>
                <a:gd name="connsiteX7" fmla="*/ 2022792 w 2727959"/>
                <a:gd name="connsiteY7" fmla="*/ 3492 h 1811019"/>
                <a:gd name="connsiteX0" fmla="*/ 2022792 w 2710180"/>
                <a:gd name="connsiteY0" fmla="*/ 3492 h 1811019"/>
                <a:gd name="connsiteX1" fmla="*/ 792162 w 2710180"/>
                <a:gd name="connsiteY1" fmla="*/ 1009332 h 1811019"/>
                <a:gd name="connsiteX2" fmla="*/ 49212 w 2710180"/>
                <a:gd name="connsiteY2" fmla="*/ 898842 h 1811019"/>
                <a:gd name="connsiteX3" fmla="*/ 241617 w 2710180"/>
                <a:gd name="connsiteY3" fmla="*/ 1693227 h 1811019"/>
                <a:gd name="connsiteX4" fmla="*/ 1289367 w 2710180"/>
                <a:gd name="connsiteY4" fmla="*/ 1605597 h 1811019"/>
                <a:gd name="connsiteX5" fmla="*/ 1681797 w 2710180"/>
                <a:gd name="connsiteY5" fmla="*/ 1403667 h 1811019"/>
                <a:gd name="connsiteX6" fmla="*/ 2653347 w 2710180"/>
                <a:gd name="connsiteY6" fmla="*/ 988377 h 1811019"/>
                <a:gd name="connsiteX7" fmla="*/ 2022792 w 2710180"/>
                <a:gd name="connsiteY7" fmla="*/ 3492 h 1811019"/>
                <a:gd name="connsiteX0" fmla="*/ 2022792 w 2775585"/>
                <a:gd name="connsiteY0" fmla="*/ 3492 h 1811019"/>
                <a:gd name="connsiteX1" fmla="*/ 792162 w 2775585"/>
                <a:gd name="connsiteY1" fmla="*/ 1009332 h 1811019"/>
                <a:gd name="connsiteX2" fmla="*/ 49212 w 2775585"/>
                <a:gd name="connsiteY2" fmla="*/ 898842 h 1811019"/>
                <a:gd name="connsiteX3" fmla="*/ 241617 w 2775585"/>
                <a:gd name="connsiteY3" fmla="*/ 1693227 h 1811019"/>
                <a:gd name="connsiteX4" fmla="*/ 1289367 w 2775585"/>
                <a:gd name="connsiteY4" fmla="*/ 1605597 h 1811019"/>
                <a:gd name="connsiteX5" fmla="*/ 2653347 w 2775585"/>
                <a:gd name="connsiteY5" fmla="*/ 988377 h 1811019"/>
                <a:gd name="connsiteX6" fmla="*/ 2022792 w 2775585"/>
                <a:gd name="connsiteY6" fmla="*/ 3492 h 1811019"/>
                <a:gd name="connsiteX0" fmla="*/ 2033587 w 2740660"/>
                <a:gd name="connsiteY0" fmla="*/ 3492 h 1797049"/>
                <a:gd name="connsiteX1" fmla="*/ 802957 w 2740660"/>
                <a:gd name="connsiteY1" fmla="*/ 1009332 h 1797049"/>
                <a:gd name="connsiteX2" fmla="*/ 60007 w 2740660"/>
                <a:gd name="connsiteY2" fmla="*/ 898842 h 1797049"/>
                <a:gd name="connsiteX3" fmla="*/ 252412 w 2740660"/>
                <a:gd name="connsiteY3" fmla="*/ 1693227 h 1797049"/>
                <a:gd name="connsiteX4" fmla="*/ 1574482 w 2740660"/>
                <a:gd name="connsiteY4" fmla="*/ 1521777 h 1797049"/>
                <a:gd name="connsiteX5" fmla="*/ 2664142 w 2740660"/>
                <a:gd name="connsiteY5" fmla="*/ 988377 h 1797049"/>
                <a:gd name="connsiteX6" fmla="*/ 2033587 w 2740660"/>
                <a:gd name="connsiteY6" fmla="*/ 3492 h 1797049"/>
                <a:gd name="connsiteX0" fmla="*/ 2033587 w 2740660"/>
                <a:gd name="connsiteY0" fmla="*/ 44767 h 1838324"/>
                <a:gd name="connsiteX1" fmla="*/ 1138237 w 2740660"/>
                <a:gd name="connsiteY1" fmla="*/ 761047 h 1838324"/>
                <a:gd name="connsiteX2" fmla="*/ 60007 w 2740660"/>
                <a:gd name="connsiteY2" fmla="*/ 940117 h 1838324"/>
                <a:gd name="connsiteX3" fmla="*/ 252412 w 2740660"/>
                <a:gd name="connsiteY3" fmla="*/ 1734502 h 1838324"/>
                <a:gd name="connsiteX4" fmla="*/ 1574482 w 2740660"/>
                <a:gd name="connsiteY4" fmla="*/ 1563052 h 1838324"/>
                <a:gd name="connsiteX5" fmla="*/ 2664142 w 2740660"/>
                <a:gd name="connsiteY5" fmla="*/ 1029652 h 1838324"/>
                <a:gd name="connsiteX6" fmla="*/ 2033587 w 2740660"/>
                <a:gd name="connsiteY6" fmla="*/ 44767 h 1838324"/>
                <a:gd name="connsiteX0" fmla="*/ 2033587 w 2656840"/>
                <a:gd name="connsiteY0" fmla="*/ 69532 h 1863089"/>
                <a:gd name="connsiteX1" fmla="*/ 1138237 w 2656840"/>
                <a:gd name="connsiteY1" fmla="*/ 785812 h 1863089"/>
                <a:gd name="connsiteX2" fmla="*/ 60007 w 2656840"/>
                <a:gd name="connsiteY2" fmla="*/ 964882 h 1863089"/>
                <a:gd name="connsiteX3" fmla="*/ 252412 w 2656840"/>
                <a:gd name="connsiteY3" fmla="*/ 1759267 h 1863089"/>
                <a:gd name="connsiteX4" fmla="*/ 1574482 w 2656840"/>
                <a:gd name="connsiteY4" fmla="*/ 1587817 h 1863089"/>
                <a:gd name="connsiteX5" fmla="*/ 2580322 w 2656840"/>
                <a:gd name="connsiteY5" fmla="*/ 368617 h 1863089"/>
                <a:gd name="connsiteX6" fmla="*/ 2033587 w 2656840"/>
                <a:gd name="connsiteY6" fmla="*/ 69532 h 1863089"/>
                <a:gd name="connsiteX0" fmla="*/ 2024697 w 2656840"/>
                <a:gd name="connsiteY0" fmla="*/ 69532 h 1824990"/>
                <a:gd name="connsiteX1" fmla="*/ 1129347 w 2656840"/>
                <a:gd name="connsiteY1" fmla="*/ 785812 h 1824990"/>
                <a:gd name="connsiteX2" fmla="*/ 51117 w 2656840"/>
                <a:gd name="connsiteY2" fmla="*/ 964882 h 1824990"/>
                <a:gd name="connsiteX3" fmla="*/ 243522 w 2656840"/>
                <a:gd name="connsiteY3" fmla="*/ 1759267 h 1824990"/>
                <a:gd name="connsiteX4" fmla="*/ 1512252 w 2656840"/>
                <a:gd name="connsiteY4" fmla="*/ 1359217 h 1824990"/>
                <a:gd name="connsiteX5" fmla="*/ 2571432 w 2656840"/>
                <a:gd name="connsiteY5" fmla="*/ 368617 h 1824990"/>
                <a:gd name="connsiteX6" fmla="*/ 2024697 w 2656840"/>
                <a:gd name="connsiteY6" fmla="*/ 69532 h 1824990"/>
                <a:gd name="connsiteX0" fmla="*/ 2024697 w 2809240"/>
                <a:gd name="connsiteY0" fmla="*/ 80963 h 1836421"/>
                <a:gd name="connsiteX1" fmla="*/ 1129347 w 2809240"/>
                <a:gd name="connsiteY1" fmla="*/ 797243 h 1836421"/>
                <a:gd name="connsiteX2" fmla="*/ 51117 w 2809240"/>
                <a:gd name="connsiteY2" fmla="*/ 976313 h 1836421"/>
                <a:gd name="connsiteX3" fmla="*/ 243522 w 2809240"/>
                <a:gd name="connsiteY3" fmla="*/ 1770698 h 1836421"/>
                <a:gd name="connsiteX4" fmla="*/ 1512252 w 2809240"/>
                <a:gd name="connsiteY4" fmla="*/ 1370648 h 1836421"/>
                <a:gd name="connsiteX5" fmla="*/ 2723832 w 2809240"/>
                <a:gd name="connsiteY5" fmla="*/ 311468 h 1836421"/>
                <a:gd name="connsiteX6" fmla="*/ 2024697 w 2809240"/>
                <a:gd name="connsiteY6" fmla="*/ 80963 h 1836421"/>
                <a:gd name="connsiteX0" fmla="*/ 2024697 w 2921544"/>
                <a:gd name="connsiteY0" fmla="*/ 54292 h 1809750"/>
                <a:gd name="connsiteX1" fmla="*/ 1129347 w 2921544"/>
                <a:gd name="connsiteY1" fmla="*/ 770572 h 1809750"/>
                <a:gd name="connsiteX2" fmla="*/ 51117 w 2921544"/>
                <a:gd name="connsiteY2" fmla="*/ 949642 h 1809750"/>
                <a:gd name="connsiteX3" fmla="*/ 243522 w 2921544"/>
                <a:gd name="connsiteY3" fmla="*/ 1744027 h 1809750"/>
                <a:gd name="connsiteX4" fmla="*/ 1512252 w 2921544"/>
                <a:gd name="connsiteY4" fmla="*/ 1343977 h 1809750"/>
                <a:gd name="connsiteX5" fmla="*/ 2836136 w 2921544"/>
                <a:gd name="connsiteY5" fmla="*/ 444822 h 1809750"/>
                <a:gd name="connsiteX6" fmla="*/ 2024697 w 2921544"/>
                <a:gd name="connsiteY6" fmla="*/ 54292 h 1809750"/>
                <a:gd name="connsiteX0" fmla="*/ 2024697 w 3026362"/>
                <a:gd name="connsiteY0" fmla="*/ 56611 h 1812069"/>
                <a:gd name="connsiteX1" fmla="*/ 1129347 w 3026362"/>
                <a:gd name="connsiteY1" fmla="*/ 772891 h 1812069"/>
                <a:gd name="connsiteX2" fmla="*/ 51117 w 3026362"/>
                <a:gd name="connsiteY2" fmla="*/ 951961 h 1812069"/>
                <a:gd name="connsiteX3" fmla="*/ 243522 w 3026362"/>
                <a:gd name="connsiteY3" fmla="*/ 1746346 h 1812069"/>
                <a:gd name="connsiteX4" fmla="*/ 1512252 w 3026362"/>
                <a:gd name="connsiteY4" fmla="*/ 1346296 h 1812069"/>
                <a:gd name="connsiteX5" fmla="*/ 2940954 w 3026362"/>
                <a:gd name="connsiteY5" fmla="*/ 433226 h 1812069"/>
                <a:gd name="connsiteX6" fmla="*/ 2024697 w 3026362"/>
                <a:gd name="connsiteY6" fmla="*/ 56611 h 1812069"/>
                <a:gd name="connsiteX0" fmla="*/ 1987263 w 3020123"/>
                <a:gd name="connsiteY0" fmla="*/ 56611 h 1916433"/>
                <a:gd name="connsiteX1" fmla="*/ 1129347 w 3020123"/>
                <a:gd name="connsiteY1" fmla="*/ 877255 h 1916433"/>
                <a:gd name="connsiteX2" fmla="*/ 51117 w 3020123"/>
                <a:gd name="connsiteY2" fmla="*/ 1056325 h 1916433"/>
                <a:gd name="connsiteX3" fmla="*/ 243522 w 3020123"/>
                <a:gd name="connsiteY3" fmla="*/ 1850710 h 1916433"/>
                <a:gd name="connsiteX4" fmla="*/ 1512252 w 3020123"/>
                <a:gd name="connsiteY4" fmla="*/ 1450660 h 1916433"/>
                <a:gd name="connsiteX5" fmla="*/ 2940954 w 3020123"/>
                <a:gd name="connsiteY5" fmla="*/ 537590 h 1916433"/>
                <a:gd name="connsiteX6" fmla="*/ 1987263 w 3020123"/>
                <a:gd name="connsiteY6" fmla="*/ 56611 h 1916433"/>
                <a:gd name="connsiteX0" fmla="*/ 2070868 w 3028995"/>
                <a:gd name="connsiteY0" fmla="*/ 56611 h 1853404"/>
                <a:gd name="connsiteX1" fmla="*/ 1212952 w 3028995"/>
                <a:gd name="connsiteY1" fmla="*/ 877255 h 1853404"/>
                <a:gd name="connsiteX2" fmla="*/ 134722 w 3028995"/>
                <a:gd name="connsiteY2" fmla="*/ 1056325 h 1853404"/>
                <a:gd name="connsiteX3" fmla="*/ 327127 w 3028995"/>
                <a:gd name="connsiteY3" fmla="*/ 1850710 h 1853404"/>
                <a:gd name="connsiteX4" fmla="*/ 2097484 w 3028995"/>
                <a:gd name="connsiteY4" fmla="*/ 1040161 h 1853404"/>
                <a:gd name="connsiteX5" fmla="*/ 3024559 w 3028995"/>
                <a:gd name="connsiteY5" fmla="*/ 537590 h 1853404"/>
                <a:gd name="connsiteX6" fmla="*/ 2070868 w 3028995"/>
                <a:gd name="connsiteY6" fmla="*/ 56611 h 1853404"/>
                <a:gd name="connsiteX0" fmla="*/ 38317 w 3258492"/>
                <a:gd name="connsiteY0" fmla="*/ 5599 h 1816239"/>
                <a:gd name="connsiteX1" fmla="*/ 1356799 w 3258492"/>
                <a:gd name="connsiteY1" fmla="*/ 842776 h 1816239"/>
                <a:gd name="connsiteX2" fmla="*/ 278569 w 3258492"/>
                <a:gd name="connsiteY2" fmla="*/ 1021846 h 1816239"/>
                <a:gd name="connsiteX3" fmla="*/ 470974 w 3258492"/>
                <a:gd name="connsiteY3" fmla="*/ 1816231 h 1816239"/>
                <a:gd name="connsiteX4" fmla="*/ 2241331 w 3258492"/>
                <a:gd name="connsiteY4" fmla="*/ 1005682 h 1816239"/>
                <a:gd name="connsiteX5" fmla="*/ 3168406 w 3258492"/>
                <a:gd name="connsiteY5" fmla="*/ 503111 h 1816239"/>
                <a:gd name="connsiteX6" fmla="*/ 38317 w 3258492"/>
                <a:gd name="connsiteY6" fmla="*/ 5599 h 1816239"/>
                <a:gd name="connsiteX0" fmla="*/ 891 w 2346156"/>
                <a:gd name="connsiteY0" fmla="*/ 215600 h 2026240"/>
                <a:gd name="connsiteX1" fmla="*/ 1319373 w 2346156"/>
                <a:gd name="connsiteY1" fmla="*/ 1052777 h 2026240"/>
                <a:gd name="connsiteX2" fmla="*/ 241143 w 2346156"/>
                <a:gd name="connsiteY2" fmla="*/ 1231847 h 2026240"/>
                <a:gd name="connsiteX3" fmla="*/ 433548 w 2346156"/>
                <a:gd name="connsiteY3" fmla="*/ 2026232 h 2026240"/>
                <a:gd name="connsiteX4" fmla="*/ 2203905 w 2346156"/>
                <a:gd name="connsiteY4" fmla="*/ 1215683 h 2026240"/>
                <a:gd name="connsiteX5" fmla="*/ 1559137 w 2346156"/>
                <a:gd name="connsiteY5" fmla="*/ 73842 h 2026240"/>
                <a:gd name="connsiteX6" fmla="*/ 891 w 2346156"/>
                <a:gd name="connsiteY6" fmla="*/ 215600 h 2026240"/>
                <a:gd name="connsiteX0" fmla="*/ 891 w 2130505"/>
                <a:gd name="connsiteY0" fmla="*/ 195668 h 2008644"/>
                <a:gd name="connsiteX1" fmla="*/ 1319373 w 2130505"/>
                <a:gd name="connsiteY1" fmla="*/ 1032845 h 2008644"/>
                <a:gd name="connsiteX2" fmla="*/ 241143 w 2130505"/>
                <a:gd name="connsiteY2" fmla="*/ 1211915 h 2008644"/>
                <a:gd name="connsiteX3" fmla="*/ 433548 w 2130505"/>
                <a:gd name="connsiteY3" fmla="*/ 2006300 h 2008644"/>
                <a:gd name="connsiteX4" fmla="*/ 1955365 w 2130505"/>
                <a:gd name="connsiteY4" fmla="*/ 925715 h 2008644"/>
                <a:gd name="connsiteX5" fmla="*/ 1559137 w 2130505"/>
                <a:gd name="connsiteY5" fmla="*/ 53910 h 2008644"/>
                <a:gd name="connsiteX6" fmla="*/ 891 w 2130505"/>
                <a:gd name="connsiteY6" fmla="*/ 195668 h 2008644"/>
                <a:gd name="connsiteX0" fmla="*/ 891 w 2021461"/>
                <a:gd name="connsiteY0" fmla="*/ 195668 h 2008644"/>
                <a:gd name="connsiteX1" fmla="*/ 1319373 w 2021461"/>
                <a:gd name="connsiteY1" fmla="*/ 1032845 h 2008644"/>
                <a:gd name="connsiteX2" fmla="*/ 241143 w 2021461"/>
                <a:gd name="connsiteY2" fmla="*/ 1211915 h 2008644"/>
                <a:gd name="connsiteX3" fmla="*/ 433548 w 2021461"/>
                <a:gd name="connsiteY3" fmla="*/ 2006300 h 2008644"/>
                <a:gd name="connsiteX4" fmla="*/ 1955365 w 2021461"/>
                <a:gd name="connsiteY4" fmla="*/ 925715 h 2008644"/>
                <a:gd name="connsiteX5" fmla="*/ 1559137 w 2021461"/>
                <a:gd name="connsiteY5" fmla="*/ 53910 h 2008644"/>
                <a:gd name="connsiteX6" fmla="*/ 891 w 2021461"/>
                <a:gd name="connsiteY6" fmla="*/ 195668 h 2008644"/>
                <a:gd name="connsiteX0" fmla="*/ 891 w 2021461"/>
                <a:gd name="connsiteY0" fmla="*/ 195668 h 2008644"/>
                <a:gd name="connsiteX1" fmla="*/ 1319373 w 2021461"/>
                <a:gd name="connsiteY1" fmla="*/ 1032845 h 2008644"/>
                <a:gd name="connsiteX2" fmla="*/ 241143 w 2021461"/>
                <a:gd name="connsiteY2" fmla="*/ 1211915 h 2008644"/>
                <a:gd name="connsiteX3" fmla="*/ 433548 w 2021461"/>
                <a:gd name="connsiteY3" fmla="*/ 2006300 h 2008644"/>
                <a:gd name="connsiteX4" fmla="*/ 1955365 w 2021461"/>
                <a:gd name="connsiteY4" fmla="*/ 925715 h 2008644"/>
                <a:gd name="connsiteX5" fmla="*/ 1559137 w 2021461"/>
                <a:gd name="connsiteY5" fmla="*/ 53910 h 2008644"/>
                <a:gd name="connsiteX6" fmla="*/ 891 w 2021461"/>
                <a:gd name="connsiteY6" fmla="*/ 195668 h 2008644"/>
                <a:gd name="connsiteX0" fmla="*/ 6084 w 2026654"/>
                <a:gd name="connsiteY0" fmla="*/ 185907 h 1998883"/>
                <a:gd name="connsiteX1" fmla="*/ 995419 w 2026654"/>
                <a:gd name="connsiteY1" fmla="*/ 681405 h 1998883"/>
                <a:gd name="connsiteX2" fmla="*/ 246336 w 2026654"/>
                <a:gd name="connsiteY2" fmla="*/ 1202154 h 1998883"/>
                <a:gd name="connsiteX3" fmla="*/ 438741 w 2026654"/>
                <a:gd name="connsiteY3" fmla="*/ 1996539 h 1998883"/>
                <a:gd name="connsiteX4" fmla="*/ 1960558 w 2026654"/>
                <a:gd name="connsiteY4" fmla="*/ 915954 h 1998883"/>
                <a:gd name="connsiteX5" fmla="*/ 1564330 w 2026654"/>
                <a:gd name="connsiteY5" fmla="*/ 44149 h 1998883"/>
                <a:gd name="connsiteX6" fmla="*/ 6084 w 2026654"/>
                <a:gd name="connsiteY6" fmla="*/ 185907 h 1998883"/>
                <a:gd name="connsiteX0" fmla="*/ 6115 w 2026685"/>
                <a:gd name="connsiteY0" fmla="*/ 185907 h 2000337"/>
                <a:gd name="connsiteX1" fmla="*/ 995450 w 2026685"/>
                <a:gd name="connsiteY1" fmla="*/ 681405 h 2000337"/>
                <a:gd name="connsiteX2" fmla="*/ 279953 w 2026685"/>
                <a:gd name="connsiteY2" fmla="*/ 1268285 h 2000337"/>
                <a:gd name="connsiteX3" fmla="*/ 438772 w 2026685"/>
                <a:gd name="connsiteY3" fmla="*/ 1996539 h 2000337"/>
                <a:gd name="connsiteX4" fmla="*/ 1960589 w 2026685"/>
                <a:gd name="connsiteY4" fmla="*/ 915954 h 2000337"/>
                <a:gd name="connsiteX5" fmla="*/ 1564361 w 2026685"/>
                <a:gd name="connsiteY5" fmla="*/ 44149 h 2000337"/>
                <a:gd name="connsiteX6" fmla="*/ 6115 w 2026685"/>
                <a:gd name="connsiteY6" fmla="*/ 185907 h 2000337"/>
                <a:gd name="connsiteX0" fmla="*/ 6115 w 2016124"/>
                <a:gd name="connsiteY0" fmla="*/ 185907 h 1907255"/>
                <a:gd name="connsiteX1" fmla="*/ 995450 w 2016124"/>
                <a:gd name="connsiteY1" fmla="*/ 681405 h 1907255"/>
                <a:gd name="connsiteX2" fmla="*/ 279953 w 2016124"/>
                <a:gd name="connsiteY2" fmla="*/ 1268285 h 1907255"/>
                <a:gd name="connsiteX3" fmla="*/ 552966 w 2016124"/>
                <a:gd name="connsiteY3" fmla="*/ 1902854 h 1907255"/>
                <a:gd name="connsiteX4" fmla="*/ 1960589 w 2016124"/>
                <a:gd name="connsiteY4" fmla="*/ 915954 h 1907255"/>
                <a:gd name="connsiteX5" fmla="*/ 1564361 w 2016124"/>
                <a:gd name="connsiteY5" fmla="*/ 44149 h 1907255"/>
                <a:gd name="connsiteX6" fmla="*/ 6115 w 2016124"/>
                <a:gd name="connsiteY6" fmla="*/ 185907 h 1907255"/>
                <a:gd name="connsiteX0" fmla="*/ 6115 w 2016124"/>
                <a:gd name="connsiteY0" fmla="*/ 185907 h 1954396"/>
                <a:gd name="connsiteX1" fmla="*/ 995450 w 2016124"/>
                <a:gd name="connsiteY1" fmla="*/ 681405 h 1954396"/>
                <a:gd name="connsiteX2" fmla="*/ 279953 w 2016124"/>
                <a:gd name="connsiteY2" fmla="*/ 1268285 h 1954396"/>
                <a:gd name="connsiteX3" fmla="*/ 552966 w 2016124"/>
                <a:gd name="connsiteY3" fmla="*/ 1902854 h 1954396"/>
                <a:gd name="connsiteX4" fmla="*/ 1960589 w 2016124"/>
                <a:gd name="connsiteY4" fmla="*/ 915954 h 1954396"/>
                <a:gd name="connsiteX5" fmla="*/ 1564361 w 2016124"/>
                <a:gd name="connsiteY5" fmla="*/ 44149 h 1954396"/>
                <a:gd name="connsiteX6" fmla="*/ 6115 w 2016124"/>
                <a:gd name="connsiteY6" fmla="*/ 185907 h 1954396"/>
                <a:gd name="connsiteX0" fmla="*/ 6115 w 2016124"/>
                <a:gd name="connsiteY0" fmla="*/ 185907 h 1954396"/>
                <a:gd name="connsiteX1" fmla="*/ 995450 w 2016124"/>
                <a:gd name="connsiteY1" fmla="*/ 681405 h 1954396"/>
                <a:gd name="connsiteX2" fmla="*/ 279953 w 2016124"/>
                <a:gd name="connsiteY2" fmla="*/ 1268285 h 1954396"/>
                <a:gd name="connsiteX3" fmla="*/ 552966 w 2016124"/>
                <a:gd name="connsiteY3" fmla="*/ 1902854 h 1954396"/>
                <a:gd name="connsiteX4" fmla="*/ 1960589 w 2016124"/>
                <a:gd name="connsiteY4" fmla="*/ 915954 h 1954396"/>
                <a:gd name="connsiteX5" fmla="*/ 1564361 w 2016124"/>
                <a:gd name="connsiteY5" fmla="*/ 44149 h 1954396"/>
                <a:gd name="connsiteX6" fmla="*/ 6115 w 2016124"/>
                <a:gd name="connsiteY6" fmla="*/ 185907 h 1954396"/>
                <a:gd name="connsiteX0" fmla="*/ 6115 w 2016124"/>
                <a:gd name="connsiteY0" fmla="*/ 185907 h 1954396"/>
                <a:gd name="connsiteX1" fmla="*/ 995450 w 2016124"/>
                <a:gd name="connsiteY1" fmla="*/ 681405 h 1954396"/>
                <a:gd name="connsiteX2" fmla="*/ 279953 w 2016124"/>
                <a:gd name="connsiteY2" fmla="*/ 1268285 h 1954396"/>
                <a:gd name="connsiteX3" fmla="*/ 552966 w 2016124"/>
                <a:gd name="connsiteY3" fmla="*/ 1902854 h 1954396"/>
                <a:gd name="connsiteX4" fmla="*/ 1960589 w 2016124"/>
                <a:gd name="connsiteY4" fmla="*/ 915954 h 1954396"/>
                <a:gd name="connsiteX5" fmla="*/ 1564361 w 2016124"/>
                <a:gd name="connsiteY5" fmla="*/ 44149 h 1954396"/>
                <a:gd name="connsiteX6" fmla="*/ 6115 w 2016124"/>
                <a:gd name="connsiteY6" fmla="*/ 185907 h 1954396"/>
                <a:gd name="connsiteX0" fmla="*/ 4417 w 2014426"/>
                <a:gd name="connsiteY0" fmla="*/ 185105 h 1953594"/>
                <a:gd name="connsiteX1" fmla="*/ 1067642 w 2014426"/>
                <a:gd name="connsiteY1" fmla="*/ 647537 h 1953594"/>
                <a:gd name="connsiteX2" fmla="*/ 278255 w 2014426"/>
                <a:gd name="connsiteY2" fmla="*/ 1267483 h 1953594"/>
                <a:gd name="connsiteX3" fmla="*/ 551268 w 2014426"/>
                <a:gd name="connsiteY3" fmla="*/ 1902052 h 1953594"/>
                <a:gd name="connsiteX4" fmla="*/ 1958891 w 2014426"/>
                <a:gd name="connsiteY4" fmla="*/ 915152 h 1953594"/>
                <a:gd name="connsiteX5" fmla="*/ 1562663 w 2014426"/>
                <a:gd name="connsiteY5" fmla="*/ 43347 h 1953594"/>
                <a:gd name="connsiteX6" fmla="*/ 4417 w 2014426"/>
                <a:gd name="connsiteY6" fmla="*/ 185105 h 1953594"/>
                <a:gd name="connsiteX0" fmla="*/ 4271 w 2062250"/>
                <a:gd name="connsiteY0" fmla="*/ 271391 h 1935172"/>
                <a:gd name="connsiteX1" fmla="*/ 1114517 w 2062250"/>
                <a:gd name="connsiteY1" fmla="*/ 629115 h 1935172"/>
                <a:gd name="connsiteX2" fmla="*/ 325130 w 2062250"/>
                <a:gd name="connsiteY2" fmla="*/ 1249061 h 1935172"/>
                <a:gd name="connsiteX3" fmla="*/ 598143 w 2062250"/>
                <a:gd name="connsiteY3" fmla="*/ 1883630 h 1935172"/>
                <a:gd name="connsiteX4" fmla="*/ 2005766 w 2062250"/>
                <a:gd name="connsiteY4" fmla="*/ 896730 h 1935172"/>
                <a:gd name="connsiteX5" fmla="*/ 1609538 w 2062250"/>
                <a:gd name="connsiteY5" fmla="*/ 24925 h 1935172"/>
                <a:gd name="connsiteX6" fmla="*/ 4271 w 2062250"/>
                <a:gd name="connsiteY6" fmla="*/ 271391 h 1935172"/>
                <a:gd name="connsiteX0" fmla="*/ 8076 w 2066055"/>
                <a:gd name="connsiteY0" fmla="*/ 283922 h 1947703"/>
                <a:gd name="connsiteX1" fmla="*/ 1118322 w 2066055"/>
                <a:gd name="connsiteY1" fmla="*/ 641646 h 1947703"/>
                <a:gd name="connsiteX2" fmla="*/ 328935 w 2066055"/>
                <a:gd name="connsiteY2" fmla="*/ 1261592 h 1947703"/>
                <a:gd name="connsiteX3" fmla="*/ 601948 w 2066055"/>
                <a:gd name="connsiteY3" fmla="*/ 1896161 h 1947703"/>
                <a:gd name="connsiteX4" fmla="*/ 2009571 w 2066055"/>
                <a:gd name="connsiteY4" fmla="*/ 909261 h 1947703"/>
                <a:gd name="connsiteX5" fmla="*/ 1613343 w 2066055"/>
                <a:gd name="connsiteY5" fmla="*/ 37456 h 1947703"/>
                <a:gd name="connsiteX6" fmla="*/ 8076 w 2066055"/>
                <a:gd name="connsiteY6" fmla="*/ 283922 h 1947703"/>
                <a:gd name="connsiteX0" fmla="*/ 7763 w 2127456"/>
                <a:gd name="connsiteY0" fmla="*/ 217250 h 1974717"/>
                <a:gd name="connsiteX1" fmla="*/ 1178465 w 2127456"/>
                <a:gd name="connsiteY1" fmla="*/ 668660 h 1974717"/>
                <a:gd name="connsiteX2" fmla="*/ 389078 w 2127456"/>
                <a:gd name="connsiteY2" fmla="*/ 1288606 h 1974717"/>
                <a:gd name="connsiteX3" fmla="*/ 662091 w 2127456"/>
                <a:gd name="connsiteY3" fmla="*/ 1923175 h 1974717"/>
                <a:gd name="connsiteX4" fmla="*/ 2069714 w 2127456"/>
                <a:gd name="connsiteY4" fmla="*/ 936275 h 1974717"/>
                <a:gd name="connsiteX5" fmla="*/ 1673486 w 2127456"/>
                <a:gd name="connsiteY5" fmla="*/ 64470 h 1974717"/>
                <a:gd name="connsiteX6" fmla="*/ 7763 w 2127456"/>
                <a:gd name="connsiteY6" fmla="*/ 217250 h 1974717"/>
                <a:gd name="connsiteX0" fmla="*/ 7763 w 2126071"/>
                <a:gd name="connsiteY0" fmla="*/ 217250 h 2279426"/>
                <a:gd name="connsiteX1" fmla="*/ 1178465 w 2126071"/>
                <a:gd name="connsiteY1" fmla="*/ 668660 h 2279426"/>
                <a:gd name="connsiteX2" fmla="*/ 389078 w 2126071"/>
                <a:gd name="connsiteY2" fmla="*/ 1288606 h 2279426"/>
                <a:gd name="connsiteX3" fmla="*/ 682242 w 2126071"/>
                <a:gd name="connsiteY3" fmla="*/ 2237300 h 2279426"/>
                <a:gd name="connsiteX4" fmla="*/ 2069714 w 2126071"/>
                <a:gd name="connsiteY4" fmla="*/ 936275 h 2279426"/>
                <a:gd name="connsiteX5" fmla="*/ 1673486 w 2126071"/>
                <a:gd name="connsiteY5" fmla="*/ 64470 h 2279426"/>
                <a:gd name="connsiteX6" fmla="*/ 7763 w 2126071"/>
                <a:gd name="connsiteY6" fmla="*/ 217250 h 2279426"/>
                <a:gd name="connsiteX0" fmla="*/ 8060 w 2126368"/>
                <a:gd name="connsiteY0" fmla="*/ 217250 h 2279426"/>
                <a:gd name="connsiteX1" fmla="*/ 1178762 w 2126368"/>
                <a:gd name="connsiteY1" fmla="*/ 668660 h 2279426"/>
                <a:gd name="connsiteX2" fmla="*/ 682539 w 2126368"/>
                <a:gd name="connsiteY2" fmla="*/ 2237300 h 2279426"/>
                <a:gd name="connsiteX3" fmla="*/ 2070011 w 2126368"/>
                <a:gd name="connsiteY3" fmla="*/ 936275 h 2279426"/>
                <a:gd name="connsiteX4" fmla="*/ 1673783 w 2126368"/>
                <a:gd name="connsiteY4" fmla="*/ 64470 h 2279426"/>
                <a:gd name="connsiteX5" fmla="*/ 8060 w 2126368"/>
                <a:gd name="connsiteY5" fmla="*/ 217250 h 2279426"/>
                <a:gd name="connsiteX0" fmla="*/ 8859 w 2082698"/>
                <a:gd name="connsiteY0" fmla="*/ 217250 h 1387562"/>
                <a:gd name="connsiteX1" fmla="*/ 1179561 w 2082698"/>
                <a:gd name="connsiteY1" fmla="*/ 668660 h 1387562"/>
                <a:gd name="connsiteX2" fmla="*/ 1375218 w 2082698"/>
                <a:gd name="connsiteY2" fmla="*/ 1294927 h 1387562"/>
                <a:gd name="connsiteX3" fmla="*/ 2070810 w 2082698"/>
                <a:gd name="connsiteY3" fmla="*/ 936275 h 1387562"/>
                <a:gd name="connsiteX4" fmla="*/ 1674582 w 2082698"/>
                <a:gd name="connsiteY4" fmla="*/ 64470 h 1387562"/>
                <a:gd name="connsiteX5" fmla="*/ 8859 w 2082698"/>
                <a:gd name="connsiteY5" fmla="*/ 217250 h 1387562"/>
                <a:gd name="connsiteX0" fmla="*/ 9834 w 2095308"/>
                <a:gd name="connsiteY0" fmla="*/ 217250 h 959754"/>
                <a:gd name="connsiteX1" fmla="*/ 1180536 w 2095308"/>
                <a:gd name="connsiteY1" fmla="*/ 668660 h 959754"/>
                <a:gd name="connsiteX2" fmla="*/ 2071785 w 2095308"/>
                <a:gd name="connsiteY2" fmla="*/ 936275 h 959754"/>
                <a:gd name="connsiteX3" fmla="*/ 1675557 w 2095308"/>
                <a:gd name="connsiteY3" fmla="*/ 64470 h 959754"/>
                <a:gd name="connsiteX4" fmla="*/ 9834 w 2095308"/>
                <a:gd name="connsiteY4" fmla="*/ 217250 h 95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308" h="959754">
                  <a:moveTo>
                    <a:pt x="9834" y="217250"/>
                  </a:moveTo>
                  <a:cubicBezTo>
                    <a:pt x="-106256" y="444701"/>
                    <a:pt x="836878" y="548823"/>
                    <a:pt x="1180536" y="668660"/>
                  </a:cubicBezTo>
                  <a:cubicBezTo>
                    <a:pt x="1524194" y="788497"/>
                    <a:pt x="1989282" y="1036973"/>
                    <a:pt x="2071785" y="936275"/>
                  </a:cubicBezTo>
                  <a:cubicBezTo>
                    <a:pt x="2154288" y="835577"/>
                    <a:pt x="2019215" y="184307"/>
                    <a:pt x="1675557" y="64470"/>
                  </a:cubicBezTo>
                  <a:cubicBezTo>
                    <a:pt x="1331899" y="-55367"/>
                    <a:pt x="125924" y="-10201"/>
                    <a:pt x="9834" y="217250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29179" y="2461650"/>
              <a:ext cx="2042408" cy="3122089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  <a:gd name="connsiteX0" fmla="*/ 1053624 w 1241584"/>
                <a:gd name="connsiteY0" fmla="*/ 141288 h 1310640"/>
                <a:gd name="connsiteX1" fmla="*/ 715486 w 1241584"/>
                <a:gd name="connsiteY1" fmla="*/ 79375 h 1310640"/>
                <a:gd name="connsiteX2" fmla="*/ 7779 w 1241584"/>
                <a:gd name="connsiteY2" fmla="*/ 617538 h 1310640"/>
                <a:gd name="connsiteX3" fmla="*/ 668814 w 1241584"/>
                <a:gd name="connsiteY3" fmla="*/ 1290003 h 1310640"/>
                <a:gd name="connsiteX4" fmla="*/ 1177449 w 1241584"/>
                <a:gd name="connsiteY4" fmla="*/ 493713 h 1310640"/>
                <a:gd name="connsiteX5" fmla="*/ 1053624 w 1241584"/>
                <a:gd name="connsiteY5" fmla="*/ 141288 h 1310640"/>
                <a:gd name="connsiteX0" fmla="*/ 1053624 w 1363504"/>
                <a:gd name="connsiteY0" fmla="*/ 141288 h 1310006"/>
                <a:gd name="connsiteX1" fmla="*/ 715486 w 1363504"/>
                <a:gd name="connsiteY1" fmla="*/ 79375 h 1310006"/>
                <a:gd name="connsiteX2" fmla="*/ 7779 w 1363504"/>
                <a:gd name="connsiteY2" fmla="*/ 617538 h 1310006"/>
                <a:gd name="connsiteX3" fmla="*/ 668814 w 1363504"/>
                <a:gd name="connsiteY3" fmla="*/ 1290003 h 1310006"/>
                <a:gd name="connsiteX4" fmla="*/ 1299369 w 1363504"/>
                <a:gd name="connsiteY4" fmla="*/ 737553 h 1310006"/>
                <a:gd name="connsiteX5" fmla="*/ 1053624 w 1363504"/>
                <a:gd name="connsiteY5" fmla="*/ 141288 h 1310006"/>
                <a:gd name="connsiteX0" fmla="*/ 1251744 w 1396524"/>
                <a:gd name="connsiteY0" fmla="*/ 255588 h 1287146"/>
                <a:gd name="connsiteX1" fmla="*/ 715486 w 1396524"/>
                <a:gd name="connsiteY1" fmla="*/ 56515 h 1287146"/>
                <a:gd name="connsiteX2" fmla="*/ 7779 w 1396524"/>
                <a:gd name="connsiteY2" fmla="*/ 594678 h 1287146"/>
                <a:gd name="connsiteX3" fmla="*/ 668814 w 1396524"/>
                <a:gd name="connsiteY3" fmla="*/ 1267143 h 1287146"/>
                <a:gd name="connsiteX4" fmla="*/ 1299369 w 1396524"/>
                <a:gd name="connsiteY4" fmla="*/ 714693 h 1287146"/>
                <a:gd name="connsiteX5" fmla="*/ 1251744 w 1396524"/>
                <a:gd name="connsiteY5" fmla="*/ 255588 h 1287146"/>
                <a:gd name="connsiteX0" fmla="*/ 1263174 w 1407954"/>
                <a:gd name="connsiteY0" fmla="*/ 362268 h 1393826"/>
                <a:gd name="connsiteX1" fmla="*/ 795496 w 1407954"/>
                <a:gd name="connsiteY1" fmla="*/ 56515 h 1393826"/>
                <a:gd name="connsiteX2" fmla="*/ 19209 w 1407954"/>
                <a:gd name="connsiteY2" fmla="*/ 701358 h 1393826"/>
                <a:gd name="connsiteX3" fmla="*/ 680244 w 1407954"/>
                <a:gd name="connsiteY3" fmla="*/ 1373823 h 1393826"/>
                <a:gd name="connsiteX4" fmla="*/ 1310799 w 1407954"/>
                <a:gd name="connsiteY4" fmla="*/ 821373 h 1393826"/>
                <a:gd name="connsiteX5" fmla="*/ 1263174 w 1407954"/>
                <a:gd name="connsiteY5" fmla="*/ 362268 h 1393826"/>
                <a:gd name="connsiteX0" fmla="*/ 1110774 w 1255554"/>
                <a:gd name="connsiteY0" fmla="*/ 381318 h 1393826"/>
                <a:gd name="connsiteX1" fmla="*/ 643096 w 1255554"/>
                <a:gd name="connsiteY1" fmla="*/ 75565 h 1393826"/>
                <a:gd name="connsiteX2" fmla="*/ 19209 w 1255554"/>
                <a:gd name="connsiteY2" fmla="*/ 834708 h 1393826"/>
                <a:gd name="connsiteX3" fmla="*/ 527844 w 1255554"/>
                <a:gd name="connsiteY3" fmla="*/ 1392873 h 1393826"/>
                <a:gd name="connsiteX4" fmla="*/ 1158399 w 1255554"/>
                <a:gd name="connsiteY4" fmla="*/ 840423 h 1393826"/>
                <a:gd name="connsiteX5" fmla="*/ 1110774 w 1255554"/>
                <a:gd name="connsiteY5" fmla="*/ 381318 h 1393826"/>
                <a:gd name="connsiteX0" fmla="*/ 1264827 w 1299663"/>
                <a:gd name="connsiteY0" fmla="*/ 183526 h 1355866"/>
                <a:gd name="connsiteX1" fmla="*/ 624672 w 1299663"/>
                <a:gd name="connsiteY1" fmla="*/ 38557 h 1355866"/>
                <a:gd name="connsiteX2" fmla="*/ 785 w 1299663"/>
                <a:gd name="connsiteY2" fmla="*/ 797700 h 1355866"/>
                <a:gd name="connsiteX3" fmla="*/ 509420 w 1299663"/>
                <a:gd name="connsiteY3" fmla="*/ 1355865 h 1355866"/>
                <a:gd name="connsiteX4" fmla="*/ 1139975 w 1299663"/>
                <a:gd name="connsiteY4" fmla="*/ 803415 h 1355866"/>
                <a:gd name="connsiteX5" fmla="*/ 1264827 w 1299663"/>
                <a:gd name="connsiteY5" fmla="*/ 183526 h 1355866"/>
                <a:gd name="connsiteX0" fmla="*/ 1265994 w 1295619"/>
                <a:gd name="connsiteY0" fmla="*/ 246630 h 1418970"/>
                <a:gd name="connsiteX1" fmla="*/ 697704 w 1295619"/>
                <a:gd name="connsiteY1" fmla="*/ 30201 h 1418970"/>
                <a:gd name="connsiteX2" fmla="*/ 1952 w 1295619"/>
                <a:gd name="connsiteY2" fmla="*/ 860804 h 1418970"/>
                <a:gd name="connsiteX3" fmla="*/ 510587 w 1295619"/>
                <a:gd name="connsiteY3" fmla="*/ 1418969 h 1418970"/>
                <a:gd name="connsiteX4" fmla="*/ 1141142 w 1295619"/>
                <a:gd name="connsiteY4" fmla="*/ 866519 h 1418970"/>
                <a:gd name="connsiteX5" fmla="*/ 1265994 w 1295619"/>
                <a:gd name="connsiteY5" fmla="*/ 246630 h 1418970"/>
                <a:gd name="connsiteX0" fmla="*/ 1342319 w 1371944"/>
                <a:gd name="connsiteY0" fmla="*/ 238951 h 1411291"/>
                <a:gd name="connsiteX1" fmla="*/ 774029 w 1371944"/>
                <a:gd name="connsiteY1" fmla="*/ 22522 h 1411291"/>
                <a:gd name="connsiteX2" fmla="*/ 1621 w 1371944"/>
                <a:gd name="connsiteY2" fmla="*/ 732537 h 1411291"/>
                <a:gd name="connsiteX3" fmla="*/ 586912 w 1371944"/>
                <a:gd name="connsiteY3" fmla="*/ 1411290 h 1411291"/>
                <a:gd name="connsiteX4" fmla="*/ 1217467 w 1371944"/>
                <a:gd name="connsiteY4" fmla="*/ 858840 h 1411291"/>
                <a:gd name="connsiteX5" fmla="*/ 1342319 w 1371944"/>
                <a:gd name="connsiteY5" fmla="*/ 238951 h 1411291"/>
                <a:gd name="connsiteX0" fmla="*/ 1342319 w 1344143"/>
                <a:gd name="connsiteY0" fmla="*/ 250079 h 1422418"/>
                <a:gd name="connsiteX1" fmla="*/ 774029 w 1344143"/>
                <a:gd name="connsiteY1" fmla="*/ 33650 h 1422418"/>
                <a:gd name="connsiteX2" fmla="*/ 1621 w 1344143"/>
                <a:gd name="connsiteY2" fmla="*/ 743665 h 1422418"/>
                <a:gd name="connsiteX3" fmla="*/ 586912 w 1344143"/>
                <a:gd name="connsiteY3" fmla="*/ 1422418 h 1422418"/>
                <a:gd name="connsiteX4" fmla="*/ 1342319 w 1344143"/>
                <a:gd name="connsiteY4" fmla="*/ 250079 h 1422418"/>
                <a:gd name="connsiteX0" fmla="*/ 1342441 w 1373451"/>
                <a:gd name="connsiteY0" fmla="*/ 238391 h 1418518"/>
                <a:gd name="connsiteX1" fmla="*/ 774151 w 1373451"/>
                <a:gd name="connsiteY1" fmla="*/ 21962 h 1418518"/>
                <a:gd name="connsiteX2" fmla="*/ 1743 w 1373451"/>
                <a:gd name="connsiteY2" fmla="*/ 731977 h 1418518"/>
                <a:gd name="connsiteX3" fmla="*/ 587034 w 1373451"/>
                <a:gd name="connsiteY3" fmla="*/ 1410730 h 1418518"/>
                <a:gd name="connsiteX4" fmla="*/ 1222821 w 1373451"/>
                <a:gd name="connsiteY4" fmla="*/ 819033 h 1418518"/>
                <a:gd name="connsiteX5" fmla="*/ 1342441 w 1373451"/>
                <a:gd name="connsiteY5" fmla="*/ 238391 h 1418518"/>
                <a:gd name="connsiteX0" fmla="*/ 1222821 w 1225244"/>
                <a:gd name="connsiteY0" fmla="*/ 797071 h 1396556"/>
                <a:gd name="connsiteX1" fmla="*/ 774151 w 1225244"/>
                <a:gd name="connsiteY1" fmla="*/ 0 h 1396556"/>
                <a:gd name="connsiteX2" fmla="*/ 1743 w 1225244"/>
                <a:gd name="connsiteY2" fmla="*/ 710015 h 1396556"/>
                <a:gd name="connsiteX3" fmla="*/ 587034 w 1225244"/>
                <a:gd name="connsiteY3" fmla="*/ 1388768 h 1396556"/>
                <a:gd name="connsiteX4" fmla="*/ 1222821 w 1225244"/>
                <a:gd name="connsiteY4" fmla="*/ 797071 h 1396556"/>
                <a:gd name="connsiteX0" fmla="*/ 1227665 w 1234458"/>
                <a:gd name="connsiteY0" fmla="*/ 1015915 h 1615900"/>
                <a:gd name="connsiteX1" fmla="*/ 980218 w 1234458"/>
                <a:gd name="connsiteY1" fmla="*/ 0 h 1615900"/>
                <a:gd name="connsiteX2" fmla="*/ 6587 w 1234458"/>
                <a:gd name="connsiteY2" fmla="*/ 928859 h 1615900"/>
                <a:gd name="connsiteX3" fmla="*/ 591878 w 1234458"/>
                <a:gd name="connsiteY3" fmla="*/ 1607612 h 1615900"/>
                <a:gd name="connsiteX4" fmla="*/ 1227665 w 1234458"/>
                <a:gd name="connsiteY4" fmla="*/ 1015915 h 1615900"/>
                <a:gd name="connsiteX0" fmla="*/ 1227665 w 1234458"/>
                <a:gd name="connsiteY0" fmla="*/ 935524 h 1615901"/>
                <a:gd name="connsiteX1" fmla="*/ 980218 w 1234458"/>
                <a:gd name="connsiteY1" fmla="*/ 1 h 1615901"/>
                <a:gd name="connsiteX2" fmla="*/ 6587 w 1234458"/>
                <a:gd name="connsiteY2" fmla="*/ 928860 h 1615901"/>
                <a:gd name="connsiteX3" fmla="*/ 591878 w 1234458"/>
                <a:gd name="connsiteY3" fmla="*/ 1607613 h 1615901"/>
                <a:gd name="connsiteX4" fmla="*/ 1227665 w 1234458"/>
                <a:gd name="connsiteY4" fmla="*/ 935524 h 1615901"/>
                <a:gd name="connsiteX0" fmla="*/ 1227665 w 1234723"/>
                <a:gd name="connsiteY0" fmla="*/ 935557 h 1615934"/>
                <a:gd name="connsiteX1" fmla="*/ 980218 w 1234723"/>
                <a:gd name="connsiteY1" fmla="*/ 34 h 1615934"/>
                <a:gd name="connsiteX2" fmla="*/ 6587 w 1234723"/>
                <a:gd name="connsiteY2" fmla="*/ 928893 h 1615934"/>
                <a:gd name="connsiteX3" fmla="*/ 591878 w 1234723"/>
                <a:gd name="connsiteY3" fmla="*/ 1607646 h 1615934"/>
                <a:gd name="connsiteX4" fmla="*/ 1227665 w 1234723"/>
                <a:gd name="connsiteY4" fmla="*/ 935557 h 1615934"/>
                <a:gd name="connsiteX0" fmla="*/ 861036 w 865442"/>
                <a:gd name="connsiteY0" fmla="*/ 944640 h 1621524"/>
                <a:gd name="connsiteX1" fmla="*/ 613589 w 865442"/>
                <a:gd name="connsiteY1" fmla="*/ 9117 h 1621524"/>
                <a:gd name="connsiteX2" fmla="*/ 28031 w 865442"/>
                <a:gd name="connsiteY2" fmla="*/ 536019 h 1621524"/>
                <a:gd name="connsiteX3" fmla="*/ 225249 w 865442"/>
                <a:gd name="connsiteY3" fmla="*/ 1616729 h 1621524"/>
                <a:gd name="connsiteX4" fmla="*/ 861036 w 865442"/>
                <a:gd name="connsiteY4" fmla="*/ 944640 h 1621524"/>
                <a:gd name="connsiteX0" fmla="*/ 1068854 w 1073260"/>
                <a:gd name="connsiteY0" fmla="*/ 943188 h 1619722"/>
                <a:gd name="connsiteX1" fmla="*/ 821407 w 1073260"/>
                <a:gd name="connsiteY1" fmla="*/ 7665 h 1619722"/>
                <a:gd name="connsiteX2" fmla="*/ 235849 w 1073260"/>
                <a:gd name="connsiteY2" fmla="*/ 534567 h 1619722"/>
                <a:gd name="connsiteX3" fmla="*/ 433067 w 1073260"/>
                <a:gd name="connsiteY3" fmla="*/ 1615277 h 1619722"/>
                <a:gd name="connsiteX4" fmla="*/ 1068854 w 1073260"/>
                <a:gd name="connsiteY4" fmla="*/ 943188 h 1619722"/>
                <a:gd name="connsiteX0" fmla="*/ 1068854 w 1106972"/>
                <a:gd name="connsiteY0" fmla="*/ 949024 h 1625558"/>
                <a:gd name="connsiteX1" fmla="*/ 821407 w 1106972"/>
                <a:gd name="connsiteY1" fmla="*/ 13501 h 1625558"/>
                <a:gd name="connsiteX2" fmla="*/ 235849 w 1106972"/>
                <a:gd name="connsiteY2" fmla="*/ 540403 h 1625558"/>
                <a:gd name="connsiteX3" fmla="*/ 433067 w 1106972"/>
                <a:gd name="connsiteY3" fmla="*/ 1621113 h 1625558"/>
                <a:gd name="connsiteX4" fmla="*/ 1068854 w 1106972"/>
                <a:gd name="connsiteY4" fmla="*/ 949024 h 1625558"/>
                <a:gd name="connsiteX0" fmla="*/ 1099652 w 1137770"/>
                <a:gd name="connsiteY0" fmla="*/ 949024 h 1621113"/>
                <a:gd name="connsiteX1" fmla="*/ 852205 w 1137770"/>
                <a:gd name="connsiteY1" fmla="*/ 13501 h 1621113"/>
                <a:gd name="connsiteX2" fmla="*/ 266647 w 1137770"/>
                <a:gd name="connsiteY2" fmla="*/ 540403 h 1621113"/>
                <a:gd name="connsiteX3" fmla="*/ 463865 w 1137770"/>
                <a:gd name="connsiteY3" fmla="*/ 1621113 h 1621113"/>
                <a:gd name="connsiteX4" fmla="*/ 1099652 w 1137770"/>
                <a:gd name="connsiteY4" fmla="*/ 949024 h 1621113"/>
                <a:gd name="connsiteX0" fmla="*/ 1068855 w 1106973"/>
                <a:gd name="connsiteY0" fmla="*/ 949024 h 1625558"/>
                <a:gd name="connsiteX1" fmla="*/ 821408 w 1106973"/>
                <a:gd name="connsiteY1" fmla="*/ 13501 h 1625558"/>
                <a:gd name="connsiteX2" fmla="*/ 235850 w 1106973"/>
                <a:gd name="connsiteY2" fmla="*/ 540403 h 1625558"/>
                <a:gd name="connsiteX3" fmla="*/ 433068 w 1106973"/>
                <a:gd name="connsiteY3" fmla="*/ 1621113 h 1625558"/>
                <a:gd name="connsiteX4" fmla="*/ 1068855 w 1106973"/>
                <a:gd name="connsiteY4" fmla="*/ 949024 h 1625558"/>
                <a:gd name="connsiteX0" fmla="*/ 1106916 w 1145034"/>
                <a:gd name="connsiteY0" fmla="*/ 949024 h 1631664"/>
                <a:gd name="connsiteX1" fmla="*/ 859469 w 1145034"/>
                <a:gd name="connsiteY1" fmla="*/ 13501 h 1631664"/>
                <a:gd name="connsiteX2" fmla="*/ 273911 w 1145034"/>
                <a:gd name="connsiteY2" fmla="*/ 540403 h 1631664"/>
                <a:gd name="connsiteX3" fmla="*/ 471129 w 1145034"/>
                <a:gd name="connsiteY3" fmla="*/ 1621113 h 1631664"/>
                <a:gd name="connsiteX4" fmla="*/ 1106916 w 1145034"/>
                <a:gd name="connsiteY4" fmla="*/ 949024 h 16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034" h="1631664">
                  <a:moveTo>
                    <a:pt x="1106916" y="949024"/>
                  </a:moveTo>
                  <a:cubicBezTo>
                    <a:pt x="1138102" y="717563"/>
                    <a:pt x="1247437" y="108401"/>
                    <a:pt x="859469" y="13501"/>
                  </a:cubicBezTo>
                  <a:cubicBezTo>
                    <a:pt x="471501" y="-81399"/>
                    <a:pt x="808154" y="348393"/>
                    <a:pt x="273911" y="540403"/>
                  </a:cubicBezTo>
                  <a:cubicBezTo>
                    <a:pt x="-260332" y="732413"/>
                    <a:pt x="86355" y="1529189"/>
                    <a:pt x="471129" y="1621113"/>
                  </a:cubicBezTo>
                  <a:cubicBezTo>
                    <a:pt x="855903" y="1713037"/>
                    <a:pt x="1075730" y="1180485"/>
                    <a:pt x="1106916" y="949024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edges 3-4"/>
            <p:cNvGrpSpPr/>
            <p:nvPr/>
          </p:nvGrpSpPr>
          <p:grpSpPr>
            <a:xfrm>
              <a:off x="2569050" y="2227593"/>
              <a:ext cx="1127742" cy="2007803"/>
              <a:chOff x="2392683" y="2309098"/>
              <a:chExt cx="1127742" cy="200780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2392683" y="2309098"/>
                <a:ext cx="80271" cy="3564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997520" y="3912246"/>
                <a:ext cx="88275" cy="4046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2472955" y="2312603"/>
                <a:ext cx="574702" cy="314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3080118" y="3902140"/>
                <a:ext cx="440307" cy="991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98611" y="3917554"/>
                <a:ext cx="222806" cy="3551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edge 2-4"/>
            <p:cNvCxnSpPr/>
            <p:nvPr/>
          </p:nvCxnSpPr>
          <p:spPr>
            <a:xfrm flipH="1" flipV="1">
              <a:off x="3075194" y="3336081"/>
              <a:ext cx="186968" cy="487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edges 2-3"/>
            <p:cNvGrpSpPr/>
            <p:nvPr/>
          </p:nvGrpSpPr>
          <p:grpSpPr>
            <a:xfrm>
              <a:off x="1461696" y="2267276"/>
              <a:ext cx="2551250" cy="2589489"/>
              <a:chOff x="1285329" y="2348781"/>
              <a:chExt cx="2551250" cy="2589489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2213898" y="4423616"/>
                <a:ext cx="490549" cy="657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701357" y="4311082"/>
                <a:ext cx="305611" cy="1125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525274" y="3990399"/>
                <a:ext cx="156389" cy="4825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206909" y="4474708"/>
                <a:ext cx="342645" cy="2893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1680027" y="2583031"/>
                <a:ext cx="721728" cy="774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092152" y="2660488"/>
                <a:ext cx="300531" cy="3936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3040104" y="2348781"/>
                <a:ext cx="529897" cy="1789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520276" y="3636821"/>
                <a:ext cx="316303" cy="3627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993404" y="4317820"/>
                <a:ext cx="265637" cy="3680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312726" y="4262034"/>
                <a:ext cx="352354" cy="1981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978309" y="4762845"/>
                <a:ext cx="563373" cy="1754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1285329" y="4840377"/>
                <a:ext cx="703373" cy="959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edges 1-3"/>
            <p:cNvGrpSpPr/>
            <p:nvPr/>
          </p:nvGrpSpPr>
          <p:grpSpPr>
            <a:xfrm>
              <a:off x="1645548" y="1824711"/>
              <a:ext cx="1820686" cy="2585476"/>
              <a:chOff x="1469181" y="1906216"/>
              <a:chExt cx="1820686" cy="258547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2387112" y="2652951"/>
                <a:ext cx="203155" cy="4635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1469181" y="4360460"/>
                <a:ext cx="761072" cy="1312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3037719" y="1906216"/>
                <a:ext cx="252148" cy="4360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031308" y="2342245"/>
                <a:ext cx="6410" cy="4971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edges 1-2"/>
            <p:cNvGrpSpPr/>
            <p:nvPr/>
          </p:nvGrpSpPr>
          <p:grpSpPr>
            <a:xfrm>
              <a:off x="808345" y="1757260"/>
              <a:ext cx="4153869" cy="4529118"/>
              <a:chOff x="631978" y="1838765"/>
              <a:chExt cx="4153869" cy="4529118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2598551" y="3109150"/>
                <a:ext cx="307266" cy="3182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092154" y="5821061"/>
                <a:ext cx="212590" cy="5468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667772" y="4393306"/>
                <a:ext cx="205535" cy="5605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1057567" y="2576752"/>
                <a:ext cx="624879" cy="1064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1053156" y="2683643"/>
                <a:ext cx="581631" cy="3076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292466" y="4348830"/>
                <a:ext cx="181980" cy="4894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868116" y="4384430"/>
                <a:ext cx="424350" cy="4546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2895747" y="2843683"/>
                <a:ext cx="138487" cy="59471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2085353" y="3063641"/>
                <a:ext cx="523999" cy="48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084823" y="5826602"/>
                <a:ext cx="633864" cy="1559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1065339" y="3401906"/>
                <a:ext cx="274661" cy="6306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49554" y="4756853"/>
                <a:ext cx="392505" cy="3854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2024930" y="5152896"/>
                <a:ext cx="914253" cy="2031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633496" y="5323561"/>
                <a:ext cx="523073" cy="2395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631978" y="4953835"/>
                <a:ext cx="43231" cy="609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715306" y="3396800"/>
                <a:ext cx="635448" cy="4864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3350928" y="2524554"/>
                <a:ext cx="218479" cy="4999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2913415" y="3028561"/>
                <a:ext cx="456541" cy="3937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4036063" y="2244636"/>
                <a:ext cx="403336" cy="127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348610" y="2180808"/>
                <a:ext cx="331417" cy="3959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3734670" y="1838765"/>
                <a:ext cx="303478" cy="4059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3879216" y="2748044"/>
                <a:ext cx="579080" cy="416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3573615" y="2525402"/>
                <a:ext cx="320403" cy="2261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4418801" y="2361604"/>
                <a:ext cx="27332" cy="4361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4570036" y="3191696"/>
                <a:ext cx="215811" cy="3942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3825821" y="3635559"/>
                <a:ext cx="450453" cy="931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2952416" y="4680829"/>
                <a:ext cx="305948" cy="4596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3681663" y="4355734"/>
                <a:ext cx="457944" cy="1049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3539879" y="5389427"/>
                <a:ext cx="296652" cy="985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743370" y="4724380"/>
                <a:ext cx="389899" cy="2422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3054185" y="5394535"/>
                <a:ext cx="486435" cy="1097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3678225" y="4464693"/>
                <a:ext cx="455044" cy="2667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097222" y="3191085"/>
                <a:ext cx="484951" cy="3103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3836840" y="3494223"/>
                <a:ext cx="275269" cy="1473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 flipV="1">
                <a:off x="3736891" y="4968019"/>
                <a:ext cx="93137" cy="512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edge 0-4"/>
            <p:cNvCxnSpPr/>
            <p:nvPr/>
          </p:nvCxnSpPr>
          <p:spPr>
            <a:xfrm flipH="1" flipV="1">
              <a:off x="2323043" y="1650488"/>
              <a:ext cx="330813" cy="5772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dge 0-3"/>
            <p:cNvCxnSpPr/>
            <p:nvPr/>
          </p:nvCxnSpPr>
          <p:spPr>
            <a:xfrm>
              <a:off x="2323276" y="4017328"/>
              <a:ext cx="73344" cy="3972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edges 0-2"/>
            <p:cNvGrpSpPr/>
            <p:nvPr/>
          </p:nvGrpSpPr>
          <p:grpSpPr>
            <a:xfrm>
              <a:off x="465100" y="1930749"/>
              <a:ext cx="4840543" cy="4090841"/>
              <a:chOff x="288733" y="2012254"/>
              <a:chExt cx="4840543" cy="4090841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1496181" y="5471929"/>
                <a:ext cx="172946" cy="6311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1663532" y="5821539"/>
                <a:ext cx="431268" cy="2815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2213898" y="3421929"/>
                <a:ext cx="699517" cy="1911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 flipV="1">
                <a:off x="1338694" y="3407708"/>
                <a:ext cx="875204" cy="2016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288733" y="4950201"/>
                <a:ext cx="390342" cy="329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1097856" y="5325403"/>
                <a:ext cx="58714" cy="6538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2089127" y="3063067"/>
                <a:ext cx="115868" cy="5229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4044378" y="2012254"/>
                <a:ext cx="367292" cy="2346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4431551" y="2745507"/>
                <a:ext cx="697725" cy="413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4565722" y="3069675"/>
                <a:ext cx="510789" cy="1182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3724710" y="3211097"/>
                <a:ext cx="111821" cy="4330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edges 0-1"/>
            <p:cNvGrpSpPr/>
            <p:nvPr/>
          </p:nvGrpSpPr>
          <p:grpSpPr>
            <a:xfrm>
              <a:off x="340935" y="1519141"/>
              <a:ext cx="5013136" cy="5141673"/>
              <a:chOff x="164568" y="1600646"/>
              <a:chExt cx="5013136" cy="5141673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H="1">
                <a:off x="355834" y="4384430"/>
                <a:ext cx="520288" cy="16311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672658" y="6101403"/>
                <a:ext cx="632088" cy="2660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304746" y="6365166"/>
                <a:ext cx="285519" cy="3771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459778" y="2681617"/>
                <a:ext cx="593378" cy="1277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164568" y="3878269"/>
                <a:ext cx="570426" cy="7059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2206909" y="3106885"/>
                <a:ext cx="391528" cy="4997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1469182" y="4078382"/>
                <a:ext cx="684113" cy="2866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3052964" y="5504448"/>
                <a:ext cx="473806" cy="4278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737432" y="2334793"/>
                <a:ext cx="327146" cy="3531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220745" y="5363561"/>
                <a:ext cx="411233" cy="2028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415907" y="5571784"/>
                <a:ext cx="215707" cy="3569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633111" y="5563115"/>
                <a:ext cx="464744" cy="3990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2038992" y="6367431"/>
                <a:ext cx="263121" cy="3128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2715985" y="5934136"/>
                <a:ext cx="804440" cy="422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 flipV="1">
                <a:off x="3352800" y="3016841"/>
                <a:ext cx="375640" cy="2089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3234943" y="1600646"/>
                <a:ext cx="46843" cy="3066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1341442" y="1731993"/>
                <a:ext cx="159291" cy="4579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770540" y="2191476"/>
                <a:ext cx="574491" cy="1433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 flipV="1">
                <a:off x="966350" y="1876490"/>
                <a:ext cx="384404" cy="3101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4423715" y="2263133"/>
                <a:ext cx="491557" cy="1029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4406052" y="2018987"/>
                <a:ext cx="25499" cy="3470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3728440" y="1659272"/>
                <a:ext cx="83106" cy="1838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3730312" y="2739897"/>
                <a:ext cx="156097" cy="4835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4774368" y="3589484"/>
                <a:ext cx="403336" cy="127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3825821" y="5448066"/>
                <a:ext cx="794648" cy="326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 flipV="1">
                <a:off x="4431666" y="4714057"/>
                <a:ext cx="445269" cy="2690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524726" y="5486666"/>
                <a:ext cx="301095" cy="4344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4698195" y="4000048"/>
                <a:ext cx="348701" cy="19365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 flipV="1">
                <a:off x="4692012" y="4196039"/>
                <a:ext cx="384946" cy="3300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3731580" y="3231613"/>
                <a:ext cx="377541" cy="2793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nodes 0"/>
            <p:cNvGrpSpPr/>
            <p:nvPr/>
          </p:nvGrpSpPr>
          <p:grpSpPr>
            <a:xfrm>
              <a:off x="245034" y="1447800"/>
              <a:ext cx="5165166" cy="5276070"/>
              <a:chOff x="68667" y="1529305"/>
              <a:chExt cx="5165166" cy="5276070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H="1">
                <a:off x="2146676" y="3609380"/>
                <a:ext cx="60233" cy="4705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203243" y="2453015"/>
                <a:ext cx="266718" cy="3645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289520" y="4547549"/>
                <a:ext cx="50839" cy="4412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168018" y="3951193"/>
                <a:ext cx="181310" cy="60361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44261" y="3202643"/>
                <a:ext cx="22132" cy="7485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148401" y="2805351"/>
                <a:ext cx="314844" cy="405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135890" y="2453017"/>
                <a:ext cx="67353" cy="7580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206519" y="2334791"/>
                <a:ext cx="547474" cy="1212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1086774" y="5959492"/>
                <a:ext cx="575402" cy="1436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 flipV="1">
                <a:off x="423872" y="5918553"/>
                <a:ext cx="425672" cy="3953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855841" y="6318626"/>
                <a:ext cx="687269" cy="240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>
                <a:off x="1540798" y="6097251"/>
                <a:ext cx="122734" cy="4661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226836" y="4978293"/>
                <a:ext cx="56303" cy="3887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 flipV="1">
                <a:off x="226837" y="5363562"/>
                <a:ext cx="197034" cy="56519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314938" y="6313885"/>
                <a:ext cx="532294" cy="12584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314938" y="5923963"/>
                <a:ext cx="108933" cy="5157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842350" y="5962179"/>
                <a:ext cx="255505" cy="35644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1536536" y="6559226"/>
                <a:ext cx="521642" cy="1141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2042610" y="6671374"/>
                <a:ext cx="542268" cy="732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3355084" y="6637389"/>
                <a:ext cx="807517" cy="281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>
                <a:off x="3352800" y="5936906"/>
                <a:ext cx="167625" cy="7033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2584879" y="6640208"/>
                <a:ext cx="767921" cy="937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2153296" y="1600646"/>
                <a:ext cx="1081647" cy="1357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473541" y="1876490"/>
                <a:ext cx="510296" cy="5945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217896" y="1922426"/>
                <a:ext cx="269379" cy="5284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966350" y="1716037"/>
                <a:ext cx="534383" cy="1604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1489884" y="1709325"/>
                <a:ext cx="663412" cy="253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753994" y="1878026"/>
                <a:ext cx="219723" cy="4567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4411670" y="1726786"/>
                <a:ext cx="12046" cy="2913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909802" y="2264384"/>
                <a:ext cx="219590" cy="4811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 flipV="1">
                <a:off x="3812025" y="1654401"/>
                <a:ext cx="611690" cy="749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 flipV="1">
                <a:off x="4423716" y="1727036"/>
                <a:ext cx="491556" cy="5362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 flipV="1">
                <a:off x="3234943" y="1602031"/>
                <a:ext cx="588388" cy="534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5069159" y="2753646"/>
                <a:ext cx="55284" cy="3160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5065095" y="3069302"/>
                <a:ext cx="102663" cy="6409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4045022" y="6027210"/>
                <a:ext cx="434929" cy="1253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3537508" y="5932727"/>
                <a:ext cx="506870" cy="2314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4162601" y="6017680"/>
                <a:ext cx="330262" cy="6225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4485497" y="5455847"/>
                <a:ext cx="134973" cy="5654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4613828" y="4978293"/>
                <a:ext cx="253663" cy="4711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 flipV="1">
                <a:off x="4044378" y="6158460"/>
                <a:ext cx="124378" cy="4817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5034895" y="3992476"/>
                <a:ext cx="41616" cy="5273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5038431" y="3716461"/>
                <a:ext cx="131991" cy="2814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4860734" y="4518065"/>
                <a:ext cx="216648" cy="4602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4867375" y="4966657"/>
                <a:ext cx="116" cy="5446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620412" y="5461659"/>
                <a:ext cx="246905" cy="463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>
                <a:off x="4499504" y="5503218"/>
                <a:ext cx="361795" cy="5144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Flowchart: Connector 172"/>
              <p:cNvSpPr/>
              <p:nvPr/>
            </p:nvSpPr>
            <p:spPr>
              <a:xfrm>
                <a:off x="396711" y="274639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Flowchart: Connector 173"/>
              <p:cNvSpPr/>
              <p:nvPr/>
            </p:nvSpPr>
            <p:spPr>
              <a:xfrm>
                <a:off x="672363" y="2271631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Flowchart: Connector 174"/>
              <p:cNvSpPr/>
              <p:nvPr/>
            </p:nvSpPr>
            <p:spPr>
              <a:xfrm>
                <a:off x="363202" y="5853866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Flowchart: Connector 175"/>
              <p:cNvSpPr/>
              <p:nvPr/>
            </p:nvSpPr>
            <p:spPr>
              <a:xfrm>
                <a:off x="1028680" y="5892764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Flowchart: Connector 176"/>
              <p:cNvSpPr/>
              <p:nvPr/>
            </p:nvSpPr>
            <p:spPr>
              <a:xfrm>
                <a:off x="101749" y="3888014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Flowchart: Connector 177"/>
              <p:cNvSpPr/>
              <p:nvPr/>
            </p:nvSpPr>
            <p:spPr>
              <a:xfrm>
                <a:off x="913920" y="180784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Flowchart: Connector 178"/>
              <p:cNvSpPr/>
              <p:nvPr/>
            </p:nvSpPr>
            <p:spPr>
              <a:xfrm>
                <a:off x="176268" y="5294875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Flowchart: Connector 179"/>
              <p:cNvSpPr/>
              <p:nvPr/>
            </p:nvSpPr>
            <p:spPr>
              <a:xfrm>
                <a:off x="255346" y="637623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Flowchart: Connector 180"/>
              <p:cNvSpPr/>
              <p:nvPr/>
            </p:nvSpPr>
            <p:spPr>
              <a:xfrm>
                <a:off x="148693" y="2396637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Flowchart: Connector 181"/>
              <p:cNvSpPr/>
              <p:nvPr/>
            </p:nvSpPr>
            <p:spPr>
              <a:xfrm>
                <a:off x="68667" y="3163917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Flowchart: Connector 182"/>
              <p:cNvSpPr/>
              <p:nvPr/>
            </p:nvSpPr>
            <p:spPr>
              <a:xfrm>
                <a:off x="223877" y="4918734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Flowchart: Connector 183"/>
              <p:cNvSpPr/>
              <p:nvPr/>
            </p:nvSpPr>
            <p:spPr>
              <a:xfrm>
                <a:off x="1608234" y="603247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Flowchart: Connector 184"/>
              <p:cNvSpPr/>
              <p:nvPr/>
            </p:nvSpPr>
            <p:spPr>
              <a:xfrm>
                <a:off x="1434324" y="1657962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Flowchart: Connector 185"/>
              <p:cNvSpPr/>
              <p:nvPr/>
            </p:nvSpPr>
            <p:spPr>
              <a:xfrm>
                <a:off x="424689" y="186859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Flowchart: Connector 186"/>
              <p:cNvSpPr/>
              <p:nvPr/>
            </p:nvSpPr>
            <p:spPr>
              <a:xfrm>
                <a:off x="283661" y="4494705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Flowchart: Connector 187"/>
              <p:cNvSpPr/>
              <p:nvPr/>
            </p:nvSpPr>
            <p:spPr>
              <a:xfrm>
                <a:off x="783637" y="624398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Flowchart: Connector 188"/>
              <p:cNvSpPr/>
              <p:nvPr/>
            </p:nvSpPr>
            <p:spPr>
              <a:xfrm>
                <a:off x="4969058" y="3945579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Flowchart: Connector 189"/>
              <p:cNvSpPr/>
              <p:nvPr/>
            </p:nvSpPr>
            <p:spPr>
              <a:xfrm>
                <a:off x="2085807" y="166912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Flowchart: Connector 190"/>
              <p:cNvSpPr/>
              <p:nvPr/>
            </p:nvSpPr>
            <p:spPr>
              <a:xfrm>
                <a:off x="3167721" y="1529305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Flowchart: Connector 191"/>
              <p:cNvSpPr/>
              <p:nvPr/>
            </p:nvSpPr>
            <p:spPr>
              <a:xfrm>
                <a:off x="5006492" y="4454107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Flowchart: Connector 192"/>
              <p:cNvSpPr/>
              <p:nvPr/>
            </p:nvSpPr>
            <p:spPr>
              <a:xfrm>
                <a:off x="4795195" y="4904040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Flowchart: Connector 193"/>
              <p:cNvSpPr/>
              <p:nvPr/>
            </p:nvSpPr>
            <p:spPr>
              <a:xfrm>
                <a:off x="4365683" y="167522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Flowchart: Connector 194"/>
              <p:cNvSpPr/>
              <p:nvPr/>
            </p:nvSpPr>
            <p:spPr>
              <a:xfrm>
                <a:off x="3737907" y="1580649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Flowchart: Connector 195"/>
              <p:cNvSpPr/>
              <p:nvPr/>
            </p:nvSpPr>
            <p:spPr>
              <a:xfrm>
                <a:off x="5099387" y="3650010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Flowchart: Connector 196"/>
              <p:cNvSpPr/>
              <p:nvPr/>
            </p:nvSpPr>
            <p:spPr>
              <a:xfrm>
                <a:off x="4553213" y="538497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Flowchart: Connector 197"/>
              <p:cNvSpPr/>
              <p:nvPr/>
            </p:nvSpPr>
            <p:spPr>
              <a:xfrm>
                <a:off x="4845075" y="2201896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Flowchart: Connector 198"/>
              <p:cNvSpPr/>
              <p:nvPr/>
            </p:nvSpPr>
            <p:spPr>
              <a:xfrm>
                <a:off x="4346112" y="1955206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Flowchart: Connector 199"/>
              <p:cNvSpPr/>
              <p:nvPr/>
            </p:nvSpPr>
            <p:spPr>
              <a:xfrm>
                <a:off x="5060654" y="268145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Flowchart: Connector 200"/>
              <p:cNvSpPr/>
              <p:nvPr/>
            </p:nvSpPr>
            <p:spPr>
              <a:xfrm>
                <a:off x="4995089" y="3020650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Flowchart: Connector 201"/>
              <p:cNvSpPr/>
              <p:nvPr/>
            </p:nvSpPr>
            <p:spPr>
              <a:xfrm>
                <a:off x="1986875" y="660593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Flowchart: Connector 202"/>
              <p:cNvSpPr/>
              <p:nvPr/>
            </p:nvSpPr>
            <p:spPr>
              <a:xfrm>
                <a:off x="3288655" y="6577152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Flowchart: Connector 203"/>
              <p:cNvSpPr/>
              <p:nvPr/>
            </p:nvSpPr>
            <p:spPr>
              <a:xfrm>
                <a:off x="1475887" y="6487734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Flowchart: Connector 204"/>
              <p:cNvSpPr/>
              <p:nvPr/>
            </p:nvSpPr>
            <p:spPr>
              <a:xfrm>
                <a:off x="3461744" y="5871425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Flowchart: Connector 205"/>
              <p:cNvSpPr/>
              <p:nvPr/>
            </p:nvSpPr>
            <p:spPr>
              <a:xfrm>
                <a:off x="2512084" y="6670929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Flowchart: Connector 206"/>
              <p:cNvSpPr/>
              <p:nvPr/>
            </p:nvSpPr>
            <p:spPr>
              <a:xfrm>
                <a:off x="4791430" y="543847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Flowchart: Connector 207"/>
              <p:cNvSpPr/>
              <p:nvPr/>
            </p:nvSpPr>
            <p:spPr>
              <a:xfrm>
                <a:off x="4429322" y="5948449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Flowchart: Connector 208"/>
              <p:cNvSpPr/>
              <p:nvPr/>
            </p:nvSpPr>
            <p:spPr>
              <a:xfrm>
                <a:off x="3974474" y="6093663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Flowchart: Connector 209"/>
              <p:cNvSpPr/>
              <p:nvPr/>
            </p:nvSpPr>
            <p:spPr>
              <a:xfrm>
                <a:off x="4099094" y="6565568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Flowchart: Connector 210"/>
              <p:cNvSpPr/>
              <p:nvPr/>
            </p:nvSpPr>
            <p:spPr>
              <a:xfrm>
                <a:off x="2077187" y="4021026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Flowchart: Connector 211"/>
              <p:cNvSpPr/>
              <p:nvPr/>
            </p:nvSpPr>
            <p:spPr>
              <a:xfrm>
                <a:off x="2144357" y="3532002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Flowchart: Connector 212"/>
              <p:cNvSpPr/>
              <p:nvPr/>
            </p:nvSpPr>
            <p:spPr>
              <a:xfrm>
                <a:off x="3663135" y="3147791"/>
                <a:ext cx="134446" cy="134446"/>
              </a:xfrm>
              <a:prstGeom prst="flowChartConnector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4" name="nodes 1"/>
            <p:cNvGrpSpPr/>
            <p:nvPr/>
          </p:nvGrpSpPr>
          <p:grpSpPr>
            <a:xfrm>
              <a:off x="739845" y="1698660"/>
              <a:ext cx="4283554" cy="4649959"/>
              <a:chOff x="563478" y="1780165"/>
              <a:chExt cx="4283554" cy="4649959"/>
            </a:xfrm>
          </p:grpSpPr>
          <p:cxnSp>
            <p:nvCxnSpPr>
              <p:cNvPr id="215" name="Straight Connector 214"/>
              <p:cNvCxnSpPr/>
              <p:nvPr/>
            </p:nvCxnSpPr>
            <p:spPr>
              <a:xfrm flipH="1">
                <a:off x="868116" y="4025220"/>
                <a:ext cx="196468" cy="3737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1064578" y="4028479"/>
                <a:ext cx="409870" cy="3409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15306" y="3876659"/>
                <a:ext cx="355804" cy="15442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811915" y="5270261"/>
                <a:ext cx="375492" cy="1066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V="1">
                <a:off x="2302113" y="5987624"/>
                <a:ext cx="408511" cy="3792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V="1">
                <a:off x="2709601" y="5511307"/>
                <a:ext cx="344583" cy="480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2592121" y="2839386"/>
                <a:ext cx="450428" cy="2663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3023868" y="2853633"/>
                <a:ext cx="339443" cy="1740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3281786" y="1841883"/>
                <a:ext cx="464207" cy="73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4262487" y="3587109"/>
                <a:ext cx="517926" cy="1409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 flipV="1">
                <a:off x="4366549" y="3997882"/>
                <a:ext cx="331646" cy="2046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>
                <a:off x="4121270" y="3998402"/>
                <a:ext cx="243083" cy="3590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 flipV="1">
                <a:off x="4132344" y="4348830"/>
                <a:ext cx="302134" cy="3681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>
                <a:off x="4115924" y="4712845"/>
                <a:ext cx="323475" cy="115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18281" y="4344680"/>
                <a:ext cx="9842" cy="3681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H="1" flipV="1">
                <a:off x="4262318" y="3716460"/>
                <a:ext cx="105165" cy="2771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431551" y="4204845"/>
                <a:ext cx="266644" cy="4983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H="1" flipV="1">
                <a:off x="4102906" y="3503761"/>
                <a:ext cx="180505" cy="2210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Flowchart: Connector 232"/>
              <p:cNvSpPr/>
              <p:nvPr/>
            </p:nvSpPr>
            <p:spPr>
              <a:xfrm>
                <a:off x="3216482" y="1844620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Flowchart: Connector 233"/>
              <p:cNvSpPr/>
              <p:nvPr/>
            </p:nvSpPr>
            <p:spPr>
              <a:xfrm>
                <a:off x="4362821" y="230061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Flowchart: Connector 234"/>
              <p:cNvSpPr/>
              <p:nvPr/>
            </p:nvSpPr>
            <p:spPr>
              <a:xfrm>
                <a:off x="3670529" y="1780165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6" name="Flowchart: Connector 235"/>
              <p:cNvSpPr/>
              <p:nvPr/>
            </p:nvSpPr>
            <p:spPr>
              <a:xfrm>
                <a:off x="3822731" y="2682315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7" name="Flowchart: Connector 236"/>
              <p:cNvSpPr/>
              <p:nvPr/>
            </p:nvSpPr>
            <p:spPr>
              <a:xfrm>
                <a:off x="4203795" y="3653358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4712586" y="3519492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Flowchart: Connector 238"/>
              <p:cNvSpPr/>
              <p:nvPr/>
            </p:nvSpPr>
            <p:spPr>
              <a:xfrm>
                <a:off x="4298460" y="394159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4639922" y="4136006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Flowchart: Connector 240"/>
              <p:cNvSpPr/>
              <p:nvPr/>
            </p:nvSpPr>
            <p:spPr>
              <a:xfrm>
                <a:off x="4357713" y="463763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4065584" y="429019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Flowchart: Connector 242"/>
              <p:cNvSpPr/>
              <p:nvPr/>
            </p:nvSpPr>
            <p:spPr>
              <a:xfrm>
                <a:off x="4046786" y="4652559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243"/>
              <p:cNvSpPr/>
              <p:nvPr/>
            </p:nvSpPr>
            <p:spPr>
              <a:xfrm>
                <a:off x="3750741" y="541061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5" name="Flowchart: Connector 244"/>
              <p:cNvSpPr/>
              <p:nvPr/>
            </p:nvSpPr>
            <p:spPr>
              <a:xfrm>
                <a:off x="2881366" y="5089455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Flowchart: Connector 245"/>
              <p:cNvSpPr/>
              <p:nvPr/>
            </p:nvSpPr>
            <p:spPr>
              <a:xfrm>
                <a:off x="2986654" y="5438473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7" name="Flowchart: Connector 246"/>
              <p:cNvSpPr/>
              <p:nvPr/>
            </p:nvSpPr>
            <p:spPr>
              <a:xfrm>
                <a:off x="2647223" y="591117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8" name="Flowchart: Connector 247"/>
              <p:cNvSpPr/>
              <p:nvPr/>
            </p:nvSpPr>
            <p:spPr>
              <a:xfrm>
                <a:off x="2234663" y="6295678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Flowchart: Connector 248"/>
              <p:cNvSpPr/>
              <p:nvPr/>
            </p:nvSpPr>
            <p:spPr>
              <a:xfrm>
                <a:off x="1401242" y="4298297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0" name="Flowchart: Connector 249"/>
              <p:cNvSpPr/>
              <p:nvPr/>
            </p:nvSpPr>
            <p:spPr>
              <a:xfrm>
                <a:off x="806059" y="4326082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Flowchart: Connector 250"/>
              <p:cNvSpPr/>
              <p:nvPr/>
            </p:nvSpPr>
            <p:spPr>
              <a:xfrm>
                <a:off x="994937" y="396438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Flowchart: Connector 251"/>
              <p:cNvSpPr/>
              <p:nvPr/>
            </p:nvSpPr>
            <p:spPr>
              <a:xfrm>
                <a:off x="664977" y="3813304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Flowchart: Connector 252"/>
              <p:cNvSpPr/>
              <p:nvPr/>
            </p:nvSpPr>
            <p:spPr>
              <a:xfrm>
                <a:off x="994859" y="260976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Flowchart: Connector 253"/>
              <p:cNvSpPr/>
              <p:nvPr/>
            </p:nvSpPr>
            <p:spPr>
              <a:xfrm>
                <a:off x="1273237" y="2114421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Flowchart: Connector 254"/>
              <p:cNvSpPr/>
              <p:nvPr/>
            </p:nvSpPr>
            <p:spPr>
              <a:xfrm>
                <a:off x="2517757" y="3044256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Flowchart: Connector 255"/>
              <p:cNvSpPr/>
              <p:nvPr/>
            </p:nvSpPr>
            <p:spPr>
              <a:xfrm>
                <a:off x="2965603" y="2791000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7" name="Flowchart: Connector 256"/>
              <p:cNvSpPr/>
              <p:nvPr/>
            </p:nvSpPr>
            <p:spPr>
              <a:xfrm>
                <a:off x="3299138" y="2960676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Flowchart: Connector 257"/>
              <p:cNvSpPr/>
              <p:nvPr/>
            </p:nvSpPr>
            <p:spPr>
              <a:xfrm>
                <a:off x="563478" y="5496810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Flowchart: Connector 258"/>
              <p:cNvSpPr/>
              <p:nvPr/>
            </p:nvSpPr>
            <p:spPr>
              <a:xfrm>
                <a:off x="4035982" y="3435727"/>
                <a:ext cx="134446" cy="134446"/>
              </a:xfrm>
              <a:prstGeom prst="flowChartConnector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0" name="nodes 2"/>
            <p:cNvGrpSpPr/>
            <p:nvPr/>
          </p:nvGrpSpPr>
          <p:grpSpPr>
            <a:xfrm>
              <a:off x="784929" y="2095944"/>
              <a:ext cx="4025668" cy="3716532"/>
              <a:chOff x="608562" y="2177449"/>
              <a:chExt cx="4025668" cy="3716532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 rot="16200000" flipH="1">
                <a:off x="1823260" y="5558841"/>
                <a:ext cx="470561" cy="672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H="1">
                <a:off x="1489884" y="5363561"/>
                <a:ext cx="535045" cy="1171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>
                <a:off x="1158452" y="4842640"/>
                <a:ext cx="135532" cy="480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675209" y="4840615"/>
                <a:ext cx="617257" cy="1173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 flipV="1">
                <a:off x="675209" y="4962713"/>
                <a:ext cx="475824" cy="3608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1613972" y="2988828"/>
                <a:ext cx="475154" cy="762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>
                <a:off x="1631685" y="2583031"/>
                <a:ext cx="53862" cy="40765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V="1">
                <a:off x="1331245" y="2984683"/>
                <a:ext cx="297336" cy="4214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442190" y="4516888"/>
                <a:ext cx="355803" cy="1541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H="1">
                <a:off x="2024929" y="4765185"/>
                <a:ext cx="518074" cy="5962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H="1" flipV="1">
                <a:off x="1151033" y="5330488"/>
                <a:ext cx="342230" cy="1505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H="1">
                <a:off x="3557351" y="2245353"/>
                <a:ext cx="481249" cy="2794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H="1" flipV="1">
                <a:off x="4439399" y="2791932"/>
                <a:ext cx="140200" cy="4107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>
                <a:off x="3539878" y="4971263"/>
                <a:ext cx="197099" cy="4219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H="1">
                <a:off x="3281786" y="4464805"/>
                <a:ext cx="399878" cy="2146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H="1" flipV="1">
                <a:off x="3258364" y="4682236"/>
                <a:ext cx="478613" cy="28161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Flowchart: Connector 276"/>
              <p:cNvSpPr/>
              <p:nvPr/>
            </p:nvSpPr>
            <p:spPr>
              <a:xfrm>
                <a:off x="608562" y="4891968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Flowchart: Connector 277"/>
              <p:cNvSpPr/>
              <p:nvPr/>
            </p:nvSpPr>
            <p:spPr>
              <a:xfrm>
                <a:off x="1084303" y="5269014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Flowchart: Connector 278"/>
              <p:cNvSpPr/>
              <p:nvPr/>
            </p:nvSpPr>
            <p:spPr>
              <a:xfrm>
                <a:off x="1437472" y="5416684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Flowchart: Connector 279"/>
              <p:cNvSpPr/>
              <p:nvPr/>
            </p:nvSpPr>
            <p:spPr>
              <a:xfrm>
                <a:off x="2024535" y="5759535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Flowchart: Connector 280"/>
              <p:cNvSpPr/>
              <p:nvPr/>
            </p:nvSpPr>
            <p:spPr>
              <a:xfrm>
                <a:off x="1962663" y="5295158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2" name="Flowchart: Connector 281"/>
              <p:cNvSpPr/>
              <p:nvPr/>
            </p:nvSpPr>
            <p:spPr>
              <a:xfrm>
                <a:off x="2615797" y="4367300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Flowchart: Connector 282"/>
              <p:cNvSpPr/>
              <p:nvPr/>
            </p:nvSpPr>
            <p:spPr>
              <a:xfrm>
                <a:off x="3195272" y="4620181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Flowchart: Connector 283"/>
              <p:cNvSpPr/>
              <p:nvPr/>
            </p:nvSpPr>
            <p:spPr>
              <a:xfrm>
                <a:off x="3609293" y="4394316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Flowchart: Connector 284"/>
              <p:cNvSpPr/>
              <p:nvPr/>
            </p:nvSpPr>
            <p:spPr>
              <a:xfrm>
                <a:off x="3671009" y="4902542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6" name="Flowchart: Connector 285"/>
              <p:cNvSpPr/>
              <p:nvPr/>
            </p:nvSpPr>
            <p:spPr>
              <a:xfrm>
                <a:off x="2837297" y="3351203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7" name="Flowchart: Connector 286"/>
              <p:cNvSpPr/>
              <p:nvPr/>
            </p:nvSpPr>
            <p:spPr>
              <a:xfrm>
                <a:off x="3775714" y="3568449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8" name="Flowchart: Connector 287"/>
              <p:cNvSpPr/>
              <p:nvPr/>
            </p:nvSpPr>
            <p:spPr>
              <a:xfrm>
                <a:off x="1267617" y="3336458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Flowchart: Connector 288"/>
              <p:cNvSpPr/>
              <p:nvPr/>
            </p:nvSpPr>
            <p:spPr>
              <a:xfrm>
                <a:off x="1560993" y="2916973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Flowchart: Connector 289"/>
              <p:cNvSpPr/>
              <p:nvPr/>
            </p:nvSpPr>
            <p:spPr>
              <a:xfrm>
                <a:off x="1615190" y="2512254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Flowchart: Connector 290"/>
              <p:cNvSpPr/>
              <p:nvPr/>
            </p:nvSpPr>
            <p:spPr>
              <a:xfrm>
                <a:off x="2033560" y="2998856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Flowchart: Connector 291"/>
              <p:cNvSpPr/>
              <p:nvPr/>
            </p:nvSpPr>
            <p:spPr>
              <a:xfrm>
                <a:off x="3504601" y="2462230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Flowchart: Connector 292"/>
              <p:cNvSpPr/>
              <p:nvPr/>
            </p:nvSpPr>
            <p:spPr>
              <a:xfrm>
                <a:off x="3971427" y="2177449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Flowchart: Connector 293"/>
              <p:cNvSpPr/>
              <p:nvPr/>
            </p:nvSpPr>
            <p:spPr>
              <a:xfrm>
                <a:off x="4378910" y="2718265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Flowchart: Connector 294"/>
              <p:cNvSpPr/>
              <p:nvPr/>
            </p:nvSpPr>
            <p:spPr>
              <a:xfrm>
                <a:off x="4499784" y="3129547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Flowchart: Connector 295"/>
              <p:cNvSpPr/>
              <p:nvPr/>
            </p:nvSpPr>
            <p:spPr>
              <a:xfrm>
                <a:off x="3478058" y="5325477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Flowchart: Connector 296"/>
              <p:cNvSpPr/>
              <p:nvPr/>
            </p:nvSpPr>
            <p:spPr>
              <a:xfrm>
                <a:off x="1226824" y="4770713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Flowchart: Connector 297"/>
              <p:cNvSpPr/>
              <p:nvPr/>
            </p:nvSpPr>
            <p:spPr>
              <a:xfrm>
                <a:off x="2478903" y="4695051"/>
                <a:ext cx="134446" cy="134446"/>
              </a:xfrm>
              <a:prstGeom prst="flowChartConnector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9" name="nodes 3"/>
            <p:cNvGrpSpPr/>
            <p:nvPr/>
          </p:nvGrpSpPr>
          <p:grpSpPr>
            <a:xfrm>
              <a:off x="2093416" y="2198271"/>
              <a:ext cx="1669567" cy="2719212"/>
              <a:chOff x="1917049" y="2279776"/>
              <a:chExt cx="1669567" cy="2719212"/>
            </a:xfrm>
          </p:grpSpPr>
          <p:cxnSp>
            <p:nvCxnSpPr>
              <p:cNvPr id="300" name="Straight Connector 299"/>
              <p:cNvCxnSpPr/>
              <p:nvPr/>
            </p:nvCxnSpPr>
            <p:spPr>
              <a:xfrm flipV="1">
                <a:off x="3000819" y="4271247"/>
                <a:ext cx="321014" cy="450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H="1">
                <a:off x="3320824" y="3995067"/>
                <a:ext cx="205784" cy="28202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Flowchart: Connector 301"/>
              <p:cNvSpPr/>
              <p:nvPr/>
            </p:nvSpPr>
            <p:spPr>
              <a:xfrm>
                <a:off x="2931247" y="4252753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3" name="Flowchart: Connector 302"/>
              <p:cNvSpPr/>
              <p:nvPr/>
            </p:nvSpPr>
            <p:spPr>
              <a:xfrm>
                <a:off x="3257532" y="4202833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4" name="Flowchart: Connector 303"/>
              <p:cNvSpPr/>
              <p:nvPr/>
            </p:nvSpPr>
            <p:spPr>
              <a:xfrm>
                <a:off x="3452170" y="3938164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Flowchart: Connector 304"/>
              <p:cNvSpPr/>
              <p:nvPr/>
            </p:nvSpPr>
            <p:spPr>
              <a:xfrm>
                <a:off x="2316763" y="2597417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Flowchart: Connector 305"/>
              <p:cNvSpPr/>
              <p:nvPr/>
            </p:nvSpPr>
            <p:spPr>
              <a:xfrm>
                <a:off x="2971688" y="2279776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7" name="Straight Connector 306"/>
              <p:cNvCxnSpPr/>
              <p:nvPr/>
            </p:nvCxnSpPr>
            <p:spPr>
              <a:xfrm flipH="1">
                <a:off x="1981298" y="4496215"/>
                <a:ext cx="255145" cy="4423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Flowchart: Connector 307"/>
              <p:cNvSpPr/>
              <p:nvPr/>
            </p:nvSpPr>
            <p:spPr>
              <a:xfrm>
                <a:off x="1917049" y="4864542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Flowchart: Connector 308"/>
              <p:cNvSpPr/>
              <p:nvPr/>
            </p:nvSpPr>
            <p:spPr>
              <a:xfrm>
                <a:off x="2164962" y="4416881"/>
                <a:ext cx="134446" cy="134446"/>
              </a:xfrm>
              <a:prstGeom prst="flowChartConnector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0" name="nodes 4"/>
            <p:cNvGrpSpPr/>
            <p:nvPr/>
          </p:nvGrpSpPr>
          <p:grpSpPr>
            <a:xfrm>
              <a:off x="2582099" y="2159960"/>
              <a:ext cx="758095" cy="1743136"/>
              <a:chOff x="2405732" y="2241465"/>
              <a:chExt cx="758095" cy="1743136"/>
            </a:xfrm>
          </p:grpSpPr>
          <p:sp>
            <p:nvSpPr>
              <p:cNvPr id="311" name="Flowchart: Connector 310"/>
              <p:cNvSpPr/>
              <p:nvPr/>
            </p:nvSpPr>
            <p:spPr>
              <a:xfrm>
                <a:off x="3029381" y="3850155"/>
                <a:ext cx="134446" cy="134446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Flowchart: Connector 311"/>
              <p:cNvSpPr/>
              <p:nvPr/>
            </p:nvSpPr>
            <p:spPr>
              <a:xfrm>
                <a:off x="2405732" y="2241465"/>
                <a:ext cx="134446" cy="134446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3" name="Rectangle 312"/>
            <p:cNvSpPr/>
            <p:nvPr/>
          </p:nvSpPr>
          <p:spPr>
            <a:xfrm>
              <a:off x="-304800" y="1295400"/>
              <a:ext cx="5971521" cy="5638800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81000"/>
                <a:ext cx="8565085" cy="234654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600" b="1" dirty="0" smtClean="0">
                    <a:solidFill>
                      <a:schemeClr val="accent1"/>
                    </a:solidFill>
                  </a:rPr>
                  <a:t>Theorem: </a:t>
                </a:r>
                <a:r>
                  <a:rPr lang="en-US" sz="2600" dirty="0" smtClean="0"/>
                  <a:t>For a “tame”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r>
                      <a:rPr lang="en-US" sz="2600" b="0" i="1" smtClean="0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600" dirty="0" smtClean="0">
                    <a:cs typeface="Times New Roman"/>
                  </a:rPr>
                  <a:t>,</a:t>
                </a:r>
              </a:p>
              <a:p>
                <a:pPr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600" i="1" smtClean="0">
                              <a:latin typeface="Cambria Math"/>
                              <a:cs typeface="Times New Roman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600" i="1" smtClean="0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600" b="0" i="1" smtClean="0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sub>
                        <m:sup>
                          <m:r>
                            <a:rPr lang="en-US" sz="2600" b="0" i="1" smtClean="0">
                              <a:latin typeface="Cambria Math"/>
                              <a:cs typeface="Times New Roman"/>
                            </a:rPr>
                            <m:t> 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/>
                              <a:cs typeface="Times New Roman"/>
                            </a:rPr>
                            <m:t>𝑓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/>
                            </a:rPr>
                            <m:t>𝜒</m:t>
                          </m:r>
                        </m:e>
                      </m:nary>
                      <m:r>
                        <a:rPr lang="en-US" sz="2600" b="0" i="1" smtClean="0">
                          <a:latin typeface="Cambria Math"/>
                          <a:cs typeface="Times New Roman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/>
                              <a:cs typeface="Times New Roman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/>
                            </a:rPr>
                            <m:t>=0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/>
                              <a:cs typeface="Times New Roman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≥</m:t>
                                  </m:r>
                                  <m: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600" b="0" i="1" smtClean="0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&lt;</m:t>
                                  </m:r>
                                  <m:r>
                                    <a:rPr lang="en-US" sz="2600" b="0" i="1" smtClean="0"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600" b="0" i="1" smtClean="0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 smtClean="0">
                  <a:cs typeface="Times New Roman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/>
                  <a:t> denotes the </a:t>
                </a:r>
                <a:r>
                  <a:rPr lang="en-US" sz="2600" dirty="0" err="1" smtClean="0"/>
                  <a:t>zeroth</a:t>
                </a:r>
                <a:r>
                  <a:rPr lang="en-US" sz="2600" dirty="0" smtClean="0"/>
                  <a:t> </a:t>
                </a:r>
                <a:r>
                  <a:rPr lang="en-US" sz="2600" i="1" dirty="0" err="1" smtClean="0">
                    <a:solidFill>
                      <a:schemeClr val="accent4"/>
                    </a:solidFill>
                  </a:rPr>
                  <a:t>Betti</a:t>
                </a:r>
                <a:r>
                  <a:rPr lang="en-US" sz="2600" i="1" dirty="0" smtClean="0">
                    <a:solidFill>
                      <a:schemeClr val="accent4"/>
                    </a:solidFill>
                  </a:rPr>
                  <a:t> number</a:t>
                </a:r>
                <a:r>
                  <a:rPr lang="en-US" sz="2600" dirty="0" smtClean="0"/>
                  <a:t>, the number of connected components of the set.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81000"/>
                <a:ext cx="8565085" cy="2346545"/>
              </a:xfrm>
              <a:blipFill rotWithShape="0">
                <a:blip r:embed="rId2"/>
                <a:stretch>
                  <a:fillRect l="-1281" t="-2344" b="-7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800" y="2895600"/>
            <a:ext cx="11906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8064A2"/>
                </a:solidFill>
              </a:rPr>
              <a:t>Proof</a:t>
            </a:r>
            <a:r>
              <a:rPr lang="en-US" sz="2600" dirty="0" smtClean="0">
                <a:solidFill>
                  <a:srgbClr val="8064A2"/>
                </a:solidFill>
              </a:rPr>
              <a:t>:</a:t>
            </a:r>
            <a:endParaRPr lang="en-US" sz="2600" dirty="0">
              <a:solidFill>
                <a:srgbClr val="8064A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156" y="3505200"/>
                <a:ext cx="481086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6" y="3505200"/>
                <a:ext cx="481086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20567" y="4155757"/>
                <a:ext cx="502060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567" y="4155757"/>
                <a:ext cx="502060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08" y="5331584"/>
                <a:ext cx="3418692" cy="1221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{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8" y="5331584"/>
                <a:ext cx="3418692" cy="12216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33800" y="5327219"/>
                <a:ext cx="5136086" cy="11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27219"/>
                <a:ext cx="5136086" cy="1183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4" name="Rectangle 313"/>
          <p:cNvSpPr/>
          <p:nvPr/>
        </p:nvSpPr>
        <p:spPr>
          <a:xfrm>
            <a:off x="8534400" y="6248400"/>
            <a:ext cx="228600" cy="228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1261060" y="2891238"/>
                <a:ext cx="51397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compact and nonempty:</a:t>
                </a:r>
                <a:endParaRPr lang="en-US" sz="2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60" y="2891238"/>
                <a:ext cx="5139740" cy="492443"/>
              </a:xfrm>
              <a:prstGeom prst="rect">
                <a:avLst/>
              </a:prstGeom>
              <a:blipFill rotWithShape="0">
                <a:blip r:embed="rId7"/>
                <a:stretch>
                  <a:fillRect l="-2135" t="-9877" r="-1423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TextBox 315"/>
          <p:cNvSpPr txBox="1"/>
          <p:nvPr/>
        </p:nvSpPr>
        <p:spPr>
          <a:xfrm>
            <a:off x="5782035" y="3329443"/>
            <a:ext cx="3133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solidFill>
                  <a:prstClr val="black"/>
                </a:solidFill>
              </a:rPr>
              <a:t>by homological definition of Euler characteristic 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6785093" y="4033908"/>
            <a:ext cx="2358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solidFill>
                  <a:prstClr val="black"/>
                </a:solidFill>
              </a:rPr>
              <a:t>by Alexander duality</a:t>
            </a:r>
            <a:endParaRPr lang="en-US" sz="2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457200" y="4841557"/>
                <a:ext cx="460608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black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, we obtain:</a:t>
                </a:r>
                <a:endParaRPr lang="en-US" sz="2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41557"/>
                <a:ext cx="4606088" cy="492443"/>
              </a:xfrm>
              <a:prstGeom prst="rect">
                <a:avLst/>
              </a:prstGeom>
              <a:blipFill rotWithShape="0">
                <a:blip r:embed="rId8"/>
                <a:stretch>
                  <a:fillRect l="-2381" t="-987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5" name="Group 324"/>
          <p:cNvGrpSpPr/>
          <p:nvPr/>
        </p:nvGrpSpPr>
        <p:grpSpPr>
          <a:xfrm>
            <a:off x="5428377" y="3437492"/>
            <a:ext cx="413613" cy="614897"/>
            <a:chOff x="5371467" y="3361292"/>
            <a:chExt cx="413613" cy="614897"/>
          </a:xfrm>
        </p:grpSpPr>
        <p:sp>
          <p:nvSpPr>
            <p:cNvPr id="3" name="Left Brace 2"/>
            <p:cNvSpPr/>
            <p:nvPr/>
          </p:nvSpPr>
          <p:spPr>
            <a:xfrm>
              <a:off x="5651970" y="3361292"/>
              <a:ext cx="133110" cy="614897"/>
            </a:xfrm>
            <a:prstGeom prst="leftBrace">
              <a:avLst>
                <a:gd name="adj1" fmla="val 56634"/>
                <a:gd name="adj2" fmla="val 50000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3" idx="1"/>
            </p:cNvCxnSpPr>
            <p:nvPr/>
          </p:nvCxnSpPr>
          <p:spPr>
            <a:xfrm flipH="1" flipV="1">
              <a:off x="5371467" y="3668740"/>
              <a:ext cx="280503" cy="1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Group 323"/>
          <p:cNvGrpSpPr/>
          <p:nvPr/>
        </p:nvGrpSpPr>
        <p:grpSpPr>
          <a:xfrm>
            <a:off x="6428990" y="4119989"/>
            <a:ext cx="407430" cy="614897"/>
            <a:chOff x="6276590" y="4043789"/>
            <a:chExt cx="407430" cy="614897"/>
          </a:xfrm>
        </p:grpSpPr>
        <p:sp>
          <p:nvSpPr>
            <p:cNvPr id="319" name="Left Brace 318"/>
            <p:cNvSpPr/>
            <p:nvPr/>
          </p:nvSpPr>
          <p:spPr>
            <a:xfrm>
              <a:off x="6550910" y="4043789"/>
              <a:ext cx="133110" cy="614897"/>
            </a:xfrm>
            <a:prstGeom prst="leftBrace">
              <a:avLst>
                <a:gd name="adj1" fmla="val 56634"/>
                <a:gd name="adj2" fmla="val 50000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0" name="Straight Arrow Connector 319"/>
            <p:cNvCxnSpPr/>
            <p:nvPr/>
          </p:nvCxnSpPr>
          <p:spPr>
            <a:xfrm flipH="1" flipV="1">
              <a:off x="6276590" y="4351393"/>
              <a:ext cx="274320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3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  <p:bldP spid="9" grpId="0"/>
      <p:bldP spid="10" grpId="0"/>
      <p:bldP spid="11" grpId="0"/>
      <p:bldP spid="314" grpId="0" animBg="1"/>
      <p:bldP spid="315" grpId="0"/>
      <p:bldP spid="316" grpId="0"/>
      <p:bldP spid="317" grpId="0"/>
      <p:bldP spid="3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8205943" y="2745386"/>
            <a:ext cx="397874" cy="5242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886450" y="3730725"/>
            <a:ext cx="2590417" cy="729803"/>
          </a:xfrm>
          <a:prstGeom prst="roundRect">
            <a:avLst>
              <a:gd name="adj" fmla="val 205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02737" y="1749117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83366" y="1899560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11153" y="1685793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737" y="2947974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99178" y="3680384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464944" y="1893650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029179" y="2461650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edges 3-4"/>
          <p:cNvGrpSpPr/>
          <p:nvPr/>
        </p:nvGrpSpPr>
        <p:grpSpPr>
          <a:xfrm>
            <a:off x="2569050" y="2227593"/>
            <a:ext cx="1127742" cy="2007803"/>
            <a:chOff x="2392683" y="2309098"/>
            <a:chExt cx="1127742" cy="200780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392683" y="2309098"/>
              <a:ext cx="80271" cy="356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997520" y="3912246"/>
              <a:ext cx="88275" cy="404655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472955" y="2312603"/>
              <a:ext cx="574702" cy="314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 flipV="1">
              <a:off x="3080118" y="3902140"/>
              <a:ext cx="440307" cy="991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098611" y="3917554"/>
              <a:ext cx="222806" cy="355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1" name="edge 2-4"/>
          <p:cNvCxnSpPr/>
          <p:nvPr/>
        </p:nvCxnSpPr>
        <p:spPr>
          <a:xfrm flipH="1" flipV="1">
            <a:off x="3075194" y="3336081"/>
            <a:ext cx="186968" cy="48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edges 2-3"/>
          <p:cNvGrpSpPr/>
          <p:nvPr/>
        </p:nvGrpSpPr>
        <p:grpSpPr>
          <a:xfrm>
            <a:off x="1461696" y="2267276"/>
            <a:ext cx="2551250" cy="2589489"/>
            <a:chOff x="1285329" y="2348781"/>
            <a:chExt cx="2551250" cy="2589489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213898" y="4423616"/>
              <a:ext cx="490549" cy="657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701357" y="4311082"/>
              <a:ext cx="305611" cy="112534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525274" y="3990399"/>
              <a:ext cx="156389" cy="482533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206909" y="4474708"/>
              <a:ext cx="342645" cy="289348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 flipV="1">
              <a:off x="1680027" y="2583031"/>
              <a:ext cx="721728" cy="774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2092152" y="2660488"/>
              <a:ext cx="300531" cy="393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3040104" y="2348781"/>
              <a:ext cx="529897" cy="1789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H="1">
              <a:off x="3520276" y="3636821"/>
              <a:ext cx="316303" cy="362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 flipV="1">
              <a:off x="2993404" y="4317820"/>
              <a:ext cx="265637" cy="36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312726" y="4262034"/>
              <a:ext cx="352354" cy="19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flipH="1">
              <a:off x="1978309" y="4762845"/>
              <a:ext cx="563373" cy="1754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H="1" flipV="1">
              <a:off x="1285329" y="4840377"/>
              <a:ext cx="703373" cy="959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edges 1-3"/>
          <p:cNvGrpSpPr/>
          <p:nvPr/>
        </p:nvGrpSpPr>
        <p:grpSpPr>
          <a:xfrm>
            <a:off x="1645548" y="1824711"/>
            <a:ext cx="1820686" cy="2585476"/>
            <a:chOff x="1469181" y="1906216"/>
            <a:chExt cx="1820686" cy="258547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387112" y="2652951"/>
              <a:ext cx="203155" cy="4635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1469181" y="4360460"/>
              <a:ext cx="761072" cy="1312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3037719" y="1906216"/>
              <a:ext cx="252148" cy="43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3031308" y="2342245"/>
              <a:ext cx="6410" cy="497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edges 1-2"/>
          <p:cNvGrpSpPr/>
          <p:nvPr/>
        </p:nvGrpSpPr>
        <p:grpSpPr>
          <a:xfrm>
            <a:off x="808345" y="1757260"/>
            <a:ext cx="4153869" cy="4529118"/>
            <a:chOff x="631978" y="1838765"/>
            <a:chExt cx="4153869" cy="4529118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2598551" y="3109150"/>
              <a:ext cx="307266" cy="3182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92154" y="5821061"/>
              <a:ext cx="212590" cy="5468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7772" y="4393306"/>
              <a:ext cx="205535" cy="560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57567" y="2576752"/>
              <a:ext cx="624879" cy="10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053156" y="2683643"/>
              <a:ext cx="581631" cy="3076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292466" y="4348830"/>
              <a:ext cx="181980" cy="489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868116" y="4384430"/>
              <a:ext cx="424350" cy="4546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95747" y="2843683"/>
              <a:ext cx="138487" cy="5947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085353" y="3063641"/>
              <a:ext cx="523999" cy="48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84823" y="5826602"/>
              <a:ext cx="633864" cy="1559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065339" y="3401906"/>
              <a:ext cx="274661" cy="6306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49554" y="4756853"/>
              <a:ext cx="392505" cy="3854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024930" y="5152896"/>
              <a:ext cx="914253" cy="2031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33496" y="5323561"/>
              <a:ext cx="523073" cy="239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1978" y="4953835"/>
              <a:ext cx="43231" cy="6092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715306" y="3396800"/>
              <a:ext cx="635448" cy="4864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3350928" y="2524554"/>
              <a:ext cx="218479" cy="4999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2913415" y="3028561"/>
              <a:ext cx="456541" cy="3937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4036063" y="2244636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1348610" y="2180808"/>
              <a:ext cx="331417" cy="3959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 flipV="1">
              <a:off x="3734670" y="1838765"/>
              <a:ext cx="303478" cy="405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3879216" y="2748044"/>
              <a:ext cx="579080" cy="416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 flipV="1">
              <a:off x="3573615" y="2525402"/>
              <a:ext cx="320403" cy="226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H="1" flipV="1">
              <a:off x="4418801" y="2361604"/>
              <a:ext cx="27332" cy="4361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 flipV="1">
              <a:off x="4570036" y="3191696"/>
              <a:ext cx="215811" cy="394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H="1" flipV="1">
              <a:off x="3825821" y="3635559"/>
              <a:ext cx="450453" cy="931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H="1">
              <a:off x="2952416" y="4680829"/>
              <a:ext cx="305948" cy="4596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3681663" y="4355734"/>
              <a:ext cx="457944" cy="1049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H="1" flipV="1">
              <a:off x="3539879" y="5389427"/>
              <a:ext cx="296652" cy="98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3743370" y="4724380"/>
              <a:ext cx="389899" cy="24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3054185" y="5394535"/>
              <a:ext cx="486435" cy="109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3678225" y="4464693"/>
              <a:ext cx="455044" cy="266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flipH="1">
              <a:off x="4097222" y="3191085"/>
              <a:ext cx="484951" cy="3103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>
              <a:off x="3836840" y="3494223"/>
              <a:ext cx="275269" cy="1473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 flipV="1">
              <a:off x="3736891" y="4968019"/>
              <a:ext cx="93137" cy="5127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4" name="edge 0-4"/>
          <p:cNvCxnSpPr/>
          <p:nvPr/>
        </p:nvCxnSpPr>
        <p:spPr>
          <a:xfrm flipH="1" flipV="1">
            <a:off x="2323043" y="1650488"/>
            <a:ext cx="330813" cy="577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dge 0-3"/>
          <p:cNvCxnSpPr/>
          <p:nvPr/>
        </p:nvCxnSpPr>
        <p:spPr>
          <a:xfrm>
            <a:off x="2323276" y="4017328"/>
            <a:ext cx="73344" cy="397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edges 0-2"/>
          <p:cNvGrpSpPr/>
          <p:nvPr/>
        </p:nvGrpSpPr>
        <p:grpSpPr>
          <a:xfrm>
            <a:off x="465100" y="1930749"/>
            <a:ext cx="4840543" cy="4090841"/>
            <a:chOff x="288733" y="2012254"/>
            <a:chExt cx="4840543" cy="4090841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1496181" y="5471929"/>
              <a:ext cx="172946" cy="631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663532" y="5821539"/>
              <a:ext cx="431268" cy="2815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213898" y="3421929"/>
              <a:ext cx="699517" cy="1911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1338694" y="3407708"/>
              <a:ext cx="875204" cy="201670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88733" y="4950201"/>
              <a:ext cx="390342" cy="329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097856" y="5325403"/>
              <a:ext cx="58714" cy="6538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089127" y="3063067"/>
              <a:ext cx="115868" cy="5229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044378" y="2012254"/>
              <a:ext cx="367292" cy="234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4431551" y="2745507"/>
              <a:ext cx="697725" cy="41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4565722" y="3069675"/>
              <a:ext cx="510789" cy="118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3724710" y="3211097"/>
              <a:ext cx="111821" cy="433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edges 0-1"/>
          <p:cNvGrpSpPr/>
          <p:nvPr/>
        </p:nvGrpSpPr>
        <p:grpSpPr>
          <a:xfrm>
            <a:off x="340935" y="1519141"/>
            <a:ext cx="5013136" cy="5141673"/>
            <a:chOff x="164568" y="1600646"/>
            <a:chExt cx="5013136" cy="5141673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55834" y="4384430"/>
              <a:ext cx="520288" cy="163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72658" y="6101403"/>
              <a:ext cx="632088" cy="26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304746" y="6365166"/>
              <a:ext cx="285519" cy="3771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59778" y="2681617"/>
              <a:ext cx="593378" cy="1277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64568" y="3878269"/>
              <a:ext cx="570426" cy="705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206909" y="3106885"/>
              <a:ext cx="391528" cy="499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469182" y="4078382"/>
              <a:ext cx="684113" cy="286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052964" y="5504448"/>
              <a:ext cx="473806" cy="4278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737432" y="2334793"/>
              <a:ext cx="327146" cy="353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220745" y="5363561"/>
              <a:ext cx="411233" cy="2028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15907" y="5571784"/>
              <a:ext cx="215707" cy="3569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33111" y="5563115"/>
              <a:ext cx="464744" cy="399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2038992" y="6367431"/>
              <a:ext cx="263121" cy="3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2715985" y="5934136"/>
              <a:ext cx="804440" cy="422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 flipV="1">
              <a:off x="3352800" y="3016841"/>
              <a:ext cx="375640" cy="2089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4943" y="1600646"/>
              <a:ext cx="46843" cy="3066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1341442" y="1731993"/>
              <a:ext cx="159291" cy="457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770540" y="2191476"/>
              <a:ext cx="574491" cy="1433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966350" y="1876490"/>
              <a:ext cx="384404" cy="3101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4423715" y="2263133"/>
              <a:ext cx="491557" cy="1029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 flipV="1">
              <a:off x="4406052" y="2018987"/>
              <a:ext cx="25499" cy="347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3728440" y="1659272"/>
              <a:ext cx="83106" cy="1838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>
              <a:off x="3730312" y="2739897"/>
              <a:ext cx="156097" cy="4835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4774368" y="3589484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>
              <a:off x="3825821" y="5448066"/>
              <a:ext cx="794648" cy="326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 flipV="1">
              <a:off x="4431666" y="4714057"/>
              <a:ext cx="445269" cy="269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H="1">
              <a:off x="3524726" y="5486666"/>
              <a:ext cx="301095" cy="4344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>
              <a:off x="4698195" y="4000048"/>
              <a:ext cx="348701" cy="1936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 flipV="1">
              <a:off x="4692012" y="4196039"/>
              <a:ext cx="384946" cy="330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 flipV="1">
              <a:off x="3731580" y="3231613"/>
              <a:ext cx="377541" cy="279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nodes 0"/>
          <p:cNvGrpSpPr/>
          <p:nvPr/>
        </p:nvGrpSpPr>
        <p:grpSpPr>
          <a:xfrm>
            <a:off x="245034" y="1447800"/>
            <a:ext cx="5165166" cy="5276070"/>
            <a:chOff x="68667" y="1529305"/>
            <a:chExt cx="5165166" cy="527607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146676" y="3609380"/>
              <a:ext cx="60233" cy="4705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03243" y="2453015"/>
              <a:ext cx="266718" cy="364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9520" y="4547549"/>
              <a:ext cx="50839" cy="441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8018" y="3951193"/>
              <a:ext cx="181310" cy="603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4261" y="3202643"/>
              <a:ext cx="22132" cy="748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48401" y="2805351"/>
              <a:ext cx="314844" cy="4057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35890" y="2453017"/>
              <a:ext cx="67353" cy="7580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06519" y="2334791"/>
              <a:ext cx="547474" cy="121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086774" y="5959492"/>
              <a:ext cx="575402" cy="143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423872" y="5918553"/>
              <a:ext cx="425672" cy="395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55841" y="6318626"/>
              <a:ext cx="687269" cy="240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540798" y="6097251"/>
              <a:ext cx="122734" cy="4661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26836" y="4978293"/>
              <a:ext cx="56303" cy="388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226837" y="5363562"/>
              <a:ext cx="197034" cy="565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14938" y="6313885"/>
              <a:ext cx="532294" cy="1258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14938" y="5923963"/>
              <a:ext cx="108933" cy="515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842350" y="5962179"/>
              <a:ext cx="255505" cy="3564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1536536" y="6559226"/>
              <a:ext cx="521642" cy="114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2042610" y="6671374"/>
              <a:ext cx="542268" cy="73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3355084" y="6637389"/>
              <a:ext cx="807517" cy="28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3352800" y="5936906"/>
              <a:ext cx="167625" cy="703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2584879" y="6640208"/>
              <a:ext cx="767921" cy="937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2153296" y="1600646"/>
              <a:ext cx="1081647" cy="1357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3541" y="1876490"/>
              <a:ext cx="510296" cy="59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217896" y="1922426"/>
              <a:ext cx="269379" cy="5284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966350" y="1716037"/>
              <a:ext cx="534383" cy="160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1489884" y="1709325"/>
              <a:ext cx="663412" cy="25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753994" y="1878026"/>
              <a:ext cx="219723" cy="456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4411670" y="1726786"/>
              <a:ext cx="12046" cy="2913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 flipV="1">
              <a:off x="4909802" y="2264384"/>
              <a:ext cx="219590" cy="4811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 flipV="1">
              <a:off x="3812025" y="1654401"/>
              <a:ext cx="611690" cy="749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 flipV="1">
              <a:off x="4423716" y="1727036"/>
              <a:ext cx="491556" cy="5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 flipV="1">
              <a:off x="3234943" y="1602031"/>
              <a:ext cx="588388" cy="53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5069159" y="2753646"/>
              <a:ext cx="55284" cy="31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5065095" y="3069302"/>
              <a:ext cx="102663" cy="6409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4045022" y="6027210"/>
              <a:ext cx="434929" cy="125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3537508" y="5932727"/>
              <a:ext cx="506870" cy="231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4162601" y="6017680"/>
              <a:ext cx="330262" cy="6225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H="1">
              <a:off x="4485497" y="5455847"/>
              <a:ext cx="134973" cy="5654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4613828" y="4978293"/>
              <a:ext cx="253663" cy="4711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H="1" flipV="1">
              <a:off x="4044378" y="6158460"/>
              <a:ext cx="124378" cy="4817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5034895" y="3992476"/>
              <a:ext cx="41616" cy="5273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5038431" y="3716461"/>
              <a:ext cx="131991" cy="281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4860734" y="4518065"/>
              <a:ext cx="216648" cy="460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>
              <a:off x="4867375" y="4966657"/>
              <a:ext cx="116" cy="544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4620412" y="5461659"/>
              <a:ext cx="246905" cy="4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H="1">
              <a:off x="4499504" y="5503218"/>
              <a:ext cx="361795" cy="5144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Flowchart: Connector 456"/>
            <p:cNvSpPr/>
            <p:nvPr/>
          </p:nvSpPr>
          <p:spPr>
            <a:xfrm>
              <a:off x="396711" y="274639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8" name="Flowchart: Connector 457"/>
            <p:cNvSpPr/>
            <p:nvPr/>
          </p:nvSpPr>
          <p:spPr>
            <a:xfrm>
              <a:off x="672363" y="227163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9" name="Flowchart: Connector 458"/>
            <p:cNvSpPr/>
            <p:nvPr/>
          </p:nvSpPr>
          <p:spPr>
            <a:xfrm>
              <a:off x="363202" y="585386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0" name="Flowchart: Connector 459"/>
            <p:cNvSpPr/>
            <p:nvPr/>
          </p:nvSpPr>
          <p:spPr>
            <a:xfrm>
              <a:off x="1028680" y="589276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1" name="Flowchart: Connector 460"/>
            <p:cNvSpPr/>
            <p:nvPr/>
          </p:nvSpPr>
          <p:spPr>
            <a:xfrm>
              <a:off x="101749" y="388801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2" name="Flowchart: Connector 461"/>
            <p:cNvSpPr/>
            <p:nvPr/>
          </p:nvSpPr>
          <p:spPr>
            <a:xfrm>
              <a:off x="913920" y="180784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3" name="Flowchart: Connector 462"/>
            <p:cNvSpPr/>
            <p:nvPr/>
          </p:nvSpPr>
          <p:spPr>
            <a:xfrm>
              <a:off x="176268" y="529487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4" name="Flowchart: Connector 463"/>
            <p:cNvSpPr/>
            <p:nvPr/>
          </p:nvSpPr>
          <p:spPr>
            <a:xfrm>
              <a:off x="255346" y="637623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5" name="Flowchart: Connector 464"/>
            <p:cNvSpPr/>
            <p:nvPr/>
          </p:nvSpPr>
          <p:spPr>
            <a:xfrm>
              <a:off x="148693" y="239663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6" name="Flowchart: Connector 465"/>
            <p:cNvSpPr/>
            <p:nvPr/>
          </p:nvSpPr>
          <p:spPr>
            <a:xfrm>
              <a:off x="68667" y="316391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7" name="Flowchart: Connector 466"/>
            <p:cNvSpPr/>
            <p:nvPr/>
          </p:nvSpPr>
          <p:spPr>
            <a:xfrm>
              <a:off x="223877" y="4918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8" name="Flowchart: Connector 467"/>
            <p:cNvSpPr/>
            <p:nvPr/>
          </p:nvSpPr>
          <p:spPr>
            <a:xfrm>
              <a:off x="1608234" y="6032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9" name="Flowchart: Connector 468"/>
            <p:cNvSpPr/>
            <p:nvPr/>
          </p:nvSpPr>
          <p:spPr>
            <a:xfrm>
              <a:off x="1434324" y="165796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0" name="Flowchart: Connector 469"/>
            <p:cNvSpPr/>
            <p:nvPr/>
          </p:nvSpPr>
          <p:spPr>
            <a:xfrm>
              <a:off x="424689" y="186859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1" name="Flowchart: Connector 470"/>
            <p:cNvSpPr/>
            <p:nvPr/>
          </p:nvSpPr>
          <p:spPr>
            <a:xfrm>
              <a:off x="283661" y="44947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2" name="Flowchart: Connector 471"/>
            <p:cNvSpPr/>
            <p:nvPr/>
          </p:nvSpPr>
          <p:spPr>
            <a:xfrm>
              <a:off x="783637" y="624398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6" name="Flowchart: Connector 475"/>
            <p:cNvSpPr/>
            <p:nvPr/>
          </p:nvSpPr>
          <p:spPr>
            <a:xfrm>
              <a:off x="4969058" y="394557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7" name="Flowchart: Connector 476"/>
            <p:cNvSpPr/>
            <p:nvPr/>
          </p:nvSpPr>
          <p:spPr>
            <a:xfrm>
              <a:off x="2085807" y="16691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8" name="Flowchart: Connector 477"/>
            <p:cNvSpPr/>
            <p:nvPr/>
          </p:nvSpPr>
          <p:spPr>
            <a:xfrm>
              <a:off x="3167721" y="15293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9" name="Flowchart: Connector 478"/>
            <p:cNvSpPr/>
            <p:nvPr/>
          </p:nvSpPr>
          <p:spPr>
            <a:xfrm>
              <a:off x="5006492" y="445410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0" name="Flowchart: Connector 479"/>
            <p:cNvSpPr/>
            <p:nvPr/>
          </p:nvSpPr>
          <p:spPr>
            <a:xfrm>
              <a:off x="4795195" y="490404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1" name="Flowchart: Connector 480"/>
            <p:cNvSpPr/>
            <p:nvPr/>
          </p:nvSpPr>
          <p:spPr>
            <a:xfrm>
              <a:off x="4365683" y="16752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2" name="Flowchart: Connector 481"/>
            <p:cNvSpPr/>
            <p:nvPr/>
          </p:nvSpPr>
          <p:spPr>
            <a:xfrm>
              <a:off x="3737907" y="15806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3" name="Flowchart: Connector 482"/>
            <p:cNvSpPr/>
            <p:nvPr/>
          </p:nvSpPr>
          <p:spPr>
            <a:xfrm>
              <a:off x="5099387" y="365001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4" name="Flowchart: Connector 483"/>
            <p:cNvSpPr/>
            <p:nvPr/>
          </p:nvSpPr>
          <p:spPr>
            <a:xfrm>
              <a:off x="4553213" y="53849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5" name="Flowchart: Connector 484"/>
            <p:cNvSpPr/>
            <p:nvPr/>
          </p:nvSpPr>
          <p:spPr>
            <a:xfrm>
              <a:off x="4845075" y="220189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6" name="Flowchart: Connector 485"/>
            <p:cNvSpPr/>
            <p:nvPr/>
          </p:nvSpPr>
          <p:spPr>
            <a:xfrm>
              <a:off x="4346112" y="195520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7" name="Flowchart: Connector 486"/>
            <p:cNvSpPr/>
            <p:nvPr/>
          </p:nvSpPr>
          <p:spPr>
            <a:xfrm>
              <a:off x="5060654" y="268145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8" name="Flowchart: Connector 487"/>
            <p:cNvSpPr/>
            <p:nvPr/>
          </p:nvSpPr>
          <p:spPr>
            <a:xfrm>
              <a:off x="4995089" y="302065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9" name="Flowchart: Connector 488"/>
            <p:cNvSpPr/>
            <p:nvPr/>
          </p:nvSpPr>
          <p:spPr>
            <a:xfrm>
              <a:off x="1986875" y="660593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0" name="Flowchart: Connector 489"/>
            <p:cNvSpPr/>
            <p:nvPr/>
          </p:nvSpPr>
          <p:spPr>
            <a:xfrm>
              <a:off x="3288655" y="657715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1" name="Flowchart: Connector 490"/>
            <p:cNvSpPr/>
            <p:nvPr/>
          </p:nvSpPr>
          <p:spPr>
            <a:xfrm>
              <a:off x="1475887" y="6487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2" name="Flowchart: Connector 491"/>
            <p:cNvSpPr/>
            <p:nvPr/>
          </p:nvSpPr>
          <p:spPr>
            <a:xfrm>
              <a:off x="3461744" y="587142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3" name="Flowchart: Connector 492"/>
            <p:cNvSpPr/>
            <p:nvPr/>
          </p:nvSpPr>
          <p:spPr>
            <a:xfrm>
              <a:off x="2512084" y="667092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4" name="Flowchart: Connector 493"/>
            <p:cNvSpPr/>
            <p:nvPr/>
          </p:nvSpPr>
          <p:spPr>
            <a:xfrm>
              <a:off x="4791430" y="5438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5" name="Flowchart: Connector 494"/>
            <p:cNvSpPr/>
            <p:nvPr/>
          </p:nvSpPr>
          <p:spPr>
            <a:xfrm>
              <a:off x="4429322" y="59484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6" name="Flowchart: Connector 495"/>
            <p:cNvSpPr/>
            <p:nvPr/>
          </p:nvSpPr>
          <p:spPr>
            <a:xfrm>
              <a:off x="3974474" y="609366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7" name="Flowchart: Connector 496"/>
            <p:cNvSpPr/>
            <p:nvPr/>
          </p:nvSpPr>
          <p:spPr>
            <a:xfrm>
              <a:off x="4099094" y="656556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7" name="Flowchart: Connector 516"/>
            <p:cNvSpPr/>
            <p:nvPr/>
          </p:nvSpPr>
          <p:spPr>
            <a:xfrm>
              <a:off x="2077187" y="402102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8" name="Flowchart: Connector 517"/>
            <p:cNvSpPr/>
            <p:nvPr/>
          </p:nvSpPr>
          <p:spPr>
            <a:xfrm>
              <a:off x="2144357" y="353200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5" name="Flowchart: Connector 474"/>
            <p:cNvSpPr/>
            <p:nvPr/>
          </p:nvSpPr>
          <p:spPr>
            <a:xfrm>
              <a:off x="3663135" y="314779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nodes 1"/>
          <p:cNvGrpSpPr/>
          <p:nvPr/>
        </p:nvGrpSpPr>
        <p:grpSpPr>
          <a:xfrm>
            <a:off x="739845" y="1698660"/>
            <a:ext cx="4283554" cy="4649959"/>
            <a:chOff x="563478" y="1780165"/>
            <a:chExt cx="4283554" cy="464995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868116" y="4025220"/>
              <a:ext cx="196468" cy="3737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4578" y="4028479"/>
              <a:ext cx="409870" cy="3409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15306" y="3876659"/>
              <a:ext cx="355804" cy="1544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811915" y="5270261"/>
              <a:ext cx="375492" cy="106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302113" y="5987624"/>
              <a:ext cx="408511" cy="379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2709601" y="5511307"/>
              <a:ext cx="344583" cy="480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2592121" y="2839386"/>
              <a:ext cx="450428" cy="2663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 flipV="1">
              <a:off x="3023868" y="2853633"/>
              <a:ext cx="339443" cy="174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3281786" y="1841883"/>
              <a:ext cx="464207" cy="732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4262487" y="3587109"/>
              <a:ext cx="517926" cy="140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 flipV="1">
              <a:off x="4366549" y="3997882"/>
              <a:ext cx="331646" cy="204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H="1">
              <a:off x="4121270" y="3998402"/>
              <a:ext cx="243083" cy="3590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 flipV="1">
              <a:off x="4132344" y="4348830"/>
              <a:ext cx="302134" cy="36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4115924" y="4712845"/>
              <a:ext cx="323475" cy="115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V="1">
              <a:off x="4118281" y="4344680"/>
              <a:ext cx="9842" cy="3681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flipH="1" flipV="1">
              <a:off x="4262318" y="3716460"/>
              <a:ext cx="105165" cy="2771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4431551" y="4204845"/>
              <a:ext cx="266644" cy="4983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4102906" y="3503761"/>
              <a:ext cx="180505" cy="221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Flowchart: Connector 473"/>
            <p:cNvSpPr/>
            <p:nvPr/>
          </p:nvSpPr>
          <p:spPr>
            <a:xfrm>
              <a:off x="3216482" y="184462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8" name="Flowchart: Connector 497"/>
            <p:cNvSpPr/>
            <p:nvPr/>
          </p:nvSpPr>
          <p:spPr>
            <a:xfrm>
              <a:off x="4362821" y="230061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9" name="Flowchart: Connector 498"/>
            <p:cNvSpPr/>
            <p:nvPr/>
          </p:nvSpPr>
          <p:spPr>
            <a:xfrm>
              <a:off x="3670529" y="178016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0" name="Flowchart: Connector 499"/>
            <p:cNvSpPr/>
            <p:nvPr/>
          </p:nvSpPr>
          <p:spPr>
            <a:xfrm>
              <a:off x="3822731" y="268231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2" name="Flowchart: Connector 501"/>
            <p:cNvSpPr/>
            <p:nvPr/>
          </p:nvSpPr>
          <p:spPr>
            <a:xfrm>
              <a:off x="4203795" y="365335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3" name="Flowchart: Connector 502"/>
            <p:cNvSpPr/>
            <p:nvPr/>
          </p:nvSpPr>
          <p:spPr>
            <a:xfrm>
              <a:off x="4712586" y="351949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4" name="Flowchart: Connector 503"/>
            <p:cNvSpPr/>
            <p:nvPr/>
          </p:nvSpPr>
          <p:spPr>
            <a:xfrm>
              <a:off x="4298460" y="394159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5" name="Flowchart: Connector 504"/>
            <p:cNvSpPr/>
            <p:nvPr/>
          </p:nvSpPr>
          <p:spPr>
            <a:xfrm>
              <a:off x="4639922" y="413600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6" name="Flowchart: Connector 505"/>
            <p:cNvSpPr/>
            <p:nvPr/>
          </p:nvSpPr>
          <p:spPr>
            <a:xfrm>
              <a:off x="4357713" y="463763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7" name="Flowchart: Connector 506"/>
            <p:cNvSpPr/>
            <p:nvPr/>
          </p:nvSpPr>
          <p:spPr>
            <a:xfrm>
              <a:off x="4065584" y="429019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8" name="Flowchart: Connector 507"/>
            <p:cNvSpPr/>
            <p:nvPr/>
          </p:nvSpPr>
          <p:spPr>
            <a:xfrm>
              <a:off x="4046786" y="4652559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1" name="Flowchart: Connector 510"/>
            <p:cNvSpPr/>
            <p:nvPr/>
          </p:nvSpPr>
          <p:spPr>
            <a:xfrm>
              <a:off x="3750741" y="541061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2" name="Flowchart: Connector 511"/>
            <p:cNvSpPr/>
            <p:nvPr/>
          </p:nvSpPr>
          <p:spPr>
            <a:xfrm>
              <a:off x="2881366" y="508945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3" name="Flowchart: Connector 512"/>
            <p:cNvSpPr/>
            <p:nvPr/>
          </p:nvSpPr>
          <p:spPr>
            <a:xfrm>
              <a:off x="2986654" y="5438473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4" name="Flowchart: Connector 513"/>
            <p:cNvSpPr/>
            <p:nvPr/>
          </p:nvSpPr>
          <p:spPr>
            <a:xfrm>
              <a:off x="2647223" y="591117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5" name="Flowchart: Connector 514"/>
            <p:cNvSpPr/>
            <p:nvPr/>
          </p:nvSpPr>
          <p:spPr>
            <a:xfrm>
              <a:off x="2234663" y="629567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6" name="Flowchart: Connector 515"/>
            <p:cNvSpPr/>
            <p:nvPr/>
          </p:nvSpPr>
          <p:spPr>
            <a:xfrm>
              <a:off x="1401242" y="429829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9" name="Flowchart: Connector 518"/>
            <p:cNvSpPr/>
            <p:nvPr/>
          </p:nvSpPr>
          <p:spPr>
            <a:xfrm>
              <a:off x="806059" y="432608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0" name="Flowchart: Connector 519"/>
            <p:cNvSpPr/>
            <p:nvPr/>
          </p:nvSpPr>
          <p:spPr>
            <a:xfrm>
              <a:off x="994937" y="396438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1" name="Flowchart: Connector 520"/>
            <p:cNvSpPr/>
            <p:nvPr/>
          </p:nvSpPr>
          <p:spPr>
            <a:xfrm>
              <a:off x="664977" y="381330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2" name="Flowchart: Connector 521"/>
            <p:cNvSpPr/>
            <p:nvPr/>
          </p:nvSpPr>
          <p:spPr>
            <a:xfrm>
              <a:off x="994859" y="260976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3" name="Flowchart: Connector 522"/>
            <p:cNvSpPr/>
            <p:nvPr/>
          </p:nvSpPr>
          <p:spPr>
            <a:xfrm>
              <a:off x="1273237" y="211442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4" name="Flowchart: Connector 523"/>
            <p:cNvSpPr/>
            <p:nvPr/>
          </p:nvSpPr>
          <p:spPr>
            <a:xfrm>
              <a:off x="2517757" y="304425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5" name="Flowchart: Connector 524"/>
            <p:cNvSpPr/>
            <p:nvPr/>
          </p:nvSpPr>
          <p:spPr>
            <a:xfrm>
              <a:off x="2965603" y="279100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6" name="Flowchart: Connector 525"/>
            <p:cNvSpPr/>
            <p:nvPr/>
          </p:nvSpPr>
          <p:spPr>
            <a:xfrm>
              <a:off x="3299138" y="296067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7" name="Flowchart: Connector 526"/>
            <p:cNvSpPr/>
            <p:nvPr/>
          </p:nvSpPr>
          <p:spPr>
            <a:xfrm>
              <a:off x="563478" y="549681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1" name="Flowchart: Connector 500"/>
            <p:cNvSpPr/>
            <p:nvPr/>
          </p:nvSpPr>
          <p:spPr>
            <a:xfrm>
              <a:off x="4035982" y="343572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nodes 2"/>
          <p:cNvGrpSpPr/>
          <p:nvPr/>
        </p:nvGrpSpPr>
        <p:grpSpPr>
          <a:xfrm>
            <a:off x="784929" y="2095944"/>
            <a:ext cx="4025668" cy="3716532"/>
            <a:chOff x="608562" y="2177449"/>
            <a:chExt cx="4025668" cy="3716532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H="1">
              <a:off x="1823260" y="5558841"/>
              <a:ext cx="470561" cy="672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89884" y="5363561"/>
              <a:ext cx="535045" cy="1171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58452" y="4842640"/>
              <a:ext cx="135532" cy="480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75209" y="4840615"/>
              <a:ext cx="617257" cy="117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75209" y="4962713"/>
              <a:ext cx="475824" cy="3608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13972" y="2988828"/>
              <a:ext cx="475154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631685" y="2583031"/>
              <a:ext cx="53862" cy="407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31245" y="2984683"/>
              <a:ext cx="297336" cy="4214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442190" y="4516888"/>
              <a:ext cx="355803" cy="1541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024929" y="4765185"/>
              <a:ext cx="518074" cy="596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1151033" y="5330488"/>
              <a:ext cx="342230" cy="15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3557351" y="2245353"/>
              <a:ext cx="481249" cy="2794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4439399" y="2791932"/>
              <a:ext cx="140200" cy="410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>
              <a:off x="3539878" y="4971263"/>
              <a:ext cx="197099" cy="4219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3281786" y="4464805"/>
              <a:ext cx="399878" cy="214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 flipV="1">
              <a:off x="3258364" y="4682236"/>
              <a:ext cx="478613" cy="281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Flowchart: Connector 527"/>
            <p:cNvSpPr/>
            <p:nvPr/>
          </p:nvSpPr>
          <p:spPr>
            <a:xfrm>
              <a:off x="608562" y="489196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0" name="Flowchart: Connector 529"/>
            <p:cNvSpPr/>
            <p:nvPr/>
          </p:nvSpPr>
          <p:spPr>
            <a:xfrm>
              <a:off x="1084303" y="526901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Flowchart: Connector 530"/>
            <p:cNvSpPr/>
            <p:nvPr/>
          </p:nvSpPr>
          <p:spPr>
            <a:xfrm>
              <a:off x="1437472" y="541668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2" name="Flowchart: Connector 531"/>
            <p:cNvSpPr/>
            <p:nvPr/>
          </p:nvSpPr>
          <p:spPr>
            <a:xfrm>
              <a:off x="2024535" y="575953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3" name="Flowchart: Connector 532"/>
            <p:cNvSpPr/>
            <p:nvPr/>
          </p:nvSpPr>
          <p:spPr>
            <a:xfrm>
              <a:off x="1962663" y="52951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5" name="Flowchart: Connector 534"/>
            <p:cNvSpPr/>
            <p:nvPr/>
          </p:nvSpPr>
          <p:spPr>
            <a:xfrm>
              <a:off x="2615797" y="436730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0" name="Flowchart: Connector 539"/>
            <p:cNvSpPr/>
            <p:nvPr/>
          </p:nvSpPr>
          <p:spPr>
            <a:xfrm>
              <a:off x="3195272" y="462018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1" name="Flowchart: Connector 540"/>
            <p:cNvSpPr/>
            <p:nvPr/>
          </p:nvSpPr>
          <p:spPr>
            <a:xfrm>
              <a:off x="3609293" y="439431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2" name="Flowchart: Connector 541"/>
            <p:cNvSpPr/>
            <p:nvPr/>
          </p:nvSpPr>
          <p:spPr>
            <a:xfrm>
              <a:off x="3671009" y="4902542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3" name="Flowchart: Connector 542"/>
            <p:cNvSpPr/>
            <p:nvPr/>
          </p:nvSpPr>
          <p:spPr>
            <a:xfrm>
              <a:off x="2837297" y="335120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5" name="Flowchart: Connector 544"/>
            <p:cNvSpPr/>
            <p:nvPr/>
          </p:nvSpPr>
          <p:spPr>
            <a:xfrm>
              <a:off x="3775714" y="3568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6" name="Flowchart: Connector 545"/>
            <p:cNvSpPr/>
            <p:nvPr/>
          </p:nvSpPr>
          <p:spPr>
            <a:xfrm>
              <a:off x="1267617" y="33364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7" name="Flowchart: Connector 546"/>
            <p:cNvSpPr/>
            <p:nvPr/>
          </p:nvSpPr>
          <p:spPr>
            <a:xfrm>
              <a:off x="1560993" y="291697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8" name="Flowchart: Connector 547"/>
            <p:cNvSpPr/>
            <p:nvPr/>
          </p:nvSpPr>
          <p:spPr>
            <a:xfrm>
              <a:off x="1615190" y="251225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9" name="Flowchart: Connector 548"/>
            <p:cNvSpPr/>
            <p:nvPr/>
          </p:nvSpPr>
          <p:spPr>
            <a:xfrm>
              <a:off x="2033560" y="299885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3" name="Flowchart: Connector 552"/>
            <p:cNvSpPr/>
            <p:nvPr/>
          </p:nvSpPr>
          <p:spPr>
            <a:xfrm>
              <a:off x="3504601" y="246223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4" name="Flowchart: Connector 553"/>
            <p:cNvSpPr/>
            <p:nvPr/>
          </p:nvSpPr>
          <p:spPr>
            <a:xfrm>
              <a:off x="3971427" y="2177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5" name="Flowchart: Connector 554"/>
            <p:cNvSpPr/>
            <p:nvPr/>
          </p:nvSpPr>
          <p:spPr>
            <a:xfrm>
              <a:off x="4378910" y="271826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6" name="Flowchart: Connector 555"/>
            <p:cNvSpPr/>
            <p:nvPr/>
          </p:nvSpPr>
          <p:spPr>
            <a:xfrm>
              <a:off x="4499784" y="312954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7" name="Flowchart: Connector 556"/>
            <p:cNvSpPr/>
            <p:nvPr/>
          </p:nvSpPr>
          <p:spPr>
            <a:xfrm>
              <a:off x="3478058" y="532547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9" name="Flowchart: Connector 528"/>
            <p:cNvSpPr/>
            <p:nvPr/>
          </p:nvSpPr>
          <p:spPr>
            <a:xfrm>
              <a:off x="1226824" y="477071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4" name="Flowchart: Connector 533"/>
            <p:cNvSpPr/>
            <p:nvPr/>
          </p:nvSpPr>
          <p:spPr>
            <a:xfrm>
              <a:off x="2478903" y="469505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nodes 3"/>
          <p:cNvGrpSpPr/>
          <p:nvPr/>
        </p:nvGrpSpPr>
        <p:grpSpPr>
          <a:xfrm>
            <a:off x="2093416" y="2198271"/>
            <a:ext cx="1669567" cy="2719212"/>
            <a:chOff x="1917049" y="2279776"/>
            <a:chExt cx="1669567" cy="2719212"/>
          </a:xfrm>
        </p:grpSpPr>
        <p:cxnSp>
          <p:nvCxnSpPr>
            <p:cNvPr id="447" name="Straight Connector 446"/>
            <p:cNvCxnSpPr/>
            <p:nvPr/>
          </p:nvCxnSpPr>
          <p:spPr>
            <a:xfrm flipV="1">
              <a:off x="3000819" y="4271247"/>
              <a:ext cx="321014" cy="45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>
              <a:off x="3320824" y="3995067"/>
              <a:ext cx="205784" cy="2820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Flowchart: Connector 536"/>
            <p:cNvSpPr/>
            <p:nvPr/>
          </p:nvSpPr>
          <p:spPr>
            <a:xfrm>
              <a:off x="2931247" y="425275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8" name="Flowchart: Connector 537"/>
            <p:cNvSpPr/>
            <p:nvPr/>
          </p:nvSpPr>
          <p:spPr>
            <a:xfrm>
              <a:off x="3257532" y="420283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9" name="Flowchart: Connector 538"/>
            <p:cNvSpPr/>
            <p:nvPr/>
          </p:nvSpPr>
          <p:spPr>
            <a:xfrm>
              <a:off x="3452170" y="3938164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0" name="Flowchart: Connector 549"/>
            <p:cNvSpPr/>
            <p:nvPr/>
          </p:nvSpPr>
          <p:spPr>
            <a:xfrm>
              <a:off x="2316763" y="2597417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2" name="Flowchart: Connector 551"/>
            <p:cNvSpPr/>
            <p:nvPr/>
          </p:nvSpPr>
          <p:spPr>
            <a:xfrm>
              <a:off x="2971688" y="2279776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2" name="Straight Connector 561"/>
            <p:cNvCxnSpPr/>
            <p:nvPr/>
          </p:nvCxnSpPr>
          <p:spPr>
            <a:xfrm flipH="1">
              <a:off x="1981298" y="4496215"/>
              <a:ext cx="255145" cy="442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" name="Flowchart: Connector 535"/>
            <p:cNvSpPr/>
            <p:nvPr/>
          </p:nvSpPr>
          <p:spPr>
            <a:xfrm>
              <a:off x="1917049" y="4864542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6" name="Flowchart: Connector 565"/>
            <p:cNvSpPr/>
            <p:nvPr/>
          </p:nvSpPr>
          <p:spPr>
            <a:xfrm>
              <a:off x="2164962" y="4416881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nodes 4"/>
          <p:cNvGrpSpPr/>
          <p:nvPr/>
        </p:nvGrpSpPr>
        <p:grpSpPr>
          <a:xfrm>
            <a:off x="2582099" y="2159960"/>
            <a:ext cx="758095" cy="1743136"/>
            <a:chOff x="2405732" y="2241465"/>
            <a:chExt cx="758095" cy="1743136"/>
          </a:xfrm>
        </p:grpSpPr>
        <p:sp>
          <p:nvSpPr>
            <p:cNvPr id="544" name="Flowchart: Connector 543"/>
            <p:cNvSpPr/>
            <p:nvPr/>
          </p:nvSpPr>
          <p:spPr>
            <a:xfrm>
              <a:off x="3029381" y="385015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1" name="Flowchart: Connector 550"/>
            <p:cNvSpPr/>
            <p:nvPr/>
          </p:nvSpPr>
          <p:spPr>
            <a:xfrm>
              <a:off x="2405732" y="224146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77080" y="177651"/>
                <a:ext cx="6738320" cy="1267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/>
                              <a:cs typeface="Times New Roman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sub>
                        <m:sup>
                          <m:r>
                            <a:rPr lang="en-US" sz="2800" i="1">
                              <a:latin typeface="Cambria Math"/>
                              <a:cs typeface="Times New Roman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  <a:cs typeface="Times New Roman"/>
                            </a:rPr>
                            <m:t>𝑓</m:t>
                          </m:r>
                          <m:r>
                            <a:rPr lang="en-US" sz="2800" i="1">
                              <a:latin typeface="Cambria Math"/>
                              <a:cs typeface="Times New Roman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  <a:cs typeface="Times New Roman"/>
                            </a:rPr>
                            <m:t>𝑑</m:t>
                          </m:r>
                          <m:r>
                            <a:rPr lang="en-US" sz="2800" i="1">
                              <a:latin typeface="Cambria Math"/>
                              <a:cs typeface="Times New Roman"/>
                            </a:rPr>
                            <m:t>𝜒</m:t>
                          </m:r>
                        </m:e>
                      </m:nary>
                      <m:r>
                        <a:rPr lang="en-US" sz="2800" i="1">
                          <a:latin typeface="Cambria Math"/>
                          <a:cs typeface="Times New Roman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  <a:cs typeface="Times New Roman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cs typeface="Times New Roman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cs typeface="Times New Roman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≥</m:t>
                                  </m:r>
                                  <m: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&lt;</m:t>
                                  </m:r>
                                  <m:r>
                                    <a:rPr lang="en-US" sz="2800" i="1">
                                      <a:latin typeface="Cambria Math"/>
                                      <a:cs typeface="Times New Roman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80" y="177651"/>
                <a:ext cx="6738320" cy="12671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5709273" y="1233823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273" y="1233823"/>
                <a:ext cx="83266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/>
              <p:cNvSpPr txBox="1"/>
              <p:nvPr/>
            </p:nvSpPr>
            <p:spPr>
              <a:xfrm>
                <a:off x="6376158" y="1233823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− 3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3" name="TextBox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158" y="1233823"/>
                <a:ext cx="81144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/>
              <p:cNvSpPr txBox="1"/>
              <p:nvPr/>
            </p:nvSpPr>
            <p:spPr>
              <a:xfrm>
                <a:off x="5894159" y="1739500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+ 3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4" name="TextBox 3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59" y="1739500"/>
                <a:ext cx="81144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6525451" y="1735922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51" y="1735922"/>
                <a:ext cx="81144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/>
              <p:cNvSpPr txBox="1"/>
              <p:nvPr/>
            </p:nvSpPr>
            <p:spPr>
              <a:xfrm>
                <a:off x="5894159" y="2245177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+ 3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6" name="TextBox 3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59" y="2245177"/>
                <a:ext cx="81144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/>
              <p:cNvSpPr txBox="1"/>
              <p:nvPr/>
            </p:nvSpPr>
            <p:spPr>
              <a:xfrm>
                <a:off x="6521797" y="2245664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7" name="TextBox 3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97" y="2245664"/>
                <a:ext cx="81144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/>
              <p:cNvSpPr txBox="1"/>
              <p:nvPr/>
            </p:nvSpPr>
            <p:spPr>
              <a:xfrm>
                <a:off x="5894159" y="2750853"/>
                <a:ext cx="811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8" name="Text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59" y="2750853"/>
                <a:ext cx="811441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/>
              <p:cNvSpPr txBox="1"/>
              <p:nvPr/>
            </p:nvSpPr>
            <p:spPr>
              <a:xfrm>
                <a:off x="6521796" y="2753061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9" name="TextBox 3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96" y="2753061"/>
                <a:ext cx="81144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/>
              <p:cNvSpPr txBox="1"/>
              <p:nvPr/>
            </p:nvSpPr>
            <p:spPr>
              <a:xfrm>
                <a:off x="7813603" y="2753380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0" name="TextBox 3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603" y="2753380"/>
                <a:ext cx="83266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Rounded Rectangle 321"/>
          <p:cNvSpPr/>
          <p:nvPr/>
        </p:nvSpPr>
        <p:spPr>
          <a:xfrm>
            <a:off x="5666721" y="5213849"/>
            <a:ext cx="3020079" cy="1363304"/>
          </a:xfrm>
          <a:prstGeom prst="roundRect">
            <a:avLst>
              <a:gd name="adj" fmla="val 84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lowchart: Connector 322"/>
          <p:cNvSpPr/>
          <p:nvPr/>
        </p:nvSpPr>
        <p:spPr>
          <a:xfrm>
            <a:off x="5975985" y="5408927"/>
            <a:ext cx="182880" cy="18288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4" name="Flowchart: Connector 323"/>
          <p:cNvSpPr/>
          <p:nvPr/>
        </p:nvSpPr>
        <p:spPr>
          <a:xfrm>
            <a:off x="5975033" y="5802125"/>
            <a:ext cx="182880" cy="182880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5" name="Flowchart: Connector 324"/>
          <p:cNvSpPr/>
          <p:nvPr/>
        </p:nvSpPr>
        <p:spPr>
          <a:xfrm>
            <a:off x="5975033" y="6198370"/>
            <a:ext cx="182880" cy="182880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325"/>
              <p:cNvSpPr txBox="1"/>
              <p:nvPr/>
            </p:nvSpPr>
            <p:spPr>
              <a:xfrm>
                <a:off x="6172200" y="6073986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6" name="TextBox 3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6073986"/>
                <a:ext cx="934743" cy="430887"/>
              </a:xfrm>
              <a:prstGeom prst="rect">
                <a:avLst/>
              </a:prstGeom>
              <a:blipFill rotWithShape="0">
                <a:blip r:embed="rId12"/>
                <a:stretch>
                  <a:fillRect l="-65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TextBox 326"/>
              <p:cNvSpPr txBox="1"/>
              <p:nvPr/>
            </p:nvSpPr>
            <p:spPr>
              <a:xfrm>
                <a:off x="6172200" y="5677623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7" name="TextBox 3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677623"/>
                <a:ext cx="934743" cy="430887"/>
              </a:xfrm>
              <a:prstGeom prst="rect">
                <a:avLst/>
              </a:prstGeom>
              <a:blipFill rotWithShape="0">
                <a:blip r:embed="rId13"/>
                <a:stretch>
                  <a:fillRect l="-65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/>
              <p:cNvSpPr txBox="1"/>
              <p:nvPr/>
            </p:nvSpPr>
            <p:spPr>
              <a:xfrm>
                <a:off x="6172200" y="5281260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8" name="TextBox 3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281260"/>
                <a:ext cx="934743" cy="430887"/>
              </a:xfrm>
              <a:prstGeom prst="rect">
                <a:avLst/>
              </a:prstGeom>
              <a:blipFill rotWithShape="0">
                <a:blip r:embed="rId14"/>
                <a:stretch>
                  <a:fillRect l="-65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3" name="Flowchart: Connector 342"/>
          <p:cNvSpPr/>
          <p:nvPr/>
        </p:nvSpPr>
        <p:spPr>
          <a:xfrm>
            <a:off x="7326859" y="5408927"/>
            <a:ext cx="182880" cy="182880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44" name="Flowchart: Connector 343"/>
          <p:cNvSpPr/>
          <p:nvPr/>
        </p:nvSpPr>
        <p:spPr>
          <a:xfrm>
            <a:off x="7325907" y="5802125"/>
            <a:ext cx="182880" cy="18288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344"/>
              <p:cNvSpPr txBox="1"/>
              <p:nvPr/>
            </p:nvSpPr>
            <p:spPr>
              <a:xfrm>
                <a:off x="7523074" y="5677623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5" name="TextBox 3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74" y="5677623"/>
                <a:ext cx="934743" cy="430887"/>
              </a:xfrm>
              <a:prstGeom prst="rect">
                <a:avLst/>
              </a:prstGeom>
              <a:blipFill rotWithShape="0">
                <a:blip r:embed="rId1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TextBox 345"/>
              <p:cNvSpPr txBox="1"/>
              <p:nvPr/>
            </p:nvSpPr>
            <p:spPr>
              <a:xfrm>
                <a:off x="7523074" y="5281260"/>
                <a:ext cx="9347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6" name="TextBox 3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74" y="5281260"/>
                <a:ext cx="934743" cy="430887"/>
              </a:xfrm>
              <a:prstGeom prst="rect">
                <a:avLst/>
              </a:prstGeom>
              <a:blipFill rotWithShape="0">
                <a:blip r:embed="rId1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/>
              <p:cNvSpPr txBox="1"/>
              <p:nvPr/>
            </p:nvSpPr>
            <p:spPr>
              <a:xfrm>
                <a:off x="5944051" y="3806690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1" name="TextBox 3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51" y="3806690"/>
                <a:ext cx="2448171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5940929" y="3810048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&lt;1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29" y="3810048"/>
                <a:ext cx="2448171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5939399" y="3807101"/>
                <a:ext cx="2448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99" y="3807101"/>
                <a:ext cx="2448170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5939398" y="3806690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&lt;2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98" y="3806690"/>
                <a:ext cx="2448171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5938263" y="3806690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≥3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263" y="3806690"/>
                <a:ext cx="2448171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/>
              <p:cNvSpPr txBox="1"/>
              <p:nvPr/>
            </p:nvSpPr>
            <p:spPr>
              <a:xfrm>
                <a:off x="5945581" y="3799767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&lt;3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1" name="TextBox 3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581" y="3799767"/>
                <a:ext cx="2448171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5937660" y="3806690"/>
                <a:ext cx="2448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≥4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660" y="3806690"/>
                <a:ext cx="2448170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TextBox 352"/>
              <p:cNvSpPr txBox="1"/>
              <p:nvPr/>
            </p:nvSpPr>
            <p:spPr>
              <a:xfrm>
                <a:off x="5937659" y="3806690"/>
                <a:ext cx="2448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&lt;4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3" name="TextBox 3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659" y="3806690"/>
                <a:ext cx="2448171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7015133" y="1235087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133" y="1235087"/>
                <a:ext cx="811440" cy="52322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/>
              <p:cNvSpPr txBox="1"/>
              <p:nvPr/>
            </p:nvSpPr>
            <p:spPr>
              <a:xfrm>
                <a:off x="7149433" y="1735922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5" name="TextBox 3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33" y="1735922"/>
                <a:ext cx="811440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Box 355"/>
              <p:cNvSpPr txBox="1"/>
              <p:nvPr/>
            </p:nvSpPr>
            <p:spPr>
              <a:xfrm>
                <a:off x="7149433" y="2247872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6" name="TextBox 3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33" y="2247872"/>
                <a:ext cx="811440" cy="52322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TextBox 356"/>
              <p:cNvSpPr txBox="1"/>
              <p:nvPr/>
            </p:nvSpPr>
            <p:spPr>
              <a:xfrm>
                <a:off x="7149433" y="2750853"/>
                <a:ext cx="8114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7" name="TextBox 3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33" y="2750853"/>
                <a:ext cx="811440" cy="5232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8645" y="511545"/>
            <a:ext cx="2237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Computation: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1" grpId="0" animBg="1"/>
      <p:bldP spid="81" grpId="1" animBg="1"/>
      <p:bldP spid="307" grpId="0"/>
      <p:bldP spid="313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321" grpId="1"/>
      <p:bldP spid="347" grpId="1"/>
      <p:bldP spid="347" grpId="2"/>
      <p:bldP spid="348" grpId="0"/>
      <p:bldP spid="348" grpId="1"/>
      <p:bldP spid="349" grpId="0"/>
      <p:bldP spid="349" grpId="1"/>
      <p:bldP spid="350" grpId="0"/>
      <p:bldP spid="350" grpId="1"/>
      <p:bldP spid="351" grpId="0"/>
      <p:bldP spid="351" grpId="1"/>
      <p:bldP spid="352" grpId="0"/>
      <p:bldP spid="352" grpId="1"/>
      <p:bldP spid="353" grpId="0"/>
      <p:bldP spid="353" grpId="1"/>
      <p:bldP spid="354" grpId="0"/>
      <p:bldP spid="355" grpId="0"/>
      <p:bldP spid="356" grpId="0"/>
      <p:bldP spid="3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2737" y="1749117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83366" y="1899560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11153" y="1685793"/>
            <a:ext cx="2662712" cy="2485548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890441 w 913615"/>
              <a:gd name="connsiteY0" fmla="*/ 29348 h 660874"/>
              <a:gd name="connsiteX1" fmla="*/ 24633 w 913615"/>
              <a:gd name="connsiteY1" fmla="*/ 41724 h 660874"/>
              <a:gd name="connsiteX2" fmla="*/ 243246 w 913615"/>
              <a:gd name="connsiteY2" fmla="*/ 324131 h 660874"/>
              <a:gd name="connsiteX3" fmla="*/ 312749 w 913615"/>
              <a:gd name="connsiteY3" fmla="*/ 660029 h 660874"/>
              <a:gd name="connsiteX4" fmla="*/ 635267 w 913615"/>
              <a:gd name="connsiteY4" fmla="*/ 309022 h 660874"/>
              <a:gd name="connsiteX5" fmla="*/ 890441 w 913615"/>
              <a:gd name="connsiteY5" fmla="*/ 29348 h 660874"/>
              <a:gd name="connsiteX0" fmla="*/ 966310 w 994051"/>
              <a:gd name="connsiteY0" fmla="*/ 29348 h 660874"/>
              <a:gd name="connsiteX1" fmla="*/ 20743 w 994051"/>
              <a:gd name="connsiteY1" fmla="*/ 41724 h 660874"/>
              <a:gd name="connsiteX2" fmla="*/ 319115 w 994051"/>
              <a:gd name="connsiteY2" fmla="*/ 324131 h 660874"/>
              <a:gd name="connsiteX3" fmla="*/ 388618 w 994051"/>
              <a:gd name="connsiteY3" fmla="*/ 660029 h 660874"/>
              <a:gd name="connsiteX4" fmla="*/ 711136 w 994051"/>
              <a:gd name="connsiteY4" fmla="*/ 309022 h 660874"/>
              <a:gd name="connsiteX5" fmla="*/ 966310 w 994051"/>
              <a:gd name="connsiteY5" fmla="*/ 29348 h 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051" h="660874">
                <a:moveTo>
                  <a:pt x="966310" y="29348"/>
                </a:moveTo>
                <a:cubicBezTo>
                  <a:pt x="851244" y="-15202"/>
                  <a:pt x="128609" y="-7406"/>
                  <a:pt x="20743" y="41724"/>
                </a:cubicBezTo>
                <a:cubicBezTo>
                  <a:pt x="-87123" y="90854"/>
                  <a:pt x="257803" y="221080"/>
                  <a:pt x="319115" y="324131"/>
                </a:cubicBezTo>
                <a:cubicBezTo>
                  <a:pt x="380428" y="427182"/>
                  <a:pt x="211931" y="645148"/>
                  <a:pt x="388618" y="660029"/>
                </a:cubicBezTo>
                <a:cubicBezTo>
                  <a:pt x="615973" y="677684"/>
                  <a:pt x="614854" y="414135"/>
                  <a:pt x="711136" y="309022"/>
                </a:cubicBezTo>
                <a:cubicBezTo>
                  <a:pt x="807418" y="203909"/>
                  <a:pt x="1081376" y="73898"/>
                  <a:pt x="966310" y="2934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737" y="2947974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99178" y="3680384"/>
            <a:ext cx="2311006" cy="2715111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619" h="1418970">
                <a:moveTo>
                  <a:pt x="1265994" y="246630"/>
                </a:moveTo>
                <a:cubicBezTo>
                  <a:pt x="1192088" y="107244"/>
                  <a:pt x="908378" y="-72161"/>
                  <a:pt x="697704" y="30201"/>
                </a:cubicBezTo>
                <a:cubicBezTo>
                  <a:pt x="487030" y="132563"/>
                  <a:pt x="33138" y="629343"/>
                  <a:pt x="1952" y="860804"/>
                </a:cubicBezTo>
                <a:cubicBezTo>
                  <a:pt x="-29234" y="1092265"/>
                  <a:pt x="320722" y="1418017"/>
                  <a:pt x="510587" y="1418969"/>
                </a:cubicBezTo>
                <a:cubicBezTo>
                  <a:pt x="700452" y="1419922"/>
                  <a:pt x="1015241" y="1061909"/>
                  <a:pt x="1141142" y="866519"/>
                </a:cubicBezTo>
                <a:cubicBezTo>
                  <a:pt x="1267043" y="671129"/>
                  <a:pt x="1339900" y="386016"/>
                  <a:pt x="1265994" y="24663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464944" y="1893650"/>
            <a:ext cx="2698914" cy="1488284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  <a:gd name="connsiteX0" fmla="*/ 38317 w 3258492"/>
              <a:gd name="connsiteY0" fmla="*/ 5599 h 1816239"/>
              <a:gd name="connsiteX1" fmla="*/ 1356799 w 3258492"/>
              <a:gd name="connsiteY1" fmla="*/ 842776 h 1816239"/>
              <a:gd name="connsiteX2" fmla="*/ 278569 w 3258492"/>
              <a:gd name="connsiteY2" fmla="*/ 1021846 h 1816239"/>
              <a:gd name="connsiteX3" fmla="*/ 470974 w 3258492"/>
              <a:gd name="connsiteY3" fmla="*/ 1816231 h 1816239"/>
              <a:gd name="connsiteX4" fmla="*/ 2241331 w 3258492"/>
              <a:gd name="connsiteY4" fmla="*/ 1005682 h 1816239"/>
              <a:gd name="connsiteX5" fmla="*/ 3168406 w 3258492"/>
              <a:gd name="connsiteY5" fmla="*/ 503111 h 1816239"/>
              <a:gd name="connsiteX6" fmla="*/ 38317 w 3258492"/>
              <a:gd name="connsiteY6" fmla="*/ 5599 h 1816239"/>
              <a:gd name="connsiteX0" fmla="*/ 891 w 2346156"/>
              <a:gd name="connsiteY0" fmla="*/ 215600 h 2026240"/>
              <a:gd name="connsiteX1" fmla="*/ 1319373 w 2346156"/>
              <a:gd name="connsiteY1" fmla="*/ 1052777 h 2026240"/>
              <a:gd name="connsiteX2" fmla="*/ 241143 w 2346156"/>
              <a:gd name="connsiteY2" fmla="*/ 1231847 h 2026240"/>
              <a:gd name="connsiteX3" fmla="*/ 433548 w 2346156"/>
              <a:gd name="connsiteY3" fmla="*/ 2026232 h 2026240"/>
              <a:gd name="connsiteX4" fmla="*/ 2203905 w 2346156"/>
              <a:gd name="connsiteY4" fmla="*/ 1215683 h 2026240"/>
              <a:gd name="connsiteX5" fmla="*/ 1559137 w 2346156"/>
              <a:gd name="connsiteY5" fmla="*/ 73842 h 2026240"/>
              <a:gd name="connsiteX6" fmla="*/ 891 w 2346156"/>
              <a:gd name="connsiteY6" fmla="*/ 215600 h 2026240"/>
              <a:gd name="connsiteX0" fmla="*/ 891 w 2130505"/>
              <a:gd name="connsiteY0" fmla="*/ 195668 h 2008644"/>
              <a:gd name="connsiteX1" fmla="*/ 1319373 w 2130505"/>
              <a:gd name="connsiteY1" fmla="*/ 1032845 h 2008644"/>
              <a:gd name="connsiteX2" fmla="*/ 241143 w 2130505"/>
              <a:gd name="connsiteY2" fmla="*/ 1211915 h 2008644"/>
              <a:gd name="connsiteX3" fmla="*/ 433548 w 2130505"/>
              <a:gd name="connsiteY3" fmla="*/ 2006300 h 2008644"/>
              <a:gd name="connsiteX4" fmla="*/ 1955365 w 2130505"/>
              <a:gd name="connsiteY4" fmla="*/ 925715 h 2008644"/>
              <a:gd name="connsiteX5" fmla="*/ 1559137 w 2130505"/>
              <a:gd name="connsiteY5" fmla="*/ 53910 h 2008644"/>
              <a:gd name="connsiteX6" fmla="*/ 891 w 2130505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891 w 2021461"/>
              <a:gd name="connsiteY0" fmla="*/ 195668 h 2008644"/>
              <a:gd name="connsiteX1" fmla="*/ 1319373 w 2021461"/>
              <a:gd name="connsiteY1" fmla="*/ 1032845 h 2008644"/>
              <a:gd name="connsiteX2" fmla="*/ 241143 w 2021461"/>
              <a:gd name="connsiteY2" fmla="*/ 1211915 h 2008644"/>
              <a:gd name="connsiteX3" fmla="*/ 433548 w 2021461"/>
              <a:gd name="connsiteY3" fmla="*/ 2006300 h 2008644"/>
              <a:gd name="connsiteX4" fmla="*/ 1955365 w 2021461"/>
              <a:gd name="connsiteY4" fmla="*/ 925715 h 2008644"/>
              <a:gd name="connsiteX5" fmla="*/ 1559137 w 2021461"/>
              <a:gd name="connsiteY5" fmla="*/ 53910 h 2008644"/>
              <a:gd name="connsiteX6" fmla="*/ 891 w 2021461"/>
              <a:gd name="connsiteY6" fmla="*/ 195668 h 2008644"/>
              <a:gd name="connsiteX0" fmla="*/ 6084 w 2026654"/>
              <a:gd name="connsiteY0" fmla="*/ 185907 h 1998883"/>
              <a:gd name="connsiteX1" fmla="*/ 995419 w 2026654"/>
              <a:gd name="connsiteY1" fmla="*/ 681405 h 1998883"/>
              <a:gd name="connsiteX2" fmla="*/ 246336 w 2026654"/>
              <a:gd name="connsiteY2" fmla="*/ 1202154 h 1998883"/>
              <a:gd name="connsiteX3" fmla="*/ 438741 w 2026654"/>
              <a:gd name="connsiteY3" fmla="*/ 1996539 h 1998883"/>
              <a:gd name="connsiteX4" fmla="*/ 1960558 w 2026654"/>
              <a:gd name="connsiteY4" fmla="*/ 915954 h 1998883"/>
              <a:gd name="connsiteX5" fmla="*/ 1564330 w 2026654"/>
              <a:gd name="connsiteY5" fmla="*/ 44149 h 1998883"/>
              <a:gd name="connsiteX6" fmla="*/ 6084 w 2026654"/>
              <a:gd name="connsiteY6" fmla="*/ 185907 h 1998883"/>
              <a:gd name="connsiteX0" fmla="*/ 6115 w 2026685"/>
              <a:gd name="connsiteY0" fmla="*/ 185907 h 2000337"/>
              <a:gd name="connsiteX1" fmla="*/ 995450 w 2026685"/>
              <a:gd name="connsiteY1" fmla="*/ 681405 h 2000337"/>
              <a:gd name="connsiteX2" fmla="*/ 279953 w 2026685"/>
              <a:gd name="connsiteY2" fmla="*/ 1268285 h 2000337"/>
              <a:gd name="connsiteX3" fmla="*/ 438772 w 2026685"/>
              <a:gd name="connsiteY3" fmla="*/ 1996539 h 2000337"/>
              <a:gd name="connsiteX4" fmla="*/ 1960589 w 2026685"/>
              <a:gd name="connsiteY4" fmla="*/ 915954 h 2000337"/>
              <a:gd name="connsiteX5" fmla="*/ 1564361 w 2026685"/>
              <a:gd name="connsiteY5" fmla="*/ 44149 h 2000337"/>
              <a:gd name="connsiteX6" fmla="*/ 6115 w 2026685"/>
              <a:gd name="connsiteY6" fmla="*/ 185907 h 2000337"/>
              <a:gd name="connsiteX0" fmla="*/ 6115 w 2016124"/>
              <a:gd name="connsiteY0" fmla="*/ 185907 h 1907255"/>
              <a:gd name="connsiteX1" fmla="*/ 995450 w 2016124"/>
              <a:gd name="connsiteY1" fmla="*/ 681405 h 1907255"/>
              <a:gd name="connsiteX2" fmla="*/ 279953 w 2016124"/>
              <a:gd name="connsiteY2" fmla="*/ 1268285 h 1907255"/>
              <a:gd name="connsiteX3" fmla="*/ 552966 w 2016124"/>
              <a:gd name="connsiteY3" fmla="*/ 1902854 h 1907255"/>
              <a:gd name="connsiteX4" fmla="*/ 1960589 w 2016124"/>
              <a:gd name="connsiteY4" fmla="*/ 915954 h 1907255"/>
              <a:gd name="connsiteX5" fmla="*/ 1564361 w 2016124"/>
              <a:gd name="connsiteY5" fmla="*/ 44149 h 1907255"/>
              <a:gd name="connsiteX6" fmla="*/ 6115 w 2016124"/>
              <a:gd name="connsiteY6" fmla="*/ 185907 h 1907255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6115 w 2016124"/>
              <a:gd name="connsiteY0" fmla="*/ 185907 h 1954396"/>
              <a:gd name="connsiteX1" fmla="*/ 995450 w 2016124"/>
              <a:gd name="connsiteY1" fmla="*/ 681405 h 1954396"/>
              <a:gd name="connsiteX2" fmla="*/ 279953 w 2016124"/>
              <a:gd name="connsiteY2" fmla="*/ 1268285 h 1954396"/>
              <a:gd name="connsiteX3" fmla="*/ 552966 w 2016124"/>
              <a:gd name="connsiteY3" fmla="*/ 1902854 h 1954396"/>
              <a:gd name="connsiteX4" fmla="*/ 1960589 w 2016124"/>
              <a:gd name="connsiteY4" fmla="*/ 915954 h 1954396"/>
              <a:gd name="connsiteX5" fmla="*/ 1564361 w 2016124"/>
              <a:gd name="connsiteY5" fmla="*/ 44149 h 1954396"/>
              <a:gd name="connsiteX6" fmla="*/ 6115 w 2016124"/>
              <a:gd name="connsiteY6" fmla="*/ 185907 h 1954396"/>
              <a:gd name="connsiteX0" fmla="*/ 4417 w 2014426"/>
              <a:gd name="connsiteY0" fmla="*/ 185105 h 1953594"/>
              <a:gd name="connsiteX1" fmla="*/ 1067642 w 2014426"/>
              <a:gd name="connsiteY1" fmla="*/ 647537 h 1953594"/>
              <a:gd name="connsiteX2" fmla="*/ 278255 w 2014426"/>
              <a:gd name="connsiteY2" fmla="*/ 1267483 h 1953594"/>
              <a:gd name="connsiteX3" fmla="*/ 551268 w 2014426"/>
              <a:gd name="connsiteY3" fmla="*/ 1902052 h 1953594"/>
              <a:gd name="connsiteX4" fmla="*/ 1958891 w 2014426"/>
              <a:gd name="connsiteY4" fmla="*/ 915152 h 1953594"/>
              <a:gd name="connsiteX5" fmla="*/ 1562663 w 2014426"/>
              <a:gd name="connsiteY5" fmla="*/ 43347 h 1953594"/>
              <a:gd name="connsiteX6" fmla="*/ 4417 w 2014426"/>
              <a:gd name="connsiteY6" fmla="*/ 185105 h 1953594"/>
              <a:gd name="connsiteX0" fmla="*/ 4271 w 2062250"/>
              <a:gd name="connsiteY0" fmla="*/ 271391 h 1935172"/>
              <a:gd name="connsiteX1" fmla="*/ 1114517 w 2062250"/>
              <a:gd name="connsiteY1" fmla="*/ 629115 h 1935172"/>
              <a:gd name="connsiteX2" fmla="*/ 325130 w 2062250"/>
              <a:gd name="connsiteY2" fmla="*/ 1249061 h 1935172"/>
              <a:gd name="connsiteX3" fmla="*/ 598143 w 2062250"/>
              <a:gd name="connsiteY3" fmla="*/ 1883630 h 1935172"/>
              <a:gd name="connsiteX4" fmla="*/ 2005766 w 2062250"/>
              <a:gd name="connsiteY4" fmla="*/ 896730 h 1935172"/>
              <a:gd name="connsiteX5" fmla="*/ 1609538 w 2062250"/>
              <a:gd name="connsiteY5" fmla="*/ 24925 h 1935172"/>
              <a:gd name="connsiteX6" fmla="*/ 4271 w 2062250"/>
              <a:gd name="connsiteY6" fmla="*/ 271391 h 1935172"/>
              <a:gd name="connsiteX0" fmla="*/ 8076 w 2066055"/>
              <a:gd name="connsiteY0" fmla="*/ 283922 h 1947703"/>
              <a:gd name="connsiteX1" fmla="*/ 1118322 w 2066055"/>
              <a:gd name="connsiteY1" fmla="*/ 641646 h 1947703"/>
              <a:gd name="connsiteX2" fmla="*/ 328935 w 2066055"/>
              <a:gd name="connsiteY2" fmla="*/ 1261592 h 1947703"/>
              <a:gd name="connsiteX3" fmla="*/ 601948 w 2066055"/>
              <a:gd name="connsiteY3" fmla="*/ 1896161 h 1947703"/>
              <a:gd name="connsiteX4" fmla="*/ 2009571 w 2066055"/>
              <a:gd name="connsiteY4" fmla="*/ 909261 h 1947703"/>
              <a:gd name="connsiteX5" fmla="*/ 1613343 w 2066055"/>
              <a:gd name="connsiteY5" fmla="*/ 37456 h 1947703"/>
              <a:gd name="connsiteX6" fmla="*/ 8076 w 2066055"/>
              <a:gd name="connsiteY6" fmla="*/ 283922 h 1947703"/>
              <a:gd name="connsiteX0" fmla="*/ 7763 w 2127456"/>
              <a:gd name="connsiteY0" fmla="*/ 217250 h 1974717"/>
              <a:gd name="connsiteX1" fmla="*/ 1178465 w 2127456"/>
              <a:gd name="connsiteY1" fmla="*/ 668660 h 1974717"/>
              <a:gd name="connsiteX2" fmla="*/ 389078 w 2127456"/>
              <a:gd name="connsiteY2" fmla="*/ 1288606 h 1974717"/>
              <a:gd name="connsiteX3" fmla="*/ 662091 w 2127456"/>
              <a:gd name="connsiteY3" fmla="*/ 1923175 h 1974717"/>
              <a:gd name="connsiteX4" fmla="*/ 2069714 w 2127456"/>
              <a:gd name="connsiteY4" fmla="*/ 936275 h 1974717"/>
              <a:gd name="connsiteX5" fmla="*/ 1673486 w 2127456"/>
              <a:gd name="connsiteY5" fmla="*/ 64470 h 1974717"/>
              <a:gd name="connsiteX6" fmla="*/ 7763 w 2127456"/>
              <a:gd name="connsiteY6" fmla="*/ 217250 h 1974717"/>
              <a:gd name="connsiteX0" fmla="*/ 7763 w 2126071"/>
              <a:gd name="connsiteY0" fmla="*/ 217250 h 2279426"/>
              <a:gd name="connsiteX1" fmla="*/ 1178465 w 2126071"/>
              <a:gd name="connsiteY1" fmla="*/ 668660 h 2279426"/>
              <a:gd name="connsiteX2" fmla="*/ 389078 w 2126071"/>
              <a:gd name="connsiteY2" fmla="*/ 1288606 h 2279426"/>
              <a:gd name="connsiteX3" fmla="*/ 682242 w 2126071"/>
              <a:gd name="connsiteY3" fmla="*/ 2237300 h 2279426"/>
              <a:gd name="connsiteX4" fmla="*/ 2069714 w 2126071"/>
              <a:gd name="connsiteY4" fmla="*/ 936275 h 2279426"/>
              <a:gd name="connsiteX5" fmla="*/ 1673486 w 2126071"/>
              <a:gd name="connsiteY5" fmla="*/ 64470 h 2279426"/>
              <a:gd name="connsiteX6" fmla="*/ 7763 w 2126071"/>
              <a:gd name="connsiteY6" fmla="*/ 217250 h 2279426"/>
              <a:gd name="connsiteX0" fmla="*/ 8060 w 2126368"/>
              <a:gd name="connsiteY0" fmla="*/ 217250 h 2279426"/>
              <a:gd name="connsiteX1" fmla="*/ 1178762 w 2126368"/>
              <a:gd name="connsiteY1" fmla="*/ 668660 h 2279426"/>
              <a:gd name="connsiteX2" fmla="*/ 682539 w 2126368"/>
              <a:gd name="connsiteY2" fmla="*/ 2237300 h 2279426"/>
              <a:gd name="connsiteX3" fmla="*/ 2070011 w 2126368"/>
              <a:gd name="connsiteY3" fmla="*/ 936275 h 2279426"/>
              <a:gd name="connsiteX4" fmla="*/ 1673783 w 2126368"/>
              <a:gd name="connsiteY4" fmla="*/ 64470 h 2279426"/>
              <a:gd name="connsiteX5" fmla="*/ 8060 w 2126368"/>
              <a:gd name="connsiteY5" fmla="*/ 217250 h 2279426"/>
              <a:gd name="connsiteX0" fmla="*/ 8859 w 2082698"/>
              <a:gd name="connsiteY0" fmla="*/ 217250 h 1387562"/>
              <a:gd name="connsiteX1" fmla="*/ 1179561 w 2082698"/>
              <a:gd name="connsiteY1" fmla="*/ 668660 h 1387562"/>
              <a:gd name="connsiteX2" fmla="*/ 1375218 w 2082698"/>
              <a:gd name="connsiteY2" fmla="*/ 1294927 h 1387562"/>
              <a:gd name="connsiteX3" fmla="*/ 2070810 w 2082698"/>
              <a:gd name="connsiteY3" fmla="*/ 936275 h 1387562"/>
              <a:gd name="connsiteX4" fmla="*/ 1674582 w 2082698"/>
              <a:gd name="connsiteY4" fmla="*/ 64470 h 1387562"/>
              <a:gd name="connsiteX5" fmla="*/ 8859 w 2082698"/>
              <a:gd name="connsiteY5" fmla="*/ 217250 h 1387562"/>
              <a:gd name="connsiteX0" fmla="*/ 9834 w 2095308"/>
              <a:gd name="connsiteY0" fmla="*/ 217250 h 959754"/>
              <a:gd name="connsiteX1" fmla="*/ 1180536 w 2095308"/>
              <a:gd name="connsiteY1" fmla="*/ 668660 h 959754"/>
              <a:gd name="connsiteX2" fmla="*/ 2071785 w 2095308"/>
              <a:gd name="connsiteY2" fmla="*/ 936275 h 959754"/>
              <a:gd name="connsiteX3" fmla="*/ 1675557 w 2095308"/>
              <a:gd name="connsiteY3" fmla="*/ 64470 h 959754"/>
              <a:gd name="connsiteX4" fmla="*/ 9834 w 2095308"/>
              <a:gd name="connsiteY4" fmla="*/ 217250 h 95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08" h="959754">
                <a:moveTo>
                  <a:pt x="9834" y="217250"/>
                </a:moveTo>
                <a:cubicBezTo>
                  <a:pt x="-106256" y="444701"/>
                  <a:pt x="836878" y="548823"/>
                  <a:pt x="1180536" y="668660"/>
                </a:cubicBezTo>
                <a:cubicBezTo>
                  <a:pt x="1524194" y="788497"/>
                  <a:pt x="1989282" y="1036973"/>
                  <a:pt x="2071785" y="936275"/>
                </a:cubicBezTo>
                <a:cubicBezTo>
                  <a:pt x="2154288" y="835577"/>
                  <a:pt x="2019215" y="184307"/>
                  <a:pt x="1675557" y="64470"/>
                </a:cubicBezTo>
                <a:cubicBezTo>
                  <a:pt x="1331899" y="-55367"/>
                  <a:pt x="125924" y="-10201"/>
                  <a:pt x="9834" y="2172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029179" y="2461650"/>
            <a:ext cx="2042408" cy="3122089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  <a:gd name="connsiteX0" fmla="*/ 1264827 w 1299663"/>
              <a:gd name="connsiteY0" fmla="*/ 183526 h 1355866"/>
              <a:gd name="connsiteX1" fmla="*/ 624672 w 1299663"/>
              <a:gd name="connsiteY1" fmla="*/ 38557 h 1355866"/>
              <a:gd name="connsiteX2" fmla="*/ 785 w 1299663"/>
              <a:gd name="connsiteY2" fmla="*/ 797700 h 1355866"/>
              <a:gd name="connsiteX3" fmla="*/ 509420 w 1299663"/>
              <a:gd name="connsiteY3" fmla="*/ 1355865 h 1355866"/>
              <a:gd name="connsiteX4" fmla="*/ 1139975 w 1299663"/>
              <a:gd name="connsiteY4" fmla="*/ 803415 h 1355866"/>
              <a:gd name="connsiteX5" fmla="*/ 1264827 w 1299663"/>
              <a:gd name="connsiteY5" fmla="*/ 183526 h 1355866"/>
              <a:gd name="connsiteX0" fmla="*/ 1265994 w 1295619"/>
              <a:gd name="connsiteY0" fmla="*/ 246630 h 1418970"/>
              <a:gd name="connsiteX1" fmla="*/ 697704 w 1295619"/>
              <a:gd name="connsiteY1" fmla="*/ 30201 h 1418970"/>
              <a:gd name="connsiteX2" fmla="*/ 1952 w 1295619"/>
              <a:gd name="connsiteY2" fmla="*/ 860804 h 1418970"/>
              <a:gd name="connsiteX3" fmla="*/ 510587 w 1295619"/>
              <a:gd name="connsiteY3" fmla="*/ 1418969 h 1418970"/>
              <a:gd name="connsiteX4" fmla="*/ 1141142 w 1295619"/>
              <a:gd name="connsiteY4" fmla="*/ 866519 h 1418970"/>
              <a:gd name="connsiteX5" fmla="*/ 1265994 w 1295619"/>
              <a:gd name="connsiteY5" fmla="*/ 246630 h 1418970"/>
              <a:gd name="connsiteX0" fmla="*/ 1342319 w 1371944"/>
              <a:gd name="connsiteY0" fmla="*/ 238951 h 1411291"/>
              <a:gd name="connsiteX1" fmla="*/ 774029 w 1371944"/>
              <a:gd name="connsiteY1" fmla="*/ 22522 h 1411291"/>
              <a:gd name="connsiteX2" fmla="*/ 1621 w 1371944"/>
              <a:gd name="connsiteY2" fmla="*/ 732537 h 1411291"/>
              <a:gd name="connsiteX3" fmla="*/ 586912 w 1371944"/>
              <a:gd name="connsiteY3" fmla="*/ 1411290 h 1411291"/>
              <a:gd name="connsiteX4" fmla="*/ 1217467 w 1371944"/>
              <a:gd name="connsiteY4" fmla="*/ 858840 h 1411291"/>
              <a:gd name="connsiteX5" fmla="*/ 1342319 w 1371944"/>
              <a:gd name="connsiteY5" fmla="*/ 238951 h 1411291"/>
              <a:gd name="connsiteX0" fmla="*/ 1342319 w 1344143"/>
              <a:gd name="connsiteY0" fmla="*/ 250079 h 1422418"/>
              <a:gd name="connsiteX1" fmla="*/ 774029 w 1344143"/>
              <a:gd name="connsiteY1" fmla="*/ 33650 h 1422418"/>
              <a:gd name="connsiteX2" fmla="*/ 1621 w 1344143"/>
              <a:gd name="connsiteY2" fmla="*/ 743665 h 1422418"/>
              <a:gd name="connsiteX3" fmla="*/ 586912 w 1344143"/>
              <a:gd name="connsiteY3" fmla="*/ 1422418 h 1422418"/>
              <a:gd name="connsiteX4" fmla="*/ 1342319 w 1344143"/>
              <a:gd name="connsiteY4" fmla="*/ 250079 h 1422418"/>
              <a:gd name="connsiteX0" fmla="*/ 1342441 w 1373451"/>
              <a:gd name="connsiteY0" fmla="*/ 238391 h 1418518"/>
              <a:gd name="connsiteX1" fmla="*/ 774151 w 1373451"/>
              <a:gd name="connsiteY1" fmla="*/ 21962 h 1418518"/>
              <a:gd name="connsiteX2" fmla="*/ 1743 w 1373451"/>
              <a:gd name="connsiteY2" fmla="*/ 731977 h 1418518"/>
              <a:gd name="connsiteX3" fmla="*/ 587034 w 1373451"/>
              <a:gd name="connsiteY3" fmla="*/ 1410730 h 1418518"/>
              <a:gd name="connsiteX4" fmla="*/ 1222821 w 1373451"/>
              <a:gd name="connsiteY4" fmla="*/ 819033 h 1418518"/>
              <a:gd name="connsiteX5" fmla="*/ 1342441 w 1373451"/>
              <a:gd name="connsiteY5" fmla="*/ 238391 h 1418518"/>
              <a:gd name="connsiteX0" fmla="*/ 1222821 w 1225244"/>
              <a:gd name="connsiteY0" fmla="*/ 797071 h 1396556"/>
              <a:gd name="connsiteX1" fmla="*/ 774151 w 1225244"/>
              <a:gd name="connsiteY1" fmla="*/ 0 h 1396556"/>
              <a:gd name="connsiteX2" fmla="*/ 1743 w 1225244"/>
              <a:gd name="connsiteY2" fmla="*/ 710015 h 1396556"/>
              <a:gd name="connsiteX3" fmla="*/ 587034 w 1225244"/>
              <a:gd name="connsiteY3" fmla="*/ 1388768 h 1396556"/>
              <a:gd name="connsiteX4" fmla="*/ 1222821 w 1225244"/>
              <a:gd name="connsiteY4" fmla="*/ 797071 h 1396556"/>
              <a:gd name="connsiteX0" fmla="*/ 1227665 w 1234458"/>
              <a:gd name="connsiteY0" fmla="*/ 1015915 h 1615900"/>
              <a:gd name="connsiteX1" fmla="*/ 980218 w 1234458"/>
              <a:gd name="connsiteY1" fmla="*/ 0 h 1615900"/>
              <a:gd name="connsiteX2" fmla="*/ 6587 w 1234458"/>
              <a:gd name="connsiteY2" fmla="*/ 928859 h 1615900"/>
              <a:gd name="connsiteX3" fmla="*/ 591878 w 1234458"/>
              <a:gd name="connsiteY3" fmla="*/ 1607612 h 1615900"/>
              <a:gd name="connsiteX4" fmla="*/ 1227665 w 1234458"/>
              <a:gd name="connsiteY4" fmla="*/ 1015915 h 1615900"/>
              <a:gd name="connsiteX0" fmla="*/ 1227665 w 1234458"/>
              <a:gd name="connsiteY0" fmla="*/ 935524 h 1615901"/>
              <a:gd name="connsiteX1" fmla="*/ 980218 w 1234458"/>
              <a:gd name="connsiteY1" fmla="*/ 1 h 1615901"/>
              <a:gd name="connsiteX2" fmla="*/ 6587 w 1234458"/>
              <a:gd name="connsiteY2" fmla="*/ 928860 h 1615901"/>
              <a:gd name="connsiteX3" fmla="*/ 591878 w 1234458"/>
              <a:gd name="connsiteY3" fmla="*/ 1607613 h 1615901"/>
              <a:gd name="connsiteX4" fmla="*/ 1227665 w 1234458"/>
              <a:gd name="connsiteY4" fmla="*/ 935524 h 1615901"/>
              <a:gd name="connsiteX0" fmla="*/ 1227665 w 1234723"/>
              <a:gd name="connsiteY0" fmla="*/ 935557 h 1615934"/>
              <a:gd name="connsiteX1" fmla="*/ 980218 w 1234723"/>
              <a:gd name="connsiteY1" fmla="*/ 34 h 1615934"/>
              <a:gd name="connsiteX2" fmla="*/ 6587 w 1234723"/>
              <a:gd name="connsiteY2" fmla="*/ 928893 h 1615934"/>
              <a:gd name="connsiteX3" fmla="*/ 591878 w 1234723"/>
              <a:gd name="connsiteY3" fmla="*/ 1607646 h 1615934"/>
              <a:gd name="connsiteX4" fmla="*/ 1227665 w 1234723"/>
              <a:gd name="connsiteY4" fmla="*/ 935557 h 1615934"/>
              <a:gd name="connsiteX0" fmla="*/ 861036 w 865442"/>
              <a:gd name="connsiteY0" fmla="*/ 944640 h 1621524"/>
              <a:gd name="connsiteX1" fmla="*/ 613589 w 865442"/>
              <a:gd name="connsiteY1" fmla="*/ 9117 h 1621524"/>
              <a:gd name="connsiteX2" fmla="*/ 28031 w 865442"/>
              <a:gd name="connsiteY2" fmla="*/ 536019 h 1621524"/>
              <a:gd name="connsiteX3" fmla="*/ 225249 w 865442"/>
              <a:gd name="connsiteY3" fmla="*/ 1616729 h 1621524"/>
              <a:gd name="connsiteX4" fmla="*/ 861036 w 865442"/>
              <a:gd name="connsiteY4" fmla="*/ 944640 h 1621524"/>
              <a:gd name="connsiteX0" fmla="*/ 1068854 w 1073260"/>
              <a:gd name="connsiteY0" fmla="*/ 943188 h 1619722"/>
              <a:gd name="connsiteX1" fmla="*/ 821407 w 1073260"/>
              <a:gd name="connsiteY1" fmla="*/ 7665 h 1619722"/>
              <a:gd name="connsiteX2" fmla="*/ 235849 w 1073260"/>
              <a:gd name="connsiteY2" fmla="*/ 534567 h 1619722"/>
              <a:gd name="connsiteX3" fmla="*/ 433067 w 1073260"/>
              <a:gd name="connsiteY3" fmla="*/ 1615277 h 1619722"/>
              <a:gd name="connsiteX4" fmla="*/ 1068854 w 1073260"/>
              <a:gd name="connsiteY4" fmla="*/ 943188 h 1619722"/>
              <a:gd name="connsiteX0" fmla="*/ 1068854 w 1106972"/>
              <a:gd name="connsiteY0" fmla="*/ 949024 h 1625558"/>
              <a:gd name="connsiteX1" fmla="*/ 821407 w 1106972"/>
              <a:gd name="connsiteY1" fmla="*/ 13501 h 1625558"/>
              <a:gd name="connsiteX2" fmla="*/ 235849 w 1106972"/>
              <a:gd name="connsiteY2" fmla="*/ 540403 h 1625558"/>
              <a:gd name="connsiteX3" fmla="*/ 433067 w 1106972"/>
              <a:gd name="connsiteY3" fmla="*/ 1621113 h 1625558"/>
              <a:gd name="connsiteX4" fmla="*/ 1068854 w 1106972"/>
              <a:gd name="connsiteY4" fmla="*/ 949024 h 1625558"/>
              <a:gd name="connsiteX0" fmla="*/ 1099652 w 1137770"/>
              <a:gd name="connsiteY0" fmla="*/ 949024 h 1621113"/>
              <a:gd name="connsiteX1" fmla="*/ 852205 w 1137770"/>
              <a:gd name="connsiteY1" fmla="*/ 13501 h 1621113"/>
              <a:gd name="connsiteX2" fmla="*/ 266647 w 1137770"/>
              <a:gd name="connsiteY2" fmla="*/ 540403 h 1621113"/>
              <a:gd name="connsiteX3" fmla="*/ 463865 w 1137770"/>
              <a:gd name="connsiteY3" fmla="*/ 1621113 h 1621113"/>
              <a:gd name="connsiteX4" fmla="*/ 1099652 w 1137770"/>
              <a:gd name="connsiteY4" fmla="*/ 949024 h 1621113"/>
              <a:gd name="connsiteX0" fmla="*/ 1068855 w 1106973"/>
              <a:gd name="connsiteY0" fmla="*/ 949024 h 1625558"/>
              <a:gd name="connsiteX1" fmla="*/ 821408 w 1106973"/>
              <a:gd name="connsiteY1" fmla="*/ 13501 h 1625558"/>
              <a:gd name="connsiteX2" fmla="*/ 235850 w 1106973"/>
              <a:gd name="connsiteY2" fmla="*/ 540403 h 1625558"/>
              <a:gd name="connsiteX3" fmla="*/ 433068 w 1106973"/>
              <a:gd name="connsiteY3" fmla="*/ 1621113 h 1625558"/>
              <a:gd name="connsiteX4" fmla="*/ 1068855 w 1106973"/>
              <a:gd name="connsiteY4" fmla="*/ 949024 h 1625558"/>
              <a:gd name="connsiteX0" fmla="*/ 1106916 w 1145034"/>
              <a:gd name="connsiteY0" fmla="*/ 949024 h 1631664"/>
              <a:gd name="connsiteX1" fmla="*/ 859469 w 1145034"/>
              <a:gd name="connsiteY1" fmla="*/ 13501 h 1631664"/>
              <a:gd name="connsiteX2" fmla="*/ 273911 w 1145034"/>
              <a:gd name="connsiteY2" fmla="*/ 540403 h 1631664"/>
              <a:gd name="connsiteX3" fmla="*/ 471129 w 1145034"/>
              <a:gd name="connsiteY3" fmla="*/ 1621113 h 1631664"/>
              <a:gd name="connsiteX4" fmla="*/ 1106916 w 1145034"/>
              <a:gd name="connsiteY4" fmla="*/ 949024 h 163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034" h="1631664">
                <a:moveTo>
                  <a:pt x="1106916" y="949024"/>
                </a:moveTo>
                <a:cubicBezTo>
                  <a:pt x="1138102" y="717563"/>
                  <a:pt x="1247437" y="108401"/>
                  <a:pt x="859469" y="13501"/>
                </a:cubicBezTo>
                <a:cubicBezTo>
                  <a:pt x="471501" y="-81399"/>
                  <a:pt x="808154" y="348393"/>
                  <a:pt x="273911" y="540403"/>
                </a:cubicBezTo>
                <a:cubicBezTo>
                  <a:pt x="-260332" y="732413"/>
                  <a:pt x="86355" y="1529189"/>
                  <a:pt x="471129" y="1621113"/>
                </a:cubicBezTo>
                <a:cubicBezTo>
                  <a:pt x="855903" y="1713037"/>
                  <a:pt x="1075730" y="1180485"/>
                  <a:pt x="1106916" y="949024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edges 3-4"/>
          <p:cNvGrpSpPr/>
          <p:nvPr/>
        </p:nvGrpSpPr>
        <p:grpSpPr>
          <a:xfrm>
            <a:off x="2569050" y="2227593"/>
            <a:ext cx="1127742" cy="2007803"/>
            <a:chOff x="2392683" y="2309098"/>
            <a:chExt cx="1127742" cy="200780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392683" y="2309098"/>
              <a:ext cx="80271" cy="356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997520" y="3912246"/>
              <a:ext cx="88275" cy="404655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472955" y="2312603"/>
              <a:ext cx="574702" cy="314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 flipV="1">
              <a:off x="3080118" y="3902140"/>
              <a:ext cx="440307" cy="991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098611" y="3917554"/>
              <a:ext cx="222806" cy="355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1" name="edge 2-4"/>
          <p:cNvCxnSpPr/>
          <p:nvPr/>
        </p:nvCxnSpPr>
        <p:spPr>
          <a:xfrm flipH="1" flipV="1">
            <a:off x="3075194" y="3336081"/>
            <a:ext cx="186968" cy="48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edges 2-3"/>
          <p:cNvGrpSpPr/>
          <p:nvPr/>
        </p:nvGrpSpPr>
        <p:grpSpPr>
          <a:xfrm>
            <a:off x="1461696" y="2267276"/>
            <a:ext cx="2551250" cy="2589489"/>
            <a:chOff x="1285329" y="2348781"/>
            <a:chExt cx="2551250" cy="2589489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213898" y="4423616"/>
              <a:ext cx="490549" cy="657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701357" y="4311082"/>
              <a:ext cx="305611" cy="112534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525274" y="3990399"/>
              <a:ext cx="156389" cy="482533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206909" y="4474708"/>
              <a:ext cx="342645" cy="289348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 flipV="1">
              <a:off x="1680027" y="2583031"/>
              <a:ext cx="721728" cy="774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2092152" y="2660488"/>
              <a:ext cx="300531" cy="393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3040104" y="2348781"/>
              <a:ext cx="529897" cy="1789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H="1">
              <a:off x="3520276" y="3636821"/>
              <a:ext cx="316303" cy="362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 flipV="1">
              <a:off x="2993404" y="4317820"/>
              <a:ext cx="265637" cy="36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312726" y="4262034"/>
              <a:ext cx="352354" cy="19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flipH="1">
              <a:off x="1978309" y="4762845"/>
              <a:ext cx="563373" cy="1754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H="1" flipV="1">
              <a:off x="1285329" y="4840377"/>
              <a:ext cx="703373" cy="959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edges 1-3"/>
          <p:cNvGrpSpPr/>
          <p:nvPr/>
        </p:nvGrpSpPr>
        <p:grpSpPr>
          <a:xfrm>
            <a:off x="1645548" y="1824711"/>
            <a:ext cx="1820686" cy="2585476"/>
            <a:chOff x="1469181" y="1906216"/>
            <a:chExt cx="1820686" cy="258547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387112" y="2652951"/>
              <a:ext cx="203155" cy="4635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1469181" y="4360460"/>
              <a:ext cx="761072" cy="1312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3037719" y="1906216"/>
              <a:ext cx="252148" cy="43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3031308" y="2342245"/>
              <a:ext cx="6410" cy="497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edges 1-2"/>
          <p:cNvGrpSpPr/>
          <p:nvPr/>
        </p:nvGrpSpPr>
        <p:grpSpPr>
          <a:xfrm>
            <a:off x="808345" y="1757260"/>
            <a:ext cx="4153869" cy="4529118"/>
            <a:chOff x="631978" y="1838765"/>
            <a:chExt cx="4153869" cy="4529118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2598551" y="3109150"/>
              <a:ext cx="307266" cy="3182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92154" y="5821061"/>
              <a:ext cx="212590" cy="5468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7772" y="4393306"/>
              <a:ext cx="205535" cy="5605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57567" y="2576752"/>
              <a:ext cx="624879" cy="10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053156" y="2683643"/>
              <a:ext cx="581631" cy="3076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292466" y="4348830"/>
              <a:ext cx="181980" cy="489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868116" y="4384430"/>
              <a:ext cx="424350" cy="4546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95747" y="2843683"/>
              <a:ext cx="138487" cy="5947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2085353" y="3063641"/>
              <a:ext cx="523999" cy="48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84823" y="5826602"/>
              <a:ext cx="633864" cy="1559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065339" y="3401906"/>
              <a:ext cx="274661" cy="6306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49554" y="4756853"/>
              <a:ext cx="392505" cy="3854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024930" y="5152896"/>
              <a:ext cx="914253" cy="2031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33496" y="5323561"/>
              <a:ext cx="523073" cy="239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31978" y="4953835"/>
              <a:ext cx="43231" cy="6092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715306" y="3396800"/>
              <a:ext cx="635448" cy="4864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3350928" y="2524554"/>
              <a:ext cx="218479" cy="4999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2913415" y="3028561"/>
              <a:ext cx="456541" cy="3937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4036063" y="2244636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1348610" y="2180808"/>
              <a:ext cx="331417" cy="3959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 flipV="1">
              <a:off x="3734670" y="1838765"/>
              <a:ext cx="303478" cy="405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3879216" y="2748044"/>
              <a:ext cx="579080" cy="416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H="1" flipV="1">
              <a:off x="3573615" y="2525402"/>
              <a:ext cx="320403" cy="226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H="1" flipV="1">
              <a:off x="4418801" y="2361604"/>
              <a:ext cx="27332" cy="4361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 flipV="1">
              <a:off x="4570036" y="3191696"/>
              <a:ext cx="215811" cy="394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H="1" flipV="1">
              <a:off x="3825821" y="3635559"/>
              <a:ext cx="450453" cy="931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H="1">
              <a:off x="2952416" y="4680829"/>
              <a:ext cx="305948" cy="4596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3681663" y="4355734"/>
              <a:ext cx="457944" cy="1049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H="1" flipV="1">
              <a:off x="3539879" y="5389427"/>
              <a:ext cx="296652" cy="985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3743370" y="4724380"/>
              <a:ext cx="389899" cy="2422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3054185" y="5394535"/>
              <a:ext cx="486435" cy="109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3678225" y="4464693"/>
              <a:ext cx="455044" cy="2667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flipH="1">
              <a:off x="4097222" y="3191085"/>
              <a:ext cx="484951" cy="3103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>
              <a:off x="3836840" y="3494223"/>
              <a:ext cx="275269" cy="1473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 flipV="1">
              <a:off x="3736891" y="4968019"/>
              <a:ext cx="93137" cy="5127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4" name="edge 0-4"/>
          <p:cNvCxnSpPr/>
          <p:nvPr/>
        </p:nvCxnSpPr>
        <p:spPr>
          <a:xfrm flipH="1" flipV="1">
            <a:off x="2323043" y="1650488"/>
            <a:ext cx="330813" cy="577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dge 0-3"/>
          <p:cNvCxnSpPr/>
          <p:nvPr/>
        </p:nvCxnSpPr>
        <p:spPr>
          <a:xfrm>
            <a:off x="2323276" y="4017328"/>
            <a:ext cx="73344" cy="397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edges 0-2"/>
          <p:cNvGrpSpPr/>
          <p:nvPr/>
        </p:nvGrpSpPr>
        <p:grpSpPr>
          <a:xfrm>
            <a:off x="465100" y="1930749"/>
            <a:ext cx="4840543" cy="4090841"/>
            <a:chOff x="288733" y="2012254"/>
            <a:chExt cx="4840543" cy="4090841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1496181" y="5471929"/>
              <a:ext cx="172946" cy="631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663532" y="5821539"/>
              <a:ext cx="431268" cy="2815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213898" y="3421929"/>
              <a:ext cx="699517" cy="1911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1338694" y="3407708"/>
              <a:ext cx="875204" cy="201670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88733" y="4950201"/>
              <a:ext cx="390342" cy="329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097856" y="5325403"/>
              <a:ext cx="58714" cy="6538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089127" y="3063067"/>
              <a:ext cx="115868" cy="5229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044378" y="2012254"/>
              <a:ext cx="367292" cy="234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V="1">
              <a:off x="4431551" y="2745507"/>
              <a:ext cx="697725" cy="41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4565722" y="3069675"/>
              <a:ext cx="510789" cy="1182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3724710" y="3211097"/>
              <a:ext cx="111821" cy="433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edges 0-1"/>
          <p:cNvGrpSpPr/>
          <p:nvPr/>
        </p:nvGrpSpPr>
        <p:grpSpPr>
          <a:xfrm>
            <a:off x="340935" y="1519141"/>
            <a:ext cx="5013136" cy="5141673"/>
            <a:chOff x="164568" y="1600646"/>
            <a:chExt cx="5013136" cy="5141673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55834" y="4384430"/>
              <a:ext cx="520288" cy="163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72658" y="6101403"/>
              <a:ext cx="632088" cy="266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304746" y="6365166"/>
              <a:ext cx="285519" cy="3771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59778" y="2681617"/>
              <a:ext cx="593378" cy="1277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64568" y="3878269"/>
              <a:ext cx="570426" cy="705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206909" y="3106885"/>
              <a:ext cx="391528" cy="499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469182" y="4078382"/>
              <a:ext cx="684113" cy="2866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3052964" y="5504448"/>
              <a:ext cx="473806" cy="4278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737432" y="2334793"/>
              <a:ext cx="327146" cy="353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220745" y="5363561"/>
              <a:ext cx="411233" cy="2028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15907" y="5571784"/>
              <a:ext cx="215707" cy="3569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33111" y="5563115"/>
              <a:ext cx="464744" cy="399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2038992" y="6367431"/>
              <a:ext cx="263121" cy="3128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2715985" y="5934136"/>
              <a:ext cx="804440" cy="422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 flipV="1">
              <a:off x="3352800" y="3016841"/>
              <a:ext cx="375640" cy="2089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4943" y="1600646"/>
              <a:ext cx="46843" cy="3066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1341442" y="1731993"/>
              <a:ext cx="159291" cy="457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770540" y="2191476"/>
              <a:ext cx="574491" cy="1433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966350" y="1876490"/>
              <a:ext cx="384404" cy="3101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4423715" y="2263133"/>
              <a:ext cx="491557" cy="1029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 flipV="1">
              <a:off x="4406052" y="2018987"/>
              <a:ext cx="25499" cy="3470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3728440" y="1659272"/>
              <a:ext cx="83106" cy="1838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>
              <a:off x="3730312" y="2739897"/>
              <a:ext cx="156097" cy="4835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4774368" y="3589484"/>
              <a:ext cx="403336" cy="1277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>
              <a:off x="3825821" y="5448066"/>
              <a:ext cx="794648" cy="326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 flipV="1">
              <a:off x="4431666" y="4714057"/>
              <a:ext cx="445269" cy="269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H="1">
              <a:off x="3524726" y="5486666"/>
              <a:ext cx="301095" cy="4344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>
              <a:off x="4698195" y="4000048"/>
              <a:ext cx="348701" cy="1936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 flipV="1">
              <a:off x="4692012" y="4196039"/>
              <a:ext cx="384946" cy="330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 flipV="1">
              <a:off x="3731580" y="3231613"/>
              <a:ext cx="377541" cy="279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nodes 0"/>
          <p:cNvGrpSpPr/>
          <p:nvPr/>
        </p:nvGrpSpPr>
        <p:grpSpPr>
          <a:xfrm>
            <a:off x="245034" y="1447800"/>
            <a:ext cx="5165166" cy="5276070"/>
            <a:chOff x="68667" y="1529305"/>
            <a:chExt cx="5165166" cy="527607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146676" y="3609380"/>
              <a:ext cx="60233" cy="4705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03243" y="2453015"/>
              <a:ext cx="266718" cy="364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9520" y="4547549"/>
              <a:ext cx="50839" cy="441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8018" y="3951193"/>
              <a:ext cx="181310" cy="603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4261" y="3202643"/>
              <a:ext cx="22132" cy="748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48401" y="2805351"/>
              <a:ext cx="314844" cy="4057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35890" y="2453017"/>
              <a:ext cx="67353" cy="7580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06519" y="2334791"/>
              <a:ext cx="547474" cy="121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086774" y="5959492"/>
              <a:ext cx="575402" cy="143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423872" y="5918553"/>
              <a:ext cx="425672" cy="395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55841" y="6318626"/>
              <a:ext cx="687269" cy="240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540798" y="6097251"/>
              <a:ext cx="122734" cy="4661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26836" y="4978293"/>
              <a:ext cx="56303" cy="388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226837" y="5363562"/>
              <a:ext cx="197034" cy="565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314938" y="6313885"/>
              <a:ext cx="532294" cy="1258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314938" y="5923963"/>
              <a:ext cx="108933" cy="515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842350" y="5962179"/>
              <a:ext cx="255505" cy="3564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1536536" y="6559226"/>
              <a:ext cx="521642" cy="1141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2042610" y="6671374"/>
              <a:ext cx="542268" cy="73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3355084" y="6637389"/>
              <a:ext cx="807517" cy="28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3352800" y="5936906"/>
              <a:ext cx="167625" cy="703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2584879" y="6640208"/>
              <a:ext cx="767921" cy="937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2153296" y="1600646"/>
              <a:ext cx="1081647" cy="1357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3541" y="1876490"/>
              <a:ext cx="510296" cy="59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217896" y="1922426"/>
              <a:ext cx="269379" cy="5284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966350" y="1716037"/>
              <a:ext cx="534383" cy="1604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1489884" y="1709325"/>
              <a:ext cx="663412" cy="25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753994" y="1878026"/>
              <a:ext cx="219723" cy="456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4411670" y="1726786"/>
              <a:ext cx="12046" cy="2913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 flipV="1">
              <a:off x="4909802" y="2264384"/>
              <a:ext cx="219590" cy="4811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 flipV="1">
              <a:off x="3812025" y="1654401"/>
              <a:ext cx="611690" cy="749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 flipV="1">
              <a:off x="4423716" y="1727036"/>
              <a:ext cx="491556" cy="5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 flipV="1">
              <a:off x="3234943" y="1602031"/>
              <a:ext cx="588388" cy="534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5069159" y="2753646"/>
              <a:ext cx="55284" cy="316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5065095" y="3069302"/>
              <a:ext cx="102663" cy="6409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4045022" y="6027210"/>
              <a:ext cx="434929" cy="125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3537508" y="5932727"/>
              <a:ext cx="506870" cy="231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H="1">
              <a:off x="4162601" y="6017680"/>
              <a:ext cx="330262" cy="6225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H="1">
              <a:off x="4485497" y="5455847"/>
              <a:ext cx="134973" cy="5654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4613828" y="4978293"/>
              <a:ext cx="253663" cy="4711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flipH="1" flipV="1">
              <a:off x="4044378" y="6158460"/>
              <a:ext cx="124378" cy="4817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5034895" y="3992476"/>
              <a:ext cx="41616" cy="5273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5038431" y="3716461"/>
              <a:ext cx="131991" cy="2814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4860734" y="4518065"/>
              <a:ext cx="216648" cy="4602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>
              <a:off x="4867375" y="4966657"/>
              <a:ext cx="116" cy="544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4620412" y="5461659"/>
              <a:ext cx="246905" cy="4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H="1">
              <a:off x="4499504" y="5503218"/>
              <a:ext cx="361795" cy="5144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Flowchart: Connector 456"/>
            <p:cNvSpPr/>
            <p:nvPr/>
          </p:nvSpPr>
          <p:spPr>
            <a:xfrm>
              <a:off x="396711" y="274639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8" name="Flowchart: Connector 457"/>
            <p:cNvSpPr/>
            <p:nvPr/>
          </p:nvSpPr>
          <p:spPr>
            <a:xfrm>
              <a:off x="672363" y="227163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9" name="Flowchart: Connector 458"/>
            <p:cNvSpPr/>
            <p:nvPr/>
          </p:nvSpPr>
          <p:spPr>
            <a:xfrm>
              <a:off x="363202" y="585386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0" name="Flowchart: Connector 459"/>
            <p:cNvSpPr/>
            <p:nvPr/>
          </p:nvSpPr>
          <p:spPr>
            <a:xfrm>
              <a:off x="1028680" y="589276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1" name="Flowchart: Connector 460"/>
            <p:cNvSpPr/>
            <p:nvPr/>
          </p:nvSpPr>
          <p:spPr>
            <a:xfrm>
              <a:off x="101749" y="388801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2" name="Flowchart: Connector 461"/>
            <p:cNvSpPr/>
            <p:nvPr/>
          </p:nvSpPr>
          <p:spPr>
            <a:xfrm>
              <a:off x="913920" y="180784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3" name="Flowchart: Connector 462"/>
            <p:cNvSpPr/>
            <p:nvPr/>
          </p:nvSpPr>
          <p:spPr>
            <a:xfrm>
              <a:off x="176268" y="529487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4" name="Flowchart: Connector 463"/>
            <p:cNvSpPr/>
            <p:nvPr/>
          </p:nvSpPr>
          <p:spPr>
            <a:xfrm>
              <a:off x="255346" y="637623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5" name="Flowchart: Connector 464"/>
            <p:cNvSpPr/>
            <p:nvPr/>
          </p:nvSpPr>
          <p:spPr>
            <a:xfrm>
              <a:off x="148693" y="239663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6" name="Flowchart: Connector 465"/>
            <p:cNvSpPr/>
            <p:nvPr/>
          </p:nvSpPr>
          <p:spPr>
            <a:xfrm>
              <a:off x="68667" y="316391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7" name="Flowchart: Connector 466"/>
            <p:cNvSpPr/>
            <p:nvPr/>
          </p:nvSpPr>
          <p:spPr>
            <a:xfrm>
              <a:off x="223877" y="4918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8" name="Flowchart: Connector 467"/>
            <p:cNvSpPr/>
            <p:nvPr/>
          </p:nvSpPr>
          <p:spPr>
            <a:xfrm>
              <a:off x="1608234" y="6032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9" name="Flowchart: Connector 468"/>
            <p:cNvSpPr/>
            <p:nvPr/>
          </p:nvSpPr>
          <p:spPr>
            <a:xfrm>
              <a:off x="1434324" y="165796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0" name="Flowchart: Connector 469"/>
            <p:cNvSpPr/>
            <p:nvPr/>
          </p:nvSpPr>
          <p:spPr>
            <a:xfrm>
              <a:off x="424689" y="186859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1" name="Flowchart: Connector 470"/>
            <p:cNvSpPr/>
            <p:nvPr/>
          </p:nvSpPr>
          <p:spPr>
            <a:xfrm>
              <a:off x="283661" y="44947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2" name="Flowchart: Connector 471"/>
            <p:cNvSpPr/>
            <p:nvPr/>
          </p:nvSpPr>
          <p:spPr>
            <a:xfrm>
              <a:off x="783637" y="624398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6" name="Flowchart: Connector 475"/>
            <p:cNvSpPr/>
            <p:nvPr/>
          </p:nvSpPr>
          <p:spPr>
            <a:xfrm>
              <a:off x="4969058" y="394557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7" name="Flowchart: Connector 476"/>
            <p:cNvSpPr/>
            <p:nvPr/>
          </p:nvSpPr>
          <p:spPr>
            <a:xfrm>
              <a:off x="2085807" y="16691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8" name="Flowchart: Connector 477"/>
            <p:cNvSpPr/>
            <p:nvPr/>
          </p:nvSpPr>
          <p:spPr>
            <a:xfrm>
              <a:off x="3167721" y="152930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9" name="Flowchart: Connector 478"/>
            <p:cNvSpPr/>
            <p:nvPr/>
          </p:nvSpPr>
          <p:spPr>
            <a:xfrm>
              <a:off x="5006492" y="4454107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0" name="Flowchart: Connector 479"/>
            <p:cNvSpPr/>
            <p:nvPr/>
          </p:nvSpPr>
          <p:spPr>
            <a:xfrm>
              <a:off x="4795195" y="490404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1" name="Flowchart: Connector 480"/>
            <p:cNvSpPr/>
            <p:nvPr/>
          </p:nvSpPr>
          <p:spPr>
            <a:xfrm>
              <a:off x="4365683" y="167522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2" name="Flowchart: Connector 481"/>
            <p:cNvSpPr/>
            <p:nvPr/>
          </p:nvSpPr>
          <p:spPr>
            <a:xfrm>
              <a:off x="3737907" y="15806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3" name="Flowchart: Connector 482"/>
            <p:cNvSpPr/>
            <p:nvPr/>
          </p:nvSpPr>
          <p:spPr>
            <a:xfrm>
              <a:off x="5099387" y="365001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4" name="Flowchart: Connector 483"/>
            <p:cNvSpPr/>
            <p:nvPr/>
          </p:nvSpPr>
          <p:spPr>
            <a:xfrm>
              <a:off x="4553213" y="53849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5" name="Flowchart: Connector 484"/>
            <p:cNvSpPr/>
            <p:nvPr/>
          </p:nvSpPr>
          <p:spPr>
            <a:xfrm>
              <a:off x="4845075" y="220189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6" name="Flowchart: Connector 485"/>
            <p:cNvSpPr/>
            <p:nvPr/>
          </p:nvSpPr>
          <p:spPr>
            <a:xfrm>
              <a:off x="4346112" y="195520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7" name="Flowchart: Connector 486"/>
            <p:cNvSpPr/>
            <p:nvPr/>
          </p:nvSpPr>
          <p:spPr>
            <a:xfrm>
              <a:off x="5060654" y="268145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8" name="Flowchart: Connector 487"/>
            <p:cNvSpPr/>
            <p:nvPr/>
          </p:nvSpPr>
          <p:spPr>
            <a:xfrm>
              <a:off x="4995089" y="3020650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9" name="Flowchart: Connector 488"/>
            <p:cNvSpPr/>
            <p:nvPr/>
          </p:nvSpPr>
          <p:spPr>
            <a:xfrm>
              <a:off x="1986875" y="660593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0" name="Flowchart: Connector 489"/>
            <p:cNvSpPr/>
            <p:nvPr/>
          </p:nvSpPr>
          <p:spPr>
            <a:xfrm>
              <a:off x="3288655" y="657715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1" name="Flowchart: Connector 490"/>
            <p:cNvSpPr/>
            <p:nvPr/>
          </p:nvSpPr>
          <p:spPr>
            <a:xfrm>
              <a:off x="1475887" y="6487734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2" name="Flowchart: Connector 491"/>
            <p:cNvSpPr/>
            <p:nvPr/>
          </p:nvSpPr>
          <p:spPr>
            <a:xfrm>
              <a:off x="3461744" y="5871425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3" name="Flowchart: Connector 492"/>
            <p:cNvSpPr/>
            <p:nvPr/>
          </p:nvSpPr>
          <p:spPr>
            <a:xfrm>
              <a:off x="2512084" y="667092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4" name="Flowchart: Connector 493"/>
            <p:cNvSpPr/>
            <p:nvPr/>
          </p:nvSpPr>
          <p:spPr>
            <a:xfrm>
              <a:off x="4791430" y="543847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5" name="Flowchart: Connector 494"/>
            <p:cNvSpPr/>
            <p:nvPr/>
          </p:nvSpPr>
          <p:spPr>
            <a:xfrm>
              <a:off x="4429322" y="5948449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6" name="Flowchart: Connector 495"/>
            <p:cNvSpPr/>
            <p:nvPr/>
          </p:nvSpPr>
          <p:spPr>
            <a:xfrm>
              <a:off x="3974474" y="6093663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7" name="Flowchart: Connector 496"/>
            <p:cNvSpPr/>
            <p:nvPr/>
          </p:nvSpPr>
          <p:spPr>
            <a:xfrm>
              <a:off x="4099094" y="6565568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7" name="Flowchart: Connector 516"/>
            <p:cNvSpPr/>
            <p:nvPr/>
          </p:nvSpPr>
          <p:spPr>
            <a:xfrm>
              <a:off x="2077187" y="4021026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8" name="Flowchart: Connector 517"/>
            <p:cNvSpPr/>
            <p:nvPr/>
          </p:nvSpPr>
          <p:spPr>
            <a:xfrm>
              <a:off x="2144357" y="3532002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5" name="Flowchart: Connector 474"/>
            <p:cNvSpPr/>
            <p:nvPr/>
          </p:nvSpPr>
          <p:spPr>
            <a:xfrm>
              <a:off x="3663135" y="3147791"/>
              <a:ext cx="134446" cy="134446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nodes 1"/>
          <p:cNvGrpSpPr/>
          <p:nvPr/>
        </p:nvGrpSpPr>
        <p:grpSpPr>
          <a:xfrm>
            <a:off x="739845" y="1698660"/>
            <a:ext cx="4283554" cy="4649959"/>
            <a:chOff x="563478" y="1780165"/>
            <a:chExt cx="4283554" cy="464995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868116" y="4025220"/>
              <a:ext cx="196468" cy="3737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4578" y="4028479"/>
              <a:ext cx="409870" cy="3409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15306" y="3876659"/>
              <a:ext cx="355804" cy="1544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811915" y="5270261"/>
              <a:ext cx="375492" cy="106601"/>
            </a:xfrm>
            <a:prstGeom prst="lin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302113" y="5987624"/>
              <a:ext cx="408511" cy="379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2709601" y="5511307"/>
              <a:ext cx="344583" cy="480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2592121" y="2839386"/>
              <a:ext cx="450428" cy="2663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 flipV="1">
              <a:off x="3023868" y="2853633"/>
              <a:ext cx="339443" cy="174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3281786" y="1841883"/>
              <a:ext cx="464207" cy="732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4262487" y="3587109"/>
              <a:ext cx="517926" cy="1409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 flipV="1">
              <a:off x="4366549" y="3997882"/>
              <a:ext cx="331646" cy="204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H="1">
              <a:off x="4121270" y="3998402"/>
              <a:ext cx="243083" cy="3590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 flipV="1">
              <a:off x="4132344" y="4348830"/>
              <a:ext cx="302134" cy="3681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4115924" y="4712845"/>
              <a:ext cx="323475" cy="115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flipV="1">
              <a:off x="4118281" y="4344680"/>
              <a:ext cx="9842" cy="3681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flipH="1" flipV="1">
              <a:off x="4262318" y="3716460"/>
              <a:ext cx="105165" cy="2771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4431551" y="4204845"/>
              <a:ext cx="266644" cy="4983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4102906" y="3503761"/>
              <a:ext cx="180505" cy="221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Flowchart: Connector 473"/>
            <p:cNvSpPr/>
            <p:nvPr/>
          </p:nvSpPr>
          <p:spPr>
            <a:xfrm>
              <a:off x="3216482" y="184462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8" name="Flowchart: Connector 497"/>
            <p:cNvSpPr/>
            <p:nvPr/>
          </p:nvSpPr>
          <p:spPr>
            <a:xfrm>
              <a:off x="4362821" y="230061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9" name="Flowchart: Connector 498"/>
            <p:cNvSpPr/>
            <p:nvPr/>
          </p:nvSpPr>
          <p:spPr>
            <a:xfrm>
              <a:off x="3670529" y="178016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0" name="Flowchart: Connector 499"/>
            <p:cNvSpPr/>
            <p:nvPr/>
          </p:nvSpPr>
          <p:spPr>
            <a:xfrm>
              <a:off x="3822731" y="268231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2" name="Flowchart: Connector 501"/>
            <p:cNvSpPr/>
            <p:nvPr/>
          </p:nvSpPr>
          <p:spPr>
            <a:xfrm>
              <a:off x="4203795" y="365335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3" name="Flowchart: Connector 502"/>
            <p:cNvSpPr/>
            <p:nvPr/>
          </p:nvSpPr>
          <p:spPr>
            <a:xfrm>
              <a:off x="4712586" y="351949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4" name="Flowchart: Connector 503"/>
            <p:cNvSpPr/>
            <p:nvPr/>
          </p:nvSpPr>
          <p:spPr>
            <a:xfrm>
              <a:off x="4298460" y="394159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5" name="Flowchart: Connector 504"/>
            <p:cNvSpPr/>
            <p:nvPr/>
          </p:nvSpPr>
          <p:spPr>
            <a:xfrm>
              <a:off x="4639922" y="413600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6" name="Flowchart: Connector 505"/>
            <p:cNvSpPr/>
            <p:nvPr/>
          </p:nvSpPr>
          <p:spPr>
            <a:xfrm>
              <a:off x="4357713" y="463763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7" name="Flowchart: Connector 506"/>
            <p:cNvSpPr/>
            <p:nvPr/>
          </p:nvSpPr>
          <p:spPr>
            <a:xfrm>
              <a:off x="4065584" y="429019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8" name="Flowchart: Connector 507"/>
            <p:cNvSpPr/>
            <p:nvPr/>
          </p:nvSpPr>
          <p:spPr>
            <a:xfrm>
              <a:off x="4046786" y="4652559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1" name="Flowchart: Connector 510"/>
            <p:cNvSpPr/>
            <p:nvPr/>
          </p:nvSpPr>
          <p:spPr>
            <a:xfrm>
              <a:off x="3750741" y="541061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2" name="Flowchart: Connector 511"/>
            <p:cNvSpPr/>
            <p:nvPr/>
          </p:nvSpPr>
          <p:spPr>
            <a:xfrm>
              <a:off x="2881366" y="5089455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3" name="Flowchart: Connector 512"/>
            <p:cNvSpPr/>
            <p:nvPr/>
          </p:nvSpPr>
          <p:spPr>
            <a:xfrm>
              <a:off x="2986654" y="5438473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4" name="Flowchart: Connector 513"/>
            <p:cNvSpPr/>
            <p:nvPr/>
          </p:nvSpPr>
          <p:spPr>
            <a:xfrm>
              <a:off x="2647223" y="591117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5" name="Flowchart: Connector 514"/>
            <p:cNvSpPr/>
            <p:nvPr/>
          </p:nvSpPr>
          <p:spPr>
            <a:xfrm>
              <a:off x="2234663" y="6295678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6" name="Flowchart: Connector 515"/>
            <p:cNvSpPr/>
            <p:nvPr/>
          </p:nvSpPr>
          <p:spPr>
            <a:xfrm>
              <a:off x="1401242" y="429829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9" name="Flowchart: Connector 518"/>
            <p:cNvSpPr/>
            <p:nvPr/>
          </p:nvSpPr>
          <p:spPr>
            <a:xfrm>
              <a:off x="806059" y="4326082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0" name="Flowchart: Connector 519"/>
            <p:cNvSpPr/>
            <p:nvPr/>
          </p:nvSpPr>
          <p:spPr>
            <a:xfrm>
              <a:off x="994937" y="396438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1" name="Flowchart: Connector 520"/>
            <p:cNvSpPr/>
            <p:nvPr/>
          </p:nvSpPr>
          <p:spPr>
            <a:xfrm>
              <a:off x="664977" y="3813304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2" name="Flowchart: Connector 521"/>
            <p:cNvSpPr/>
            <p:nvPr/>
          </p:nvSpPr>
          <p:spPr>
            <a:xfrm>
              <a:off x="994859" y="260976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3" name="Flowchart: Connector 522"/>
            <p:cNvSpPr/>
            <p:nvPr/>
          </p:nvSpPr>
          <p:spPr>
            <a:xfrm>
              <a:off x="1273237" y="2114421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4" name="Flowchart: Connector 523"/>
            <p:cNvSpPr/>
            <p:nvPr/>
          </p:nvSpPr>
          <p:spPr>
            <a:xfrm>
              <a:off x="2517757" y="304425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5" name="Flowchart: Connector 524"/>
            <p:cNvSpPr/>
            <p:nvPr/>
          </p:nvSpPr>
          <p:spPr>
            <a:xfrm>
              <a:off x="2965603" y="279100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6" name="Flowchart: Connector 525"/>
            <p:cNvSpPr/>
            <p:nvPr/>
          </p:nvSpPr>
          <p:spPr>
            <a:xfrm>
              <a:off x="3299138" y="2960676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7" name="Flowchart: Connector 526"/>
            <p:cNvSpPr/>
            <p:nvPr/>
          </p:nvSpPr>
          <p:spPr>
            <a:xfrm>
              <a:off x="563478" y="5496810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1" name="Flowchart: Connector 500"/>
            <p:cNvSpPr/>
            <p:nvPr/>
          </p:nvSpPr>
          <p:spPr>
            <a:xfrm>
              <a:off x="4035982" y="3435727"/>
              <a:ext cx="134446" cy="13444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nodes 2"/>
          <p:cNvGrpSpPr/>
          <p:nvPr/>
        </p:nvGrpSpPr>
        <p:grpSpPr>
          <a:xfrm>
            <a:off x="784929" y="2095944"/>
            <a:ext cx="4025668" cy="3716532"/>
            <a:chOff x="608562" y="2177449"/>
            <a:chExt cx="4025668" cy="3716532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H="1">
              <a:off x="1823260" y="5558841"/>
              <a:ext cx="470561" cy="672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89884" y="5363561"/>
              <a:ext cx="535045" cy="1171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58452" y="4842640"/>
              <a:ext cx="135532" cy="4809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75209" y="4840615"/>
              <a:ext cx="617257" cy="117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75209" y="4962713"/>
              <a:ext cx="475824" cy="3608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13972" y="2988828"/>
              <a:ext cx="475154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631685" y="2583031"/>
              <a:ext cx="53862" cy="407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31245" y="2984683"/>
              <a:ext cx="297336" cy="4214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2442190" y="4516888"/>
              <a:ext cx="355803" cy="1541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024929" y="4765185"/>
              <a:ext cx="518074" cy="5962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1151033" y="5330488"/>
              <a:ext cx="342230" cy="15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3557351" y="2245353"/>
              <a:ext cx="481249" cy="2794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4439399" y="2791932"/>
              <a:ext cx="140200" cy="410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>
              <a:off x="3539878" y="4971263"/>
              <a:ext cx="197099" cy="4219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3281786" y="4464805"/>
              <a:ext cx="399878" cy="214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 flipV="1">
              <a:off x="3258364" y="4682236"/>
              <a:ext cx="478613" cy="281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Flowchart: Connector 527"/>
            <p:cNvSpPr/>
            <p:nvPr/>
          </p:nvSpPr>
          <p:spPr>
            <a:xfrm>
              <a:off x="608562" y="489196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0" name="Flowchart: Connector 529"/>
            <p:cNvSpPr/>
            <p:nvPr/>
          </p:nvSpPr>
          <p:spPr>
            <a:xfrm>
              <a:off x="1084303" y="526901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Flowchart: Connector 530"/>
            <p:cNvSpPr/>
            <p:nvPr/>
          </p:nvSpPr>
          <p:spPr>
            <a:xfrm>
              <a:off x="1437472" y="541668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2" name="Flowchart: Connector 531"/>
            <p:cNvSpPr/>
            <p:nvPr/>
          </p:nvSpPr>
          <p:spPr>
            <a:xfrm>
              <a:off x="2024535" y="575953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3" name="Flowchart: Connector 532"/>
            <p:cNvSpPr/>
            <p:nvPr/>
          </p:nvSpPr>
          <p:spPr>
            <a:xfrm>
              <a:off x="1962663" y="52951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5" name="Flowchart: Connector 534"/>
            <p:cNvSpPr/>
            <p:nvPr/>
          </p:nvSpPr>
          <p:spPr>
            <a:xfrm>
              <a:off x="2615797" y="436730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0" name="Flowchart: Connector 539"/>
            <p:cNvSpPr/>
            <p:nvPr/>
          </p:nvSpPr>
          <p:spPr>
            <a:xfrm>
              <a:off x="3195272" y="462018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1" name="Flowchart: Connector 540"/>
            <p:cNvSpPr/>
            <p:nvPr/>
          </p:nvSpPr>
          <p:spPr>
            <a:xfrm>
              <a:off x="3609293" y="439431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2" name="Flowchart: Connector 541"/>
            <p:cNvSpPr/>
            <p:nvPr/>
          </p:nvSpPr>
          <p:spPr>
            <a:xfrm>
              <a:off x="3671009" y="4902542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3" name="Flowchart: Connector 542"/>
            <p:cNvSpPr/>
            <p:nvPr/>
          </p:nvSpPr>
          <p:spPr>
            <a:xfrm>
              <a:off x="2837297" y="335120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5" name="Flowchart: Connector 544"/>
            <p:cNvSpPr/>
            <p:nvPr/>
          </p:nvSpPr>
          <p:spPr>
            <a:xfrm>
              <a:off x="3775714" y="3568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6" name="Flowchart: Connector 545"/>
            <p:cNvSpPr/>
            <p:nvPr/>
          </p:nvSpPr>
          <p:spPr>
            <a:xfrm>
              <a:off x="1267617" y="3336458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7" name="Flowchart: Connector 546"/>
            <p:cNvSpPr/>
            <p:nvPr/>
          </p:nvSpPr>
          <p:spPr>
            <a:xfrm>
              <a:off x="1560993" y="291697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8" name="Flowchart: Connector 547"/>
            <p:cNvSpPr/>
            <p:nvPr/>
          </p:nvSpPr>
          <p:spPr>
            <a:xfrm>
              <a:off x="1615190" y="2512254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9" name="Flowchart: Connector 548"/>
            <p:cNvSpPr/>
            <p:nvPr/>
          </p:nvSpPr>
          <p:spPr>
            <a:xfrm>
              <a:off x="2033560" y="2998856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3" name="Flowchart: Connector 552"/>
            <p:cNvSpPr/>
            <p:nvPr/>
          </p:nvSpPr>
          <p:spPr>
            <a:xfrm>
              <a:off x="3504601" y="2462230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4" name="Flowchart: Connector 553"/>
            <p:cNvSpPr/>
            <p:nvPr/>
          </p:nvSpPr>
          <p:spPr>
            <a:xfrm>
              <a:off x="3971427" y="2177449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5" name="Flowchart: Connector 554"/>
            <p:cNvSpPr/>
            <p:nvPr/>
          </p:nvSpPr>
          <p:spPr>
            <a:xfrm>
              <a:off x="4378910" y="2718265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6" name="Flowchart: Connector 555"/>
            <p:cNvSpPr/>
            <p:nvPr/>
          </p:nvSpPr>
          <p:spPr>
            <a:xfrm>
              <a:off x="4499784" y="312954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7" name="Flowchart: Connector 556"/>
            <p:cNvSpPr/>
            <p:nvPr/>
          </p:nvSpPr>
          <p:spPr>
            <a:xfrm>
              <a:off x="3478058" y="5325477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9" name="Flowchart: Connector 528"/>
            <p:cNvSpPr/>
            <p:nvPr/>
          </p:nvSpPr>
          <p:spPr>
            <a:xfrm>
              <a:off x="1226824" y="4770713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4" name="Flowchart: Connector 533"/>
            <p:cNvSpPr/>
            <p:nvPr/>
          </p:nvSpPr>
          <p:spPr>
            <a:xfrm>
              <a:off x="2478903" y="4695051"/>
              <a:ext cx="134446" cy="134446"/>
            </a:xfrm>
            <a:prstGeom prst="flowChartConnector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nodes 3"/>
          <p:cNvGrpSpPr/>
          <p:nvPr/>
        </p:nvGrpSpPr>
        <p:grpSpPr>
          <a:xfrm>
            <a:off x="2093416" y="2198271"/>
            <a:ext cx="1669567" cy="2719212"/>
            <a:chOff x="1917049" y="2279776"/>
            <a:chExt cx="1669567" cy="2719212"/>
          </a:xfrm>
        </p:grpSpPr>
        <p:cxnSp>
          <p:nvCxnSpPr>
            <p:cNvPr id="447" name="Straight Connector 446"/>
            <p:cNvCxnSpPr/>
            <p:nvPr/>
          </p:nvCxnSpPr>
          <p:spPr>
            <a:xfrm flipV="1">
              <a:off x="3000819" y="4271247"/>
              <a:ext cx="321014" cy="450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H="1">
              <a:off x="3320824" y="3995067"/>
              <a:ext cx="205784" cy="2820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Flowchart: Connector 536"/>
            <p:cNvSpPr/>
            <p:nvPr/>
          </p:nvSpPr>
          <p:spPr>
            <a:xfrm>
              <a:off x="2931247" y="425275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8" name="Flowchart: Connector 537"/>
            <p:cNvSpPr/>
            <p:nvPr/>
          </p:nvSpPr>
          <p:spPr>
            <a:xfrm>
              <a:off x="3257532" y="4202833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9" name="Flowchart: Connector 538"/>
            <p:cNvSpPr/>
            <p:nvPr/>
          </p:nvSpPr>
          <p:spPr>
            <a:xfrm>
              <a:off x="3452170" y="3938164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0" name="Flowchart: Connector 549"/>
            <p:cNvSpPr/>
            <p:nvPr/>
          </p:nvSpPr>
          <p:spPr>
            <a:xfrm>
              <a:off x="2316763" y="2597417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2" name="Flowchart: Connector 551"/>
            <p:cNvSpPr/>
            <p:nvPr/>
          </p:nvSpPr>
          <p:spPr>
            <a:xfrm>
              <a:off x="2971688" y="2279776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2" name="Straight Connector 561"/>
            <p:cNvCxnSpPr/>
            <p:nvPr/>
          </p:nvCxnSpPr>
          <p:spPr>
            <a:xfrm flipH="1">
              <a:off x="1981298" y="4496215"/>
              <a:ext cx="255145" cy="442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" name="Flowchart: Connector 535"/>
            <p:cNvSpPr/>
            <p:nvPr/>
          </p:nvSpPr>
          <p:spPr>
            <a:xfrm>
              <a:off x="1917049" y="4864542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6" name="Flowchart: Connector 565"/>
            <p:cNvSpPr/>
            <p:nvPr/>
          </p:nvSpPr>
          <p:spPr>
            <a:xfrm>
              <a:off x="2164962" y="4416881"/>
              <a:ext cx="134446" cy="1344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nodes 4"/>
          <p:cNvGrpSpPr/>
          <p:nvPr/>
        </p:nvGrpSpPr>
        <p:grpSpPr>
          <a:xfrm>
            <a:off x="2582099" y="2159960"/>
            <a:ext cx="758095" cy="1743136"/>
            <a:chOff x="2405732" y="2241465"/>
            <a:chExt cx="758095" cy="1743136"/>
          </a:xfrm>
        </p:grpSpPr>
        <p:sp>
          <p:nvSpPr>
            <p:cNvPr id="544" name="Flowchart: Connector 543"/>
            <p:cNvSpPr/>
            <p:nvPr/>
          </p:nvSpPr>
          <p:spPr>
            <a:xfrm>
              <a:off x="3029381" y="385015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1" name="Flowchart: Connector 550"/>
            <p:cNvSpPr/>
            <p:nvPr/>
          </p:nvSpPr>
          <p:spPr>
            <a:xfrm>
              <a:off x="2405732" y="2241465"/>
              <a:ext cx="134446" cy="13444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304800" y="1295400"/>
            <a:ext cx="5971521" cy="56388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217896" y="449759"/>
            <a:ext cx="8697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smtClean="0"/>
              <a:t>How can we compute the other </a:t>
            </a:r>
            <a:r>
              <a:rPr lang="en-US" sz="4000" dirty="0" err="1" smtClean="0"/>
              <a:t>Hadwiger</a:t>
            </a:r>
            <a:r>
              <a:rPr lang="en-US" sz="4000" dirty="0" smtClean="0"/>
              <a:t> integrals in a network context?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Rectangle 358"/>
              <p:cNvSpPr/>
              <p:nvPr/>
            </p:nvSpPr>
            <p:spPr>
              <a:xfrm>
                <a:off x="394263" y="2075249"/>
                <a:ext cx="8671429" cy="3814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dirty="0" smtClean="0"/>
                  <a:t>This is challenging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 smtClean="0"/>
                  <a:t> because: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/>
                  <a:t> cannot be reduced to connectivity 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need metric information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 cannot </a:t>
                </a:r>
                <a:r>
                  <a:rPr lang="en-US" sz="3200" dirty="0" smtClean="0"/>
                  <a:t>be reduced to critical values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 smtClean="0"/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computing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given a discrete sampling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is difficult</a:t>
                </a:r>
                <a:endParaRPr lang="en-US" sz="3200" dirty="0"/>
              </a:p>
            </p:txBody>
          </p:sp>
        </mc:Choice>
        <mc:Fallback xmlns="">
          <p:sp>
            <p:nvSpPr>
              <p:cNvPr id="359" name="Rectangle 3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63" y="2075249"/>
                <a:ext cx="8671429" cy="3814890"/>
              </a:xfrm>
              <a:prstGeom prst="rect">
                <a:avLst/>
              </a:prstGeom>
              <a:blipFill rotWithShape="0">
                <a:blip r:embed="rId2"/>
                <a:stretch>
                  <a:fillRect l="-1828" t="-1917" b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6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43805"/>
                <a:ext cx="8686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en-US" sz="2800" b="1" dirty="0" smtClean="0">
                    <a:solidFill>
                      <a:schemeClr val="accent1"/>
                    </a:solidFill>
                  </a:rPr>
                  <a:t>Challenge: </a:t>
                </a:r>
                <a:r>
                  <a:rPr lang="en-US" sz="2800" dirty="0" smtClean="0"/>
                  <a:t>A change in a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 on a small set (in the </a:t>
                </a:r>
                <a:r>
                  <a:rPr lang="en-US" sz="2800" dirty="0" err="1" smtClean="0"/>
                  <a:t>Lebesgue</a:t>
                </a:r>
                <a:r>
                  <a:rPr lang="en-US" sz="2800" dirty="0" smtClean="0"/>
                  <a:t>) sense can result in a large change in the </a:t>
                </a:r>
                <a:r>
                  <a:rPr lang="en-US" sz="2800" dirty="0" err="1" smtClean="0"/>
                  <a:t>Hadwiger</a:t>
                </a:r>
                <a:r>
                  <a:rPr lang="en-US" sz="2800" dirty="0" smtClean="0"/>
                  <a:t> integrals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3805"/>
                <a:ext cx="86868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474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3801" y="4482137"/>
                <a:ext cx="1932003" cy="1141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01" y="4482137"/>
                <a:ext cx="1932003" cy="11418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974797" y="3335447"/>
            <a:ext cx="1768403" cy="5025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76400" y="2782508"/>
                <a:ext cx="440569" cy="455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82508"/>
                <a:ext cx="440569" cy="455824"/>
              </a:xfrm>
              <a:prstGeom prst="rect">
                <a:avLst/>
              </a:prstGeom>
              <a:blipFill rotWithShape="0">
                <a:blip r:embed="rId4"/>
                <a:stretch>
                  <a:fillRect l="-111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381000" y="1981200"/>
            <a:ext cx="2655846" cy="2710696"/>
            <a:chOff x="381000" y="2133600"/>
            <a:chExt cx="2655846" cy="27106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61541" y="2133600"/>
              <a:ext cx="0" cy="255802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9784" y="4465913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81000" y="2294123"/>
                  <a:ext cx="379332" cy="455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2294123"/>
                  <a:ext cx="379332" cy="45582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rot="10800000">
              <a:off x="707625" y="2522035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583416" y="4388472"/>
                  <a:ext cx="434414" cy="4558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416" y="4388472"/>
                  <a:ext cx="434414" cy="45582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84718" y="3264959"/>
                  <a:ext cx="379332" cy="455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18" y="3264959"/>
                  <a:ext cx="379332" cy="4558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 rot="10800000">
              <a:off x="711343" y="3492872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60269" y="2290921"/>
            <a:ext cx="1952307" cy="1133413"/>
            <a:chOff x="3860269" y="2443321"/>
            <a:chExt cx="1952307" cy="1133413"/>
          </a:xfrm>
        </p:grpSpPr>
        <p:cxnSp>
          <p:nvCxnSpPr>
            <p:cNvPr id="27" name="Straight Connector 26"/>
            <p:cNvCxnSpPr>
              <a:stCxn id="30" idx="6"/>
              <a:endCxn id="28" idx="2"/>
            </p:cNvCxnSpPr>
            <p:nvPr/>
          </p:nvCxnSpPr>
          <p:spPr>
            <a:xfrm>
              <a:off x="4027909" y="3493975"/>
              <a:ext cx="1610890" cy="0"/>
            </a:xfrm>
            <a:prstGeom prst="line">
              <a:avLst/>
            </a:prstGeom>
            <a:ln w="57150" cap="sq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rit point 3"/>
            <p:cNvSpPr/>
            <p:nvPr/>
          </p:nvSpPr>
          <p:spPr>
            <a:xfrm>
              <a:off x="5638799" y="3418739"/>
              <a:ext cx="152400" cy="1504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rit point 2 - min"/>
            <p:cNvSpPr/>
            <p:nvPr/>
          </p:nvSpPr>
          <p:spPr>
            <a:xfrm>
              <a:off x="5644936" y="2443321"/>
              <a:ext cx="167640" cy="1655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rit point 2 - min"/>
            <p:cNvSpPr/>
            <p:nvPr/>
          </p:nvSpPr>
          <p:spPr>
            <a:xfrm>
              <a:off x="3860269" y="3411215"/>
              <a:ext cx="167640" cy="1655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41275" y="2782508"/>
                <a:ext cx="454419" cy="455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𝑔</m:t>
                      </m:r>
                    </m:oMath>
                  </m:oMathPara>
                </a14:m>
                <a:endParaRPr lang="en-US" sz="24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5" y="2782508"/>
                <a:ext cx="454419" cy="455824"/>
              </a:xfrm>
              <a:prstGeom prst="rect">
                <a:avLst/>
              </a:prstGeom>
              <a:blipFill rotWithShape="0">
                <a:blip r:embed="rId8"/>
                <a:stretch>
                  <a:fillRect l="-2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3352800" y="1981200"/>
            <a:ext cx="2655846" cy="2710696"/>
            <a:chOff x="3352800" y="2133600"/>
            <a:chExt cx="2655846" cy="271069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733341" y="2133600"/>
              <a:ext cx="0" cy="255802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1584" y="4465913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352800" y="2294123"/>
                  <a:ext cx="379332" cy="455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2294123"/>
                  <a:ext cx="379332" cy="45582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 rot="10800000">
              <a:off x="3679425" y="2522035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5555216" y="4388472"/>
                  <a:ext cx="434414" cy="4558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5216" y="4388472"/>
                  <a:ext cx="434414" cy="45582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356518" y="3264959"/>
                  <a:ext cx="379332" cy="455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518" y="3264959"/>
                  <a:ext cx="379332" cy="4558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 rot="10800000">
              <a:off x="3683143" y="3492872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58502" y="4487524"/>
                <a:ext cx="1958548" cy="1141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02" y="4487524"/>
                <a:ext cx="1958548" cy="114185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228600" y="5562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Working with </a:t>
            </a:r>
            <a:r>
              <a:rPr lang="en-US" sz="2800" dirty="0" err="1" smtClean="0"/>
              <a:t>Hadwiger</a:t>
            </a:r>
            <a:r>
              <a:rPr lang="en-US" sz="2800" dirty="0" smtClean="0"/>
              <a:t> integrals requires different intuition than working with </a:t>
            </a:r>
            <a:r>
              <a:rPr lang="en-US" sz="2800" dirty="0" err="1" smtClean="0"/>
              <a:t>Lebesgue</a:t>
            </a:r>
            <a:r>
              <a:rPr lang="en-US" sz="2800" dirty="0" smtClean="0"/>
              <a:t> integrals.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6271892" y="2057400"/>
            <a:ext cx="2643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dirty="0" smtClean="0"/>
              <a:t>Similar examples exist for higher-dimensional </a:t>
            </a:r>
            <a:r>
              <a:rPr lang="en-US" sz="2800" dirty="0" err="1" smtClean="0"/>
              <a:t>Hadwiger</a:t>
            </a:r>
            <a:r>
              <a:rPr lang="en-US" sz="2800" dirty="0" smtClean="0"/>
              <a:t> integrals.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6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/>
      <p:bldP spid="11" grpId="0"/>
      <p:bldP spid="37" grpId="0"/>
      <p:bldP spid="43" grpId="0"/>
      <p:bldP spid="46" grpId="0" build="p"/>
      <p:bldP spid="4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45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4F81BD"/>
                </a:solidFill>
              </a:rPr>
              <a:t>Challenge: </a:t>
            </a:r>
            <a:r>
              <a:rPr lang="en-US" sz="2800" dirty="0" smtClean="0">
                <a:solidFill>
                  <a:prstClr val="black"/>
                </a:solidFill>
              </a:rPr>
              <a:t>How can we approximate the </a:t>
            </a:r>
            <a:r>
              <a:rPr lang="en-US" sz="2800" dirty="0" err="1" smtClean="0">
                <a:solidFill>
                  <a:prstClr val="black"/>
                </a:solidFill>
              </a:rPr>
              <a:t>Hadwiger</a:t>
            </a:r>
            <a:r>
              <a:rPr lang="en-US" sz="2800" dirty="0" smtClean="0">
                <a:solidFill>
                  <a:prstClr val="black"/>
                </a:solidFill>
              </a:rPr>
              <a:t> integrals of a function sampled at discrete points?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5370493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prstClr val="black"/>
                    </a:solidFill>
                  </a:rPr>
                  <a:t>Hadwiger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integrals of interpolations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might diverge, even when the approximations converge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pointwise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70493"/>
                <a:ext cx="86868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474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213" y="2057400"/>
            <a:ext cx="2532187" cy="274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048" y="2057400"/>
            <a:ext cx="2469827" cy="2743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86" y="2057400"/>
            <a:ext cx="2484407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9204" y="1493967"/>
                <a:ext cx="2102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4" y="1493967"/>
                <a:ext cx="210237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9888" y="1447800"/>
                <a:ext cx="4979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triangulated approximations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88" y="1447800"/>
                <a:ext cx="4979312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448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0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229600" cy="4572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Example: </a:t>
                </a:r>
                <a:r>
                  <a:rPr lang="en-US" dirty="0" smtClean="0"/>
                  <a:t>Euler characteristic</a:t>
                </a:r>
              </a:p>
              <a:p>
                <a:pPr marL="22860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 finite </a:t>
                </a:r>
                <a:r>
                  <a:rPr lang="en-US" sz="2800" dirty="0" err="1"/>
                  <a:t>simplicial</a:t>
                </a:r>
                <a:r>
                  <a:rPr lang="en-US" sz="2800" dirty="0"/>
                  <a:t> complex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i="1" dirty="0">
                    <a:solidFill>
                      <a:schemeClr val="accent4"/>
                    </a:solidFill>
                  </a:rPr>
                  <a:t>open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800" dirty="0" err="1"/>
                  <a:t>simplices</a:t>
                </a:r>
                <a:r>
                  <a:rPr lang="en-US" sz="2800" dirty="0"/>
                  <a:t> of dimension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.  </a:t>
                </a:r>
              </a:p>
              <a:p>
                <a:pPr marL="54864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vertices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4864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edges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4864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faces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48640" indent="0">
                  <a:buNone/>
                </a:pPr>
                <a:r>
                  <a:rPr lang="en-US" sz="2800" dirty="0"/>
                  <a:t>etc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228600" indent="0">
                  <a:buNone/>
                </a:pPr>
                <a:r>
                  <a:rPr lang="en-US" sz="2800" dirty="0" smtClean="0"/>
                  <a:t>The </a:t>
                </a:r>
                <a:r>
                  <a:rPr lang="en-US" sz="2800" i="1" dirty="0">
                    <a:solidFill>
                      <a:schemeClr val="accent4"/>
                    </a:solidFill>
                  </a:rPr>
                  <a:t>Euler </a:t>
                </a:r>
                <a:r>
                  <a:rPr lang="en-US" sz="2800" i="1" dirty="0" smtClean="0">
                    <a:solidFill>
                      <a:schemeClr val="accent4"/>
                    </a:solidFill>
                  </a:rPr>
                  <a:t>characteristic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is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229600" cy="4572000"/>
              </a:xfrm>
              <a:blipFill rotWithShape="0">
                <a:blip r:embed="rId2"/>
                <a:stretch>
                  <a:fillRect l="-1852" t="-173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" y="381000"/>
                <a:ext cx="82296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/>
                    </a:solidFill>
                  </a:rPr>
                  <a:t>Example: </a:t>
                </a:r>
                <a:r>
                  <a:rPr lang="en-US" sz="3200" dirty="0" smtClean="0"/>
                  <a:t>volume</a:t>
                </a:r>
              </a:p>
              <a:p>
                <a:pPr marL="5715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volume : sets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Sans Unicode" panose="020B0602030504020204" pitchFamily="34" charset="0"/>
                      </a:rPr>
                      <m:t>ℝ</m:t>
                    </m:r>
                  </m:oMath>
                </a14:m>
                <a:endParaRPr lang="en-US" sz="2800" dirty="0" smtClean="0"/>
              </a:p>
              <a:p>
                <a:pPr marL="5715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additive, Euclidean-invariant, continuous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"/>
                <a:ext cx="82296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852" t="-5485" b="-10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6231235"/>
            <a:ext cx="192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combinatorial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167678" y="597597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7" name="Oval 6"/>
          <p:cNvSpPr/>
          <p:nvPr/>
        </p:nvSpPr>
        <p:spPr>
          <a:xfrm>
            <a:off x="5965904" y="3627759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32375" y="3505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18511" y="3782992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809254">
            <a:off x="5706619" y="4301683"/>
            <a:ext cx="1352550" cy="152400"/>
            <a:chOff x="5755993" y="3467099"/>
            <a:chExt cx="1352550" cy="152400"/>
          </a:xfrm>
        </p:grpSpPr>
        <p:cxnSp>
          <p:nvCxnSpPr>
            <p:cNvPr id="11" name="Straight Connector 10"/>
            <p:cNvCxnSpPr>
              <a:stCxn id="13" idx="6"/>
              <a:endCxn id="14" idx="2"/>
            </p:cNvCxnSpPr>
            <p:nvPr/>
          </p:nvCxnSpPr>
          <p:spPr>
            <a:xfrm>
              <a:off x="5908393" y="3543299"/>
              <a:ext cx="104775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755993" y="3467099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956143" y="3467099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6019800" y="4624087"/>
            <a:ext cx="1371600" cy="838200"/>
          </a:xfrm>
          <a:custGeom>
            <a:avLst/>
            <a:gdLst>
              <a:gd name="connsiteX0" fmla="*/ 0 w 787400"/>
              <a:gd name="connsiteY0" fmla="*/ 0 h 606425"/>
              <a:gd name="connsiteX1" fmla="*/ 76200 w 787400"/>
              <a:gd name="connsiteY1" fmla="*/ 606425 h 606425"/>
              <a:gd name="connsiteX2" fmla="*/ 787400 w 787400"/>
              <a:gd name="connsiteY2" fmla="*/ 238125 h 606425"/>
              <a:gd name="connsiteX3" fmla="*/ 0 w 787400"/>
              <a:gd name="connsiteY3" fmla="*/ 0 h 606425"/>
              <a:gd name="connsiteX0" fmla="*/ 0 w 1006475"/>
              <a:gd name="connsiteY0" fmla="*/ 0 h 606425"/>
              <a:gd name="connsiteX1" fmla="*/ 76200 w 1006475"/>
              <a:gd name="connsiteY1" fmla="*/ 606425 h 606425"/>
              <a:gd name="connsiteX2" fmla="*/ 1006475 w 1006475"/>
              <a:gd name="connsiteY2" fmla="*/ 466725 h 606425"/>
              <a:gd name="connsiteX3" fmla="*/ 0 w 1006475"/>
              <a:gd name="connsiteY3" fmla="*/ 0 h 606425"/>
              <a:gd name="connsiteX0" fmla="*/ 0 w 1006475"/>
              <a:gd name="connsiteY0" fmla="*/ 0 h 847725"/>
              <a:gd name="connsiteX1" fmla="*/ 244475 w 1006475"/>
              <a:gd name="connsiteY1" fmla="*/ 847725 h 847725"/>
              <a:gd name="connsiteX2" fmla="*/ 1006475 w 1006475"/>
              <a:gd name="connsiteY2" fmla="*/ 466725 h 847725"/>
              <a:gd name="connsiteX3" fmla="*/ 0 w 1006475"/>
              <a:gd name="connsiteY3" fmla="*/ 0 h 847725"/>
              <a:gd name="connsiteX0" fmla="*/ 76200 w 762000"/>
              <a:gd name="connsiteY0" fmla="*/ 0 h 457200"/>
              <a:gd name="connsiteX1" fmla="*/ 0 w 762000"/>
              <a:gd name="connsiteY1" fmla="*/ 457200 h 457200"/>
              <a:gd name="connsiteX2" fmla="*/ 762000 w 762000"/>
              <a:gd name="connsiteY2" fmla="*/ 76200 h 457200"/>
              <a:gd name="connsiteX3" fmla="*/ 76200 w 762000"/>
              <a:gd name="connsiteY3" fmla="*/ 0 h 457200"/>
              <a:gd name="connsiteX0" fmla="*/ 0 w 838201"/>
              <a:gd name="connsiteY0" fmla="*/ 0 h 533401"/>
              <a:gd name="connsiteX1" fmla="*/ 76201 w 838201"/>
              <a:gd name="connsiteY1" fmla="*/ 533401 h 533401"/>
              <a:gd name="connsiteX2" fmla="*/ 838201 w 838201"/>
              <a:gd name="connsiteY2" fmla="*/ 152401 h 533401"/>
              <a:gd name="connsiteX3" fmla="*/ 0 w 838201"/>
              <a:gd name="connsiteY3" fmla="*/ 0 h 533401"/>
              <a:gd name="connsiteX0" fmla="*/ 0 w 571501"/>
              <a:gd name="connsiteY0" fmla="*/ 190499 h 723900"/>
              <a:gd name="connsiteX1" fmla="*/ 76201 w 571501"/>
              <a:gd name="connsiteY1" fmla="*/ 723900 h 723900"/>
              <a:gd name="connsiteX2" fmla="*/ 571501 w 571501"/>
              <a:gd name="connsiteY2" fmla="*/ 0 h 723900"/>
              <a:gd name="connsiteX3" fmla="*/ 0 w 571501"/>
              <a:gd name="connsiteY3" fmla="*/ 190499 h 723900"/>
              <a:gd name="connsiteX0" fmla="*/ 0 w 762000"/>
              <a:gd name="connsiteY0" fmla="*/ 0 h 952500"/>
              <a:gd name="connsiteX1" fmla="*/ 266700 w 762000"/>
              <a:gd name="connsiteY1" fmla="*/ 952500 h 952500"/>
              <a:gd name="connsiteX2" fmla="*/ 762000 w 762000"/>
              <a:gd name="connsiteY2" fmla="*/ 228600 h 952500"/>
              <a:gd name="connsiteX3" fmla="*/ 0 w 762000"/>
              <a:gd name="connsiteY3" fmla="*/ 0 h 952500"/>
              <a:gd name="connsiteX0" fmla="*/ 0 w 762000"/>
              <a:gd name="connsiteY0" fmla="*/ 0 h 838200"/>
              <a:gd name="connsiteX1" fmla="*/ 76200 w 762000"/>
              <a:gd name="connsiteY1" fmla="*/ 838200 h 838200"/>
              <a:gd name="connsiteX2" fmla="*/ 762000 w 762000"/>
              <a:gd name="connsiteY2" fmla="*/ 228600 h 838200"/>
              <a:gd name="connsiteX3" fmla="*/ 0 w 762000"/>
              <a:gd name="connsiteY3" fmla="*/ 0 h 838200"/>
              <a:gd name="connsiteX0" fmla="*/ 0 w 1371600"/>
              <a:gd name="connsiteY0" fmla="*/ 0 h 838200"/>
              <a:gd name="connsiteX1" fmla="*/ 76200 w 1371600"/>
              <a:gd name="connsiteY1" fmla="*/ 838200 h 838200"/>
              <a:gd name="connsiteX2" fmla="*/ 1371600 w 1371600"/>
              <a:gd name="connsiteY2" fmla="*/ 152400 h 838200"/>
              <a:gd name="connsiteX3" fmla="*/ 0 w 1371600"/>
              <a:gd name="connsiteY3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838200">
                <a:moveTo>
                  <a:pt x="0" y="0"/>
                </a:moveTo>
                <a:lnTo>
                  <a:pt x="76200" y="838200"/>
                </a:lnTo>
                <a:lnTo>
                  <a:pt x="1371600" y="15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/>
      <p:bldP spid="5" grpId="0"/>
      <p:bldP spid="6" grpId="0"/>
      <p:bldP spid="7" grpId="0" animBg="1"/>
      <p:bldP spid="8" grpId="0" animBg="1"/>
      <p:bldP spid="9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9877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Consider the following Euler integrals: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4873144"/>
                <a:ext cx="2227468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73144"/>
                <a:ext cx="2227468" cy="12225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8871" y="571357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[0, 1]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7294" y="4873486"/>
                <a:ext cx="3091808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94" y="4873486"/>
                <a:ext cx="3091808" cy="12225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55310" y="4873143"/>
                <a:ext cx="2314031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 1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310" y="4873143"/>
                <a:ext cx="2314031" cy="12225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70130" y="571357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[0, 1]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1982" y="571357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[0, 1]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8416" y="2282344"/>
            <a:ext cx="2655846" cy="2821632"/>
            <a:chOff x="238416" y="2359968"/>
            <a:chExt cx="2655846" cy="28216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18957" y="2359968"/>
              <a:ext cx="0" cy="25908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" y="4798368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38416" y="2598748"/>
                  <a:ext cx="3793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16" y="2598748"/>
                  <a:ext cx="37933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rot="10800000">
              <a:off x="565041" y="2829581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8957" y="2817168"/>
              <a:ext cx="1981200" cy="198120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440832" y="4719935"/>
                  <a:ext cx="4344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832" y="4719935"/>
                  <a:ext cx="43441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061882" y="2827348"/>
                  <a:ext cx="10113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882" y="2827348"/>
                  <a:ext cx="101136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02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158459" y="2282344"/>
            <a:ext cx="2655846" cy="2821632"/>
            <a:chOff x="3158459" y="2359968"/>
            <a:chExt cx="2655846" cy="282163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539000" y="2359968"/>
              <a:ext cx="0" cy="25908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77243" y="4798368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158459" y="2598748"/>
                  <a:ext cx="3793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459" y="2598748"/>
                  <a:ext cx="379332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 rot="10800000">
              <a:off x="3485084" y="2829581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39000" y="2817168"/>
              <a:ext cx="1981200" cy="198120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360875" y="4719935"/>
                  <a:ext cx="4344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875" y="4719935"/>
                  <a:ext cx="434414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973733" y="2817167"/>
                  <a:ext cx="16066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=1−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733" y="2817167"/>
                  <a:ext cx="160665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6029616" y="2132176"/>
            <a:ext cx="2655846" cy="2971800"/>
            <a:chOff x="6029616" y="2209800"/>
            <a:chExt cx="2655846" cy="2971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410157" y="2359968"/>
              <a:ext cx="0" cy="25908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8400" y="4798368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29616" y="2598748"/>
                  <a:ext cx="3793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616" y="2598748"/>
                  <a:ext cx="37933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 rot="10800000">
              <a:off x="6356241" y="2829581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10157" y="2820343"/>
              <a:ext cx="1980301" cy="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8232032" y="4719935"/>
                  <a:ext cx="4344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032" y="4719935"/>
                  <a:ext cx="43441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7040745" y="2209800"/>
                  <a:ext cx="100848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745" y="2209800"/>
                  <a:ext cx="1008481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12"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535754" y="2655723"/>
            <a:ext cx="2148223" cy="2153604"/>
            <a:chOff x="535754" y="2733347"/>
            <a:chExt cx="2148223" cy="2153604"/>
          </a:xfrm>
        </p:grpSpPr>
        <p:sp>
          <p:nvSpPr>
            <p:cNvPr id="38" name="crit point 2 - min"/>
            <p:cNvSpPr/>
            <p:nvPr/>
          </p:nvSpPr>
          <p:spPr>
            <a:xfrm>
              <a:off x="1534226" y="3718560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106936" y="3316218"/>
              <a:ext cx="535159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rit point 3"/>
            <p:cNvSpPr/>
            <p:nvPr/>
          </p:nvSpPr>
          <p:spPr>
            <a:xfrm>
              <a:off x="2524650" y="323563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rit point 2 - min"/>
            <p:cNvSpPr/>
            <p:nvPr/>
          </p:nvSpPr>
          <p:spPr>
            <a:xfrm>
              <a:off x="2516337" y="2733347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rit point 2 - min"/>
            <p:cNvSpPr/>
            <p:nvPr/>
          </p:nvSpPr>
          <p:spPr>
            <a:xfrm>
              <a:off x="1031150" y="4219578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rit point 2 - min"/>
            <p:cNvSpPr/>
            <p:nvPr/>
          </p:nvSpPr>
          <p:spPr>
            <a:xfrm>
              <a:off x="2023116" y="3228019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71777" y="3802380"/>
              <a:ext cx="535159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rit point 3"/>
            <p:cNvSpPr/>
            <p:nvPr/>
          </p:nvSpPr>
          <p:spPr>
            <a:xfrm>
              <a:off x="2030736" y="371856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082887" y="4298635"/>
              <a:ext cx="535159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rit point 3"/>
            <p:cNvSpPr/>
            <p:nvPr/>
          </p:nvSpPr>
          <p:spPr>
            <a:xfrm>
              <a:off x="1533357" y="421957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rit point 2 - min"/>
            <p:cNvSpPr/>
            <p:nvPr/>
          </p:nvSpPr>
          <p:spPr>
            <a:xfrm>
              <a:off x="535754" y="4719311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87491" y="4798368"/>
              <a:ext cx="535159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rit point 3"/>
            <p:cNvSpPr/>
            <p:nvPr/>
          </p:nvSpPr>
          <p:spPr>
            <a:xfrm>
              <a:off x="1037961" y="4719311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8600" y="4445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chemeClr val="accent1"/>
                </a:solidFill>
              </a:rPr>
              <a:t>Challenge: </a:t>
            </a:r>
            <a:r>
              <a:rPr lang="en-US" sz="2800" dirty="0" smtClean="0"/>
              <a:t>Non-linearity of </a:t>
            </a:r>
            <a:r>
              <a:rPr lang="en-US" sz="2800" dirty="0" err="1" smtClean="0"/>
              <a:t>Hadwiger</a:t>
            </a:r>
            <a:r>
              <a:rPr lang="en-US" sz="2800" dirty="0" smtClean="0"/>
              <a:t> integrals of continuous functions.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09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  <p:bldP spid="9" grpId="0"/>
      <p:bldP spid="10" grpId="0"/>
      <p:bldP spid="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Intrinsic volumes are of utility in image processing.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892617"/>
            <a:ext cx="5867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A greyscale image can be viewed as a real-valued function on a planar domain.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With such a perspective, </a:t>
            </a:r>
            <a:r>
              <a:rPr lang="en-US" sz="2800" dirty="0" err="1"/>
              <a:t>Hadwiger</a:t>
            </a:r>
            <a:r>
              <a:rPr lang="en-US" sz="2800" dirty="0"/>
              <a:t> integrals may be useful to return information about an image.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Applications may also include color or </a:t>
            </a:r>
            <a:r>
              <a:rPr lang="en-US" sz="2800" dirty="0" err="1"/>
              <a:t>hyperspectral</a:t>
            </a:r>
            <a:r>
              <a:rPr lang="en-US" sz="2800" dirty="0"/>
              <a:t> </a:t>
            </a:r>
            <a:r>
              <a:rPr lang="en-US" sz="2800" dirty="0" smtClean="0"/>
              <a:t>images, or images </a:t>
            </a:r>
            <a:r>
              <a:rPr lang="en-US" sz="2800" dirty="0"/>
              <a:t>on higher-dimensional domains.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0998" y="2072045"/>
            <a:ext cx="2286002" cy="3197659"/>
            <a:chOff x="380998" y="2072045"/>
            <a:chExt cx="2286002" cy="3197659"/>
          </a:xfrm>
        </p:grpSpPr>
        <p:sp>
          <p:nvSpPr>
            <p:cNvPr id="6" name="Rectangle 5"/>
            <p:cNvSpPr/>
            <p:nvPr/>
          </p:nvSpPr>
          <p:spPr>
            <a:xfrm rot="16200000">
              <a:off x="381000" y="4358045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381000" y="39008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381000" y="34436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381000" y="29864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381000" y="25292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381000" y="207204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838200" y="43580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838200" y="39008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838200" y="3443645"/>
              <a:ext cx="457200" cy="457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838200" y="298644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38200" y="2529245"/>
              <a:ext cx="457200" cy="457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838200" y="2072045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1295400" y="435804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1295400" y="3900845"/>
              <a:ext cx="457200" cy="457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1295400" y="34436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295400" y="2986445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1295400" y="2529245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1295400" y="2072045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1752600" y="43580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1752600" y="39008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1752600" y="34436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1752600" y="2986445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1752600" y="2529245"/>
              <a:ext cx="4572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1752600" y="2072045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2209800" y="4358045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2209800" y="39008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2209800" y="3443645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2209800" y="2986445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2209800" y="2529245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209800" y="2072045"/>
              <a:ext cx="4572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380998" y="4812504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838198" y="4812504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1295398" y="4812504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752598" y="4812504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6200000">
              <a:off x="2209798" y="4812504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201" y="71260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K.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Schladitz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J.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Ohser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and W. Nagel. “Measuring Intrinsic Volumes in Digital 3d Images.”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Discrete Geometry for Computer Images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Springer, 2006.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" y="34242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Application: </a:t>
            </a:r>
            <a:r>
              <a:rPr lang="en-US" sz="3200" dirty="0" smtClean="0"/>
              <a:t>image processing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18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3810000"/>
                <a:ext cx="8534400" cy="2353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MacPherson and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Srolovitz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As the cell structure changes by a certain process that minimizes energy, cell volumes change according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  <m:r>
                            <a:rPr lang="en-US" sz="280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=−2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0"/>
                <a:ext cx="8534400" cy="2353145"/>
              </a:xfrm>
              <a:prstGeom prst="rect">
                <a:avLst/>
              </a:prstGeom>
              <a:blipFill rotWithShape="0">
                <a:blip r:embed="rId2"/>
                <a:stretch>
                  <a:fillRect l="-1429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6243935"/>
                <a:ext cx="3196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rgbClr val="F79646">
                        <a:lumMod val="75000"/>
                      </a:srgbClr>
                    </a:solidFill>
                  </a:rPr>
                  <a:t>-dimensional structure</a:t>
                </a:r>
                <a:endParaRPr lang="en-US" sz="24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43935"/>
                <a:ext cx="3196068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71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5400" y="6260068"/>
                <a:ext cx="3988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−2)</m:t>
                    </m:r>
                  </m:oMath>
                </a14:m>
                <a:r>
                  <a:rPr lang="en-US" sz="2400" dirty="0" smtClean="0">
                    <a:solidFill>
                      <a:srgbClr val="F79646">
                        <a:lumMod val="75000"/>
                      </a:srgbClr>
                    </a:solidFill>
                  </a:rPr>
                  <a:t>-dimensional structure</a:t>
                </a:r>
                <a:endParaRPr lang="en-US" sz="24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260068"/>
                <a:ext cx="398852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376" t="-10526" r="-107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550571" y="5842563"/>
            <a:ext cx="394781" cy="613217"/>
          </a:xfrm>
          <a:custGeom>
            <a:avLst/>
            <a:gdLst>
              <a:gd name="connsiteX0" fmla="*/ 0 w 266330"/>
              <a:gd name="connsiteY0" fmla="*/ 506028 h 506028"/>
              <a:gd name="connsiteX1" fmla="*/ 266330 w 266330"/>
              <a:gd name="connsiteY1" fmla="*/ 0 h 506028"/>
              <a:gd name="connsiteX0" fmla="*/ 0 w 349673"/>
              <a:gd name="connsiteY0" fmla="*/ 544128 h 544128"/>
              <a:gd name="connsiteX1" fmla="*/ 349673 w 349673"/>
              <a:gd name="connsiteY1" fmla="*/ 0 h 544128"/>
              <a:gd name="connsiteX0" fmla="*/ 0 w 349673"/>
              <a:gd name="connsiteY0" fmla="*/ 544128 h 544166"/>
              <a:gd name="connsiteX1" fmla="*/ 349673 w 349673"/>
              <a:gd name="connsiteY1" fmla="*/ 0 h 544166"/>
              <a:gd name="connsiteX0" fmla="*/ 0 w 363961"/>
              <a:gd name="connsiteY0" fmla="*/ 613184 h 613216"/>
              <a:gd name="connsiteX1" fmla="*/ 363961 w 363961"/>
              <a:gd name="connsiteY1" fmla="*/ 0 h 613216"/>
              <a:gd name="connsiteX0" fmla="*/ 0 w 364111"/>
              <a:gd name="connsiteY0" fmla="*/ 613184 h 613217"/>
              <a:gd name="connsiteX1" fmla="*/ 363961 w 364111"/>
              <a:gd name="connsiteY1" fmla="*/ 0 h 61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111" h="613217">
                <a:moveTo>
                  <a:pt x="0" y="613184"/>
                </a:moveTo>
                <a:cubicBezTo>
                  <a:pt x="254670" y="617545"/>
                  <a:pt x="368847" y="195663"/>
                  <a:pt x="363961" y="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156974" y="5823598"/>
            <a:ext cx="82026" cy="482216"/>
          </a:xfrm>
          <a:custGeom>
            <a:avLst/>
            <a:gdLst>
              <a:gd name="connsiteX0" fmla="*/ 0 w 266330"/>
              <a:gd name="connsiteY0" fmla="*/ 506028 h 506028"/>
              <a:gd name="connsiteX1" fmla="*/ 266330 w 266330"/>
              <a:gd name="connsiteY1" fmla="*/ 0 h 506028"/>
              <a:gd name="connsiteX0" fmla="*/ 0 w 349673"/>
              <a:gd name="connsiteY0" fmla="*/ 544128 h 544128"/>
              <a:gd name="connsiteX1" fmla="*/ 349673 w 349673"/>
              <a:gd name="connsiteY1" fmla="*/ 0 h 544128"/>
              <a:gd name="connsiteX0" fmla="*/ 0 w 349673"/>
              <a:gd name="connsiteY0" fmla="*/ 544128 h 544166"/>
              <a:gd name="connsiteX1" fmla="*/ 349673 w 349673"/>
              <a:gd name="connsiteY1" fmla="*/ 0 h 544166"/>
              <a:gd name="connsiteX0" fmla="*/ 0 w 363961"/>
              <a:gd name="connsiteY0" fmla="*/ 613184 h 613216"/>
              <a:gd name="connsiteX1" fmla="*/ 363961 w 363961"/>
              <a:gd name="connsiteY1" fmla="*/ 0 h 613216"/>
              <a:gd name="connsiteX0" fmla="*/ 0 w 364111"/>
              <a:gd name="connsiteY0" fmla="*/ 613184 h 613217"/>
              <a:gd name="connsiteX1" fmla="*/ 363961 w 364111"/>
              <a:gd name="connsiteY1" fmla="*/ 0 h 613217"/>
              <a:gd name="connsiteX0" fmla="*/ 46739 w 149877"/>
              <a:gd name="connsiteY0" fmla="*/ 520316 h 520358"/>
              <a:gd name="connsiteX1" fmla="*/ 0 w 149877"/>
              <a:gd name="connsiteY1" fmla="*/ 0 h 520358"/>
              <a:gd name="connsiteX0" fmla="*/ 46739 w 52005"/>
              <a:gd name="connsiteY0" fmla="*/ 520316 h 520316"/>
              <a:gd name="connsiteX1" fmla="*/ 0 w 52005"/>
              <a:gd name="connsiteY1" fmla="*/ 0 h 520316"/>
              <a:gd name="connsiteX0" fmla="*/ 68701 w 72864"/>
              <a:gd name="connsiteY0" fmla="*/ 482216 h 482216"/>
              <a:gd name="connsiteX1" fmla="*/ 0 w 72864"/>
              <a:gd name="connsiteY1" fmla="*/ 0 h 482216"/>
              <a:gd name="connsiteX0" fmla="*/ 72412 w 75654"/>
              <a:gd name="connsiteY0" fmla="*/ 482216 h 482216"/>
              <a:gd name="connsiteX1" fmla="*/ 3711 w 75654"/>
              <a:gd name="connsiteY1" fmla="*/ 0 h 4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654" h="482216">
                <a:moveTo>
                  <a:pt x="72412" y="482216"/>
                </a:moveTo>
                <a:cubicBezTo>
                  <a:pt x="96474" y="272264"/>
                  <a:pt x="-22150" y="290913"/>
                  <a:pt x="3711" y="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1066800"/>
            <a:ext cx="7955144" cy="2761356"/>
            <a:chOff x="764085" y="1233529"/>
            <a:chExt cx="7955144" cy="2968983"/>
          </a:xfrm>
        </p:grpSpPr>
        <p:sp>
          <p:nvSpPr>
            <p:cNvPr id="11" name="Freeform 10"/>
            <p:cNvSpPr/>
            <p:nvPr/>
          </p:nvSpPr>
          <p:spPr>
            <a:xfrm>
              <a:off x="7344132" y="1728369"/>
              <a:ext cx="1336413" cy="1666882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  <a:gd name="connsiteX0" fmla="*/ 0 w 3714643"/>
                <a:gd name="connsiteY0" fmla="*/ 0 h 1447926"/>
                <a:gd name="connsiteX1" fmla="*/ 240318 w 3714643"/>
                <a:gd name="connsiteY1" fmla="*/ 1213029 h 1447926"/>
                <a:gd name="connsiteX2" fmla="*/ 1911221 w 3714643"/>
                <a:gd name="connsiteY2" fmla="*/ 680657 h 1447926"/>
                <a:gd name="connsiteX3" fmla="*/ 3714134 w 3714643"/>
                <a:gd name="connsiteY3" fmla="*/ 11 h 1447926"/>
                <a:gd name="connsiteX0" fmla="*/ 0 w 3714656"/>
                <a:gd name="connsiteY0" fmla="*/ 0 h 1476711"/>
                <a:gd name="connsiteX1" fmla="*/ 240318 w 3714656"/>
                <a:gd name="connsiteY1" fmla="*/ 1213029 h 1476711"/>
                <a:gd name="connsiteX2" fmla="*/ 1951449 w 3714656"/>
                <a:gd name="connsiteY2" fmla="*/ 751298 h 1476711"/>
                <a:gd name="connsiteX3" fmla="*/ 3714134 w 3714656"/>
                <a:gd name="connsiteY3" fmla="*/ 11 h 1476711"/>
                <a:gd name="connsiteX0" fmla="*/ 0 w 3714868"/>
                <a:gd name="connsiteY0" fmla="*/ 0 h 1476711"/>
                <a:gd name="connsiteX1" fmla="*/ 240318 w 3714868"/>
                <a:gd name="connsiteY1" fmla="*/ 1213029 h 1476711"/>
                <a:gd name="connsiteX2" fmla="*/ 1951449 w 3714868"/>
                <a:gd name="connsiteY2" fmla="*/ 751298 h 1476711"/>
                <a:gd name="connsiteX3" fmla="*/ 3714134 w 3714868"/>
                <a:gd name="connsiteY3" fmla="*/ 11 h 1476711"/>
                <a:gd name="connsiteX0" fmla="*/ 0 w 3594265"/>
                <a:gd name="connsiteY0" fmla="*/ 0 h 1476711"/>
                <a:gd name="connsiteX1" fmla="*/ 240318 w 3594265"/>
                <a:gd name="connsiteY1" fmla="*/ 1213029 h 1476711"/>
                <a:gd name="connsiteX2" fmla="*/ 1951449 w 3594265"/>
                <a:gd name="connsiteY2" fmla="*/ 751298 h 1476711"/>
                <a:gd name="connsiteX3" fmla="*/ 3593452 w 3594265"/>
                <a:gd name="connsiteY3" fmla="*/ 306121 h 1476711"/>
                <a:gd name="connsiteX0" fmla="*/ 0 w 3593453"/>
                <a:gd name="connsiteY0" fmla="*/ 0 h 1476711"/>
                <a:gd name="connsiteX1" fmla="*/ 240318 w 3593453"/>
                <a:gd name="connsiteY1" fmla="*/ 1213029 h 1476711"/>
                <a:gd name="connsiteX2" fmla="*/ 1951449 w 3593453"/>
                <a:gd name="connsiteY2" fmla="*/ 751298 h 1476711"/>
                <a:gd name="connsiteX3" fmla="*/ 3593452 w 3593453"/>
                <a:gd name="connsiteY3" fmla="*/ 306121 h 1476711"/>
                <a:gd name="connsiteX0" fmla="*/ 14935 w 3397192"/>
                <a:gd name="connsiteY0" fmla="*/ 0 h 2024176"/>
                <a:gd name="connsiteX1" fmla="*/ 44059 w 3397192"/>
                <a:gd name="connsiteY1" fmla="*/ 1760494 h 2024176"/>
                <a:gd name="connsiteX2" fmla="*/ 1755190 w 3397192"/>
                <a:gd name="connsiteY2" fmla="*/ 1298763 h 2024176"/>
                <a:gd name="connsiteX3" fmla="*/ 3397193 w 3397192"/>
                <a:gd name="connsiteY3" fmla="*/ 853586 h 2024176"/>
                <a:gd name="connsiteX0" fmla="*/ 85008 w 3467267"/>
                <a:gd name="connsiteY0" fmla="*/ 0 h 1668340"/>
                <a:gd name="connsiteX1" fmla="*/ 28648 w 3467267"/>
                <a:gd name="connsiteY1" fmla="*/ 683223 h 1668340"/>
                <a:gd name="connsiteX2" fmla="*/ 1825263 w 3467267"/>
                <a:gd name="connsiteY2" fmla="*/ 1298763 h 1668340"/>
                <a:gd name="connsiteX3" fmla="*/ 3467266 w 3467267"/>
                <a:gd name="connsiteY3" fmla="*/ 853586 h 1668340"/>
                <a:gd name="connsiteX0" fmla="*/ 85008 w 3467265"/>
                <a:gd name="connsiteY0" fmla="*/ 0 h 1298763"/>
                <a:gd name="connsiteX1" fmla="*/ 28648 w 3467265"/>
                <a:gd name="connsiteY1" fmla="*/ 683223 h 1298763"/>
                <a:gd name="connsiteX2" fmla="*/ 1825263 w 3467265"/>
                <a:gd name="connsiteY2" fmla="*/ 1298763 h 1298763"/>
                <a:gd name="connsiteX3" fmla="*/ 3467266 w 3467265"/>
                <a:gd name="connsiteY3" fmla="*/ 853586 h 1298763"/>
                <a:gd name="connsiteX0" fmla="*/ 2965047 w 3440870"/>
                <a:gd name="connsiteY0" fmla="*/ 0 h 2028717"/>
                <a:gd name="connsiteX1" fmla="*/ 2251 w 3440870"/>
                <a:gd name="connsiteY1" fmla="*/ 1413177 h 2028717"/>
                <a:gd name="connsiteX2" fmla="*/ 1798866 w 3440870"/>
                <a:gd name="connsiteY2" fmla="*/ 2028717 h 2028717"/>
                <a:gd name="connsiteX3" fmla="*/ 3440869 w 3440870"/>
                <a:gd name="connsiteY3" fmla="*/ 1583540 h 2028717"/>
                <a:gd name="connsiteX0" fmla="*/ 2965525 w 3441347"/>
                <a:gd name="connsiteY0" fmla="*/ 0 h 2028717"/>
                <a:gd name="connsiteX1" fmla="*/ 2729 w 3441347"/>
                <a:gd name="connsiteY1" fmla="*/ 1413177 h 2028717"/>
                <a:gd name="connsiteX2" fmla="*/ 1799344 w 3441347"/>
                <a:gd name="connsiteY2" fmla="*/ 2028717 h 2028717"/>
                <a:gd name="connsiteX3" fmla="*/ 3441347 w 3441347"/>
                <a:gd name="connsiteY3" fmla="*/ 1583540 h 2028717"/>
                <a:gd name="connsiteX0" fmla="*/ 2965527 w 2965527"/>
                <a:gd name="connsiteY0" fmla="*/ 0 h 3066762"/>
                <a:gd name="connsiteX1" fmla="*/ 2731 w 2965527"/>
                <a:gd name="connsiteY1" fmla="*/ 1413177 h 3066762"/>
                <a:gd name="connsiteX2" fmla="*/ 1799346 w 2965527"/>
                <a:gd name="connsiteY2" fmla="*/ 2028717 h 3066762"/>
                <a:gd name="connsiteX3" fmla="*/ 1656255 w 2965527"/>
                <a:gd name="connsiteY3" fmla="*/ 3055221 h 3066762"/>
                <a:gd name="connsiteX0" fmla="*/ 2965527 w 2965527"/>
                <a:gd name="connsiteY0" fmla="*/ 0 h 3073863"/>
                <a:gd name="connsiteX1" fmla="*/ 2731 w 2965527"/>
                <a:gd name="connsiteY1" fmla="*/ 1413177 h 3073863"/>
                <a:gd name="connsiteX2" fmla="*/ 848972 w 2965527"/>
                <a:gd name="connsiteY2" fmla="*/ 2564409 h 3073863"/>
                <a:gd name="connsiteX3" fmla="*/ 1656255 w 2965527"/>
                <a:gd name="connsiteY3" fmla="*/ 3055221 h 3073863"/>
                <a:gd name="connsiteX0" fmla="*/ 2965527 w 2965527"/>
                <a:gd name="connsiteY0" fmla="*/ 0 h 3080189"/>
                <a:gd name="connsiteX1" fmla="*/ 2731 w 2965527"/>
                <a:gd name="connsiteY1" fmla="*/ 1413177 h 3080189"/>
                <a:gd name="connsiteX2" fmla="*/ 848972 w 2965527"/>
                <a:gd name="connsiteY2" fmla="*/ 2564409 h 3080189"/>
                <a:gd name="connsiteX3" fmla="*/ 1656255 w 2965527"/>
                <a:gd name="connsiteY3" fmla="*/ 3055221 h 3080189"/>
                <a:gd name="connsiteX0" fmla="*/ 2965527 w 2965527"/>
                <a:gd name="connsiteY0" fmla="*/ 0 h 3114237"/>
                <a:gd name="connsiteX1" fmla="*/ 2731 w 2965527"/>
                <a:gd name="connsiteY1" fmla="*/ 1413177 h 3114237"/>
                <a:gd name="connsiteX2" fmla="*/ 848972 w 2965527"/>
                <a:gd name="connsiteY2" fmla="*/ 2564409 h 3114237"/>
                <a:gd name="connsiteX3" fmla="*/ 1671341 w 2965527"/>
                <a:gd name="connsiteY3" fmla="*/ 3090542 h 3114237"/>
                <a:gd name="connsiteX0" fmla="*/ 2965527 w 2965527"/>
                <a:gd name="connsiteY0" fmla="*/ 0 h 3090542"/>
                <a:gd name="connsiteX1" fmla="*/ 2731 w 2965527"/>
                <a:gd name="connsiteY1" fmla="*/ 1413177 h 3090542"/>
                <a:gd name="connsiteX2" fmla="*/ 848972 w 2965527"/>
                <a:gd name="connsiteY2" fmla="*/ 2564409 h 3090542"/>
                <a:gd name="connsiteX3" fmla="*/ 1671341 w 2965527"/>
                <a:gd name="connsiteY3" fmla="*/ 3090542 h 3090542"/>
                <a:gd name="connsiteX0" fmla="*/ 2371595 w 2371595"/>
                <a:gd name="connsiteY0" fmla="*/ 0 h 3090542"/>
                <a:gd name="connsiteX1" fmla="*/ 721220 w 2371595"/>
                <a:gd name="connsiteY1" fmla="*/ 430094 h 3090542"/>
                <a:gd name="connsiteX2" fmla="*/ 255040 w 2371595"/>
                <a:gd name="connsiteY2" fmla="*/ 2564409 h 3090542"/>
                <a:gd name="connsiteX3" fmla="*/ 1077409 w 2371595"/>
                <a:gd name="connsiteY3" fmla="*/ 3090542 h 3090542"/>
                <a:gd name="connsiteX0" fmla="*/ 2371595 w 2371595"/>
                <a:gd name="connsiteY0" fmla="*/ 0 h 3090542"/>
                <a:gd name="connsiteX1" fmla="*/ 721220 w 2371595"/>
                <a:gd name="connsiteY1" fmla="*/ 430094 h 3090542"/>
                <a:gd name="connsiteX2" fmla="*/ 255040 w 2371595"/>
                <a:gd name="connsiteY2" fmla="*/ 2564409 h 3090542"/>
                <a:gd name="connsiteX3" fmla="*/ 1077409 w 2371595"/>
                <a:gd name="connsiteY3" fmla="*/ 3090542 h 3090542"/>
                <a:gd name="connsiteX0" fmla="*/ 2458353 w 2458353"/>
                <a:gd name="connsiteY0" fmla="*/ 0 h 3090542"/>
                <a:gd name="connsiteX1" fmla="*/ 807978 w 2458353"/>
                <a:gd name="connsiteY1" fmla="*/ 430094 h 3090542"/>
                <a:gd name="connsiteX2" fmla="*/ 341798 w 2458353"/>
                <a:gd name="connsiteY2" fmla="*/ 2564409 h 3090542"/>
                <a:gd name="connsiteX3" fmla="*/ 1164167 w 2458353"/>
                <a:gd name="connsiteY3" fmla="*/ 3090542 h 3090542"/>
                <a:gd name="connsiteX0" fmla="*/ 2116556 w 2116556"/>
                <a:gd name="connsiteY0" fmla="*/ 0 h 3090542"/>
                <a:gd name="connsiteX1" fmla="*/ 466181 w 2116556"/>
                <a:gd name="connsiteY1" fmla="*/ 430094 h 3090542"/>
                <a:gd name="connsiteX2" fmla="*/ 1 w 2116556"/>
                <a:gd name="connsiteY2" fmla="*/ 2564409 h 3090542"/>
                <a:gd name="connsiteX3" fmla="*/ 822370 w 2116556"/>
                <a:gd name="connsiteY3" fmla="*/ 3090542 h 309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556" h="3090542">
                  <a:moveTo>
                    <a:pt x="2116556" y="0"/>
                  </a:moveTo>
                  <a:cubicBezTo>
                    <a:pt x="1589015" y="29042"/>
                    <a:pt x="766126" y="237968"/>
                    <a:pt x="466181" y="430094"/>
                  </a:cubicBezTo>
                  <a:cubicBezTo>
                    <a:pt x="338107" y="835049"/>
                    <a:pt x="42600" y="1506908"/>
                    <a:pt x="1" y="2564409"/>
                  </a:cubicBezTo>
                  <a:cubicBezTo>
                    <a:pt x="224884" y="2653633"/>
                    <a:pt x="425025" y="2984735"/>
                    <a:pt x="822370" y="3090542"/>
                  </a:cubicBezTo>
                </a:path>
              </a:pathLst>
            </a:custGeom>
            <a:gradFill>
              <a:gsLst>
                <a:gs pos="36000">
                  <a:schemeClr val="accent3">
                    <a:lumMod val="40000"/>
                    <a:lumOff val="60000"/>
                  </a:schemeClr>
                </a:gs>
                <a:gs pos="61000">
                  <a:schemeClr val="bg1"/>
                </a:gs>
              </a:gsLst>
              <a:lin ang="18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529966" y="1270383"/>
              <a:ext cx="2189263" cy="700487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  <a:gd name="connsiteX0" fmla="*/ 0 w 3714643"/>
                <a:gd name="connsiteY0" fmla="*/ 0 h 1447926"/>
                <a:gd name="connsiteX1" fmla="*/ 240318 w 3714643"/>
                <a:gd name="connsiteY1" fmla="*/ 1213029 h 1447926"/>
                <a:gd name="connsiteX2" fmla="*/ 1911221 w 3714643"/>
                <a:gd name="connsiteY2" fmla="*/ 680657 h 1447926"/>
                <a:gd name="connsiteX3" fmla="*/ 3714134 w 3714643"/>
                <a:gd name="connsiteY3" fmla="*/ 11 h 1447926"/>
                <a:gd name="connsiteX0" fmla="*/ 0 w 3714656"/>
                <a:gd name="connsiteY0" fmla="*/ 0 h 1476711"/>
                <a:gd name="connsiteX1" fmla="*/ 240318 w 3714656"/>
                <a:gd name="connsiteY1" fmla="*/ 1213029 h 1476711"/>
                <a:gd name="connsiteX2" fmla="*/ 1951449 w 3714656"/>
                <a:gd name="connsiteY2" fmla="*/ 751298 h 1476711"/>
                <a:gd name="connsiteX3" fmla="*/ 3714134 w 3714656"/>
                <a:gd name="connsiteY3" fmla="*/ 11 h 1476711"/>
                <a:gd name="connsiteX0" fmla="*/ 0 w 3714868"/>
                <a:gd name="connsiteY0" fmla="*/ 0 h 1476711"/>
                <a:gd name="connsiteX1" fmla="*/ 240318 w 3714868"/>
                <a:gd name="connsiteY1" fmla="*/ 1213029 h 1476711"/>
                <a:gd name="connsiteX2" fmla="*/ 1951449 w 3714868"/>
                <a:gd name="connsiteY2" fmla="*/ 751298 h 1476711"/>
                <a:gd name="connsiteX3" fmla="*/ 3714134 w 3714868"/>
                <a:gd name="connsiteY3" fmla="*/ 11 h 1476711"/>
                <a:gd name="connsiteX0" fmla="*/ 0 w 3594265"/>
                <a:gd name="connsiteY0" fmla="*/ 0 h 1476711"/>
                <a:gd name="connsiteX1" fmla="*/ 240318 w 3594265"/>
                <a:gd name="connsiteY1" fmla="*/ 1213029 h 1476711"/>
                <a:gd name="connsiteX2" fmla="*/ 1951449 w 3594265"/>
                <a:gd name="connsiteY2" fmla="*/ 751298 h 1476711"/>
                <a:gd name="connsiteX3" fmla="*/ 3593452 w 3594265"/>
                <a:gd name="connsiteY3" fmla="*/ 306121 h 1476711"/>
                <a:gd name="connsiteX0" fmla="*/ 0 w 3593453"/>
                <a:gd name="connsiteY0" fmla="*/ 0 h 1476711"/>
                <a:gd name="connsiteX1" fmla="*/ 240318 w 3593453"/>
                <a:gd name="connsiteY1" fmla="*/ 1213029 h 1476711"/>
                <a:gd name="connsiteX2" fmla="*/ 1951449 w 3593453"/>
                <a:gd name="connsiteY2" fmla="*/ 751298 h 1476711"/>
                <a:gd name="connsiteX3" fmla="*/ 3593452 w 3593453"/>
                <a:gd name="connsiteY3" fmla="*/ 306121 h 1476711"/>
                <a:gd name="connsiteX0" fmla="*/ 14935 w 3397192"/>
                <a:gd name="connsiteY0" fmla="*/ 0 h 2024176"/>
                <a:gd name="connsiteX1" fmla="*/ 44059 w 3397192"/>
                <a:gd name="connsiteY1" fmla="*/ 1760494 h 2024176"/>
                <a:gd name="connsiteX2" fmla="*/ 1755190 w 3397192"/>
                <a:gd name="connsiteY2" fmla="*/ 1298763 h 2024176"/>
                <a:gd name="connsiteX3" fmla="*/ 3397193 w 3397192"/>
                <a:gd name="connsiteY3" fmla="*/ 853586 h 2024176"/>
                <a:gd name="connsiteX0" fmla="*/ 85008 w 3467267"/>
                <a:gd name="connsiteY0" fmla="*/ 0 h 1668340"/>
                <a:gd name="connsiteX1" fmla="*/ 28648 w 3467267"/>
                <a:gd name="connsiteY1" fmla="*/ 683223 h 1668340"/>
                <a:gd name="connsiteX2" fmla="*/ 1825263 w 3467267"/>
                <a:gd name="connsiteY2" fmla="*/ 1298763 h 1668340"/>
                <a:gd name="connsiteX3" fmla="*/ 3467266 w 3467267"/>
                <a:gd name="connsiteY3" fmla="*/ 853586 h 1668340"/>
                <a:gd name="connsiteX0" fmla="*/ 85008 w 3467265"/>
                <a:gd name="connsiteY0" fmla="*/ 0 h 1298763"/>
                <a:gd name="connsiteX1" fmla="*/ 28648 w 3467265"/>
                <a:gd name="connsiteY1" fmla="*/ 683223 h 1298763"/>
                <a:gd name="connsiteX2" fmla="*/ 1825263 w 3467265"/>
                <a:gd name="connsiteY2" fmla="*/ 1298763 h 1298763"/>
                <a:gd name="connsiteX3" fmla="*/ 3467266 w 3467265"/>
                <a:gd name="connsiteY3" fmla="*/ 853586 h 129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265" h="1298763">
                  <a:moveTo>
                    <a:pt x="85008" y="0"/>
                  </a:moveTo>
                  <a:cubicBezTo>
                    <a:pt x="115624" y="217418"/>
                    <a:pt x="-68653" y="508758"/>
                    <a:pt x="28648" y="683223"/>
                  </a:cubicBezTo>
                  <a:cubicBezTo>
                    <a:pt x="619641" y="993990"/>
                    <a:pt x="887317" y="1077176"/>
                    <a:pt x="1825263" y="1298763"/>
                  </a:cubicBezTo>
                  <a:cubicBezTo>
                    <a:pt x="2392079" y="1158405"/>
                    <a:pt x="3059864" y="1000908"/>
                    <a:pt x="3467266" y="853586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60000">
                  <a:schemeClr val="bg1"/>
                </a:gs>
              </a:gsLst>
              <a:lin ang="171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57560" y="1249833"/>
              <a:ext cx="1234577" cy="780938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272" h="1447926">
                  <a:moveTo>
                    <a:pt x="0" y="0"/>
                  </a:moveTo>
                  <a:cubicBezTo>
                    <a:pt x="30616" y="217418"/>
                    <a:pt x="143017" y="1038564"/>
                    <a:pt x="240318" y="1213029"/>
                  </a:cubicBezTo>
                  <a:cubicBezTo>
                    <a:pt x="831311" y="1523796"/>
                    <a:pt x="837507" y="1677622"/>
                    <a:pt x="1911221" y="680657"/>
                  </a:cubicBezTo>
                  <a:cubicBezTo>
                    <a:pt x="1960109" y="375471"/>
                    <a:pt x="1969168" y="270954"/>
                    <a:pt x="1934068" y="5898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98000">
                  <a:schemeClr val="bg1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41475" y="1303119"/>
              <a:ext cx="2016388" cy="613379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472" h="1137257">
                  <a:moveTo>
                    <a:pt x="0" y="135383"/>
                  </a:moveTo>
                  <a:cubicBezTo>
                    <a:pt x="342379" y="211519"/>
                    <a:pt x="515123" y="1073872"/>
                    <a:pt x="783390" y="901021"/>
                  </a:cubicBezTo>
                  <a:cubicBezTo>
                    <a:pt x="1374383" y="1211788"/>
                    <a:pt x="2677914" y="1359727"/>
                    <a:pt x="3193472" y="409856"/>
                  </a:cubicBezTo>
                  <a:cubicBezTo>
                    <a:pt x="3141792" y="128217"/>
                    <a:pt x="3196107" y="235623"/>
                    <a:pt x="3100666" y="0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98000">
                  <a:schemeClr val="bg1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92381" y="1233529"/>
              <a:ext cx="1825683" cy="581652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442" h="1078433">
                  <a:moveTo>
                    <a:pt x="0" y="88290"/>
                  </a:moveTo>
                  <a:cubicBezTo>
                    <a:pt x="30616" y="305708"/>
                    <a:pt x="7250" y="373352"/>
                    <a:pt x="104551" y="547817"/>
                  </a:cubicBezTo>
                  <a:cubicBezTo>
                    <a:pt x="695544" y="858584"/>
                    <a:pt x="1802967" y="1559876"/>
                    <a:pt x="2876681" y="562911"/>
                  </a:cubicBezTo>
                  <a:cubicBezTo>
                    <a:pt x="2825001" y="281272"/>
                    <a:pt x="2949713" y="235623"/>
                    <a:pt x="2854272" y="0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98000">
                  <a:schemeClr val="bg1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3778" y="1354168"/>
              <a:ext cx="1292488" cy="120392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6989" h="2232169">
                  <a:moveTo>
                    <a:pt x="0" y="2178074"/>
                  </a:moveTo>
                  <a:cubicBezTo>
                    <a:pt x="342379" y="2254210"/>
                    <a:pt x="952597" y="2268875"/>
                    <a:pt x="1220864" y="2096024"/>
                  </a:cubicBezTo>
                  <a:cubicBezTo>
                    <a:pt x="1530265" y="1635631"/>
                    <a:pt x="1938734" y="1077165"/>
                    <a:pt x="2046989" y="680645"/>
                  </a:cubicBezTo>
                  <a:cubicBezTo>
                    <a:pt x="1904797" y="475534"/>
                    <a:pt x="1747920" y="212075"/>
                    <a:pt x="1370886" y="0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62000">
                  <a:schemeClr val="bg1"/>
                </a:gs>
              </a:gsLst>
              <a:lin ang="13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4085" y="2441654"/>
              <a:ext cx="1763607" cy="1746288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2526041 w 2854359"/>
                <a:gd name="connsiteY0" fmla="*/ 1515089 h 1531290"/>
                <a:gd name="connsiteX1" fmla="*/ 2854359 w 2854359"/>
                <a:gd name="connsiteY1" fmla="*/ 619199 h 1531290"/>
                <a:gd name="connsiteX2" fmla="*/ 1276892 w 2854359"/>
                <a:gd name="connsiteY2" fmla="*/ 0 h 1531290"/>
                <a:gd name="connsiteX3" fmla="*/ 41295 w 2854359"/>
                <a:gd name="connsiteY3" fmla="*/ 652398 h 1531290"/>
                <a:gd name="connsiteX4" fmla="*/ 20005 w 2854359"/>
                <a:gd name="connsiteY4" fmla="*/ 1531289 h 1531290"/>
                <a:gd name="connsiteX0" fmla="*/ 2862946 w 2863413"/>
                <a:gd name="connsiteY0" fmla="*/ 1485655 h 1531288"/>
                <a:gd name="connsiteX1" fmla="*/ 2854359 w 2863413"/>
                <a:gd name="connsiteY1" fmla="*/ 619199 h 1531288"/>
                <a:gd name="connsiteX2" fmla="*/ 1276892 w 2863413"/>
                <a:gd name="connsiteY2" fmla="*/ 0 h 1531288"/>
                <a:gd name="connsiteX3" fmla="*/ 41295 w 2863413"/>
                <a:gd name="connsiteY3" fmla="*/ 652398 h 1531288"/>
                <a:gd name="connsiteX4" fmla="*/ 20005 w 2863413"/>
                <a:gd name="connsiteY4" fmla="*/ 1531289 h 1531288"/>
                <a:gd name="connsiteX0" fmla="*/ 2843786 w 2844254"/>
                <a:gd name="connsiteY0" fmla="*/ 3203564 h 3249199"/>
                <a:gd name="connsiteX1" fmla="*/ 2835199 w 2844254"/>
                <a:gd name="connsiteY1" fmla="*/ 2337108 h 3249199"/>
                <a:gd name="connsiteX2" fmla="*/ 1257732 w 2844254"/>
                <a:gd name="connsiteY2" fmla="*/ 1717909 h 3249199"/>
                <a:gd name="connsiteX3" fmla="*/ 1294328 w 2844254"/>
                <a:gd name="connsiteY3" fmla="*/ 50941 h 3249199"/>
                <a:gd name="connsiteX4" fmla="*/ 845 w 2844254"/>
                <a:gd name="connsiteY4" fmla="*/ 3249198 h 3249199"/>
                <a:gd name="connsiteX0" fmla="*/ 2843784 w 2844252"/>
                <a:gd name="connsiteY0" fmla="*/ 3243247 h 3288880"/>
                <a:gd name="connsiteX1" fmla="*/ 2835197 w 2844252"/>
                <a:gd name="connsiteY1" fmla="*/ 2376791 h 3288880"/>
                <a:gd name="connsiteX2" fmla="*/ 2545009 w 2844252"/>
                <a:gd name="connsiteY2" fmla="*/ 727417 h 3288880"/>
                <a:gd name="connsiteX3" fmla="*/ 1294326 w 2844252"/>
                <a:gd name="connsiteY3" fmla="*/ 90624 h 3288880"/>
                <a:gd name="connsiteX4" fmla="*/ 843 w 2844252"/>
                <a:gd name="connsiteY4" fmla="*/ 3288881 h 3288880"/>
                <a:gd name="connsiteX0" fmla="*/ 2507170 w 2507638"/>
                <a:gd name="connsiteY0" fmla="*/ 3243247 h 3243247"/>
                <a:gd name="connsiteX1" fmla="*/ 2498583 w 2507638"/>
                <a:gd name="connsiteY1" fmla="*/ 2376791 h 3243247"/>
                <a:gd name="connsiteX2" fmla="*/ 2208395 w 2507638"/>
                <a:gd name="connsiteY2" fmla="*/ 727417 h 3243247"/>
                <a:gd name="connsiteX3" fmla="*/ 957712 w 2507638"/>
                <a:gd name="connsiteY3" fmla="*/ 90624 h 3243247"/>
                <a:gd name="connsiteX4" fmla="*/ 1133 w 2507638"/>
                <a:gd name="connsiteY4" fmla="*/ 127715 h 3243247"/>
                <a:gd name="connsiteX0" fmla="*/ 2793534 w 2794002"/>
                <a:gd name="connsiteY0" fmla="*/ 3243247 h 3243247"/>
                <a:gd name="connsiteX1" fmla="*/ 2784947 w 2794002"/>
                <a:gd name="connsiteY1" fmla="*/ 2376791 h 3243247"/>
                <a:gd name="connsiteX2" fmla="*/ 2494759 w 2794002"/>
                <a:gd name="connsiteY2" fmla="*/ 727417 h 3243247"/>
                <a:gd name="connsiteX3" fmla="*/ 1244076 w 2794002"/>
                <a:gd name="connsiteY3" fmla="*/ 90624 h 3243247"/>
                <a:gd name="connsiteX4" fmla="*/ 876 w 2794002"/>
                <a:gd name="connsiteY4" fmla="*/ 145375 h 3243247"/>
                <a:gd name="connsiteX0" fmla="*/ 2792658 w 2793126"/>
                <a:gd name="connsiteY0" fmla="*/ 3243247 h 3243247"/>
                <a:gd name="connsiteX1" fmla="*/ 2784071 w 2793126"/>
                <a:gd name="connsiteY1" fmla="*/ 2376791 h 3243247"/>
                <a:gd name="connsiteX2" fmla="*/ 2493883 w 2793126"/>
                <a:gd name="connsiteY2" fmla="*/ 727417 h 3243247"/>
                <a:gd name="connsiteX3" fmla="*/ 1243200 w 2793126"/>
                <a:gd name="connsiteY3" fmla="*/ 90624 h 3243247"/>
                <a:gd name="connsiteX4" fmla="*/ 0 w 2793126"/>
                <a:gd name="connsiteY4" fmla="*/ 145375 h 3243247"/>
                <a:gd name="connsiteX0" fmla="*/ 2792658 w 2793126"/>
                <a:gd name="connsiteY0" fmla="*/ 3237764 h 3237764"/>
                <a:gd name="connsiteX1" fmla="*/ 2784071 w 2793126"/>
                <a:gd name="connsiteY1" fmla="*/ 2371308 h 3237764"/>
                <a:gd name="connsiteX2" fmla="*/ 2493883 w 2793126"/>
                <a:gd name="connsiteY2" fmla="*/ 721934 h 3237764"/>
                <a:gd name="connsiteX3" fmla="*/ 1213030 w 2793126"/>
                <a:gd name="connsiteY3" fmla="*/ 91028 h 3237764"/>
                <a:gd name="connsiteX4" fmla="*/ 0 w 2793126"/>
                <a:gd name="connsiteY4" fmla="*/ 139892 h 3237764"/>
                <a:gd name="connsiteX0" fmla="*/ 2792658 w 2793126"/>
                <a:gd name="connsiteY0" fmla="*/ 3237764 h 3237764"/>
                <a:gd name="connsiteX1" fmla="*/ 2784071 w 2793126"/>
                <a:gd name="connsiteY1" fmla="*/ 2371308 h 3237764"/>
                <a:gd name="connsiteX2" fmla="*/ 2493883 w 2793126"/>
                <a:gd name="connsiteY2" fmla="*/ 721934 h 3237764"/>
                <a:gd name="connsiteX3" fmla="*/ 1213030 w 2793126"/>
                <a:gd name="connsiteY3" fmla="*/ 91028 h 3237764"/>
                <a:gd name="connsiteX4" fmla="*/ 0 w 2793126"/>
                <a:gd name="connsiteY4" fmla="*/ 139892 h 32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3126" h="3237764">
                  <a:moveTo>
                    <a:pt x="2792658" y="3237764"/>
                  </a:moveTo>
                  <a:cubicBezTo>
                    <a:pt x="2795617" y="2890056"/>
                    <a:pt x="2783569" y="2654535"/>
                    <a:pt x="2784071" y="2371308"/>
                  </a:cubicBezTo>
                  <a:cubicBezTo>
                    <a:pt x="2610743" y="2105177"/>
                    <a:pt x="2992812" y="919778"/>
                    <a:pt x="2493883" y="721934"/>
                  </a:cubicBezTo>
                  <a:cubicBezTo>
                    <a:pt x="2151838" y="737297"/>
                    <a:pt x="1457166" y="-308467"/>
                    <a:pt x="1213030" y="91028"/>
                  </a:cubicBezTo>
                  <a:cubicBezTo>
                    <a:pt x="813839" y="86283"/>
                    <a:pt x="700642" y="-3883"/>
                    <a:pt x="0" y="139892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51000">
                  <a:schemeClr val="bg1"/>
                </a:gs>
              </a:gsLst>
              <a:lin ang="81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14185" y="3093116"/>
              <a:ext cx="2165033" cy="1003701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3486436 w 3508020"/>
                <a:gd name="connsiteY0" fmla="*/ 1515089 h 1531290"/>
                <a:gd name="connsiteX1" fmla="*/ 3508020 w 3508020"/>
                <a:gd name="connsiteY1" fmla="*/ 925308 h 1531290"/>
                <a:gd name="connsiteX2" fmla="*/ 2237287 w 3508020"/>
                <a:gd name="connsiteY2" fmla="*/ 0 h 1531290"/>
                <a:gd name="connsiteX3" fmla="*/ 1031 w 3508020"/>
                <a:gd name="connsiteY3" fmla="*/ 658285 h 1531290"/>
                <a:gd name="connsiteX4" fmla="*/ 980400 w 3508020"/>
                <a:gd name="connsiteY4" fmla="*/ 1531289 h 1531290"/>
                <a:gd name="connsiteX0" fmla="*/ 3492790 w 3514374"/>
                <a:gd name="connsiteY0" fmla="*/ 1515089 h 1515089"/>
                <a:gd name="connsiteX1" fmla="*/ 3514374 w 3514374"/>
                <a:gd name="connsiteY1" fmla="*/ 925308 h 1515089"/>
                <a:gd name="connsiteX2" fmla="*/ 2243641 w 3514374"/>
                <a:gd name="connsiteY2" fmla="*/ 0 h 1515089"/>
                <a:gd name="connsiteX3" fmla="*/ 7385 w 3514374"/>
                <a:gd name="connsiteY3" fmla="*/ 658285 h 1515089"/>
                <a:gd name="connsiteX4" fmla="*/ 121864 w 3514374"/>
                <a:gd name="connsiteY4" fmla="*/ 1437103 h 1515089"/>
                <a:gd name="connsiteX0" fmla="*/ 3492790 w 3514374"/>
                <a:gd name="connsiteY0" fmla="*/ 1938933 h 1938933"/>
                <a:gd name="connsiteX1" fmla="*/ 3514374 w 3514374"/>
                <a:gd name="connsiteY1" fmla="*/ 1349152 h 1938933"/>
                <a:gd name="connsiteX2" fmla="*/ 2625803 w 3514374"/>
                <a:gd name="connsiteY2" fmla="*/ 0 h 1938933"/>
                <a:gd name="connsiteX3" fmla="*/ 7385 w 3514374"/>
                <a:gd name="connsiteY3" fmla="*/ 1082129 h 1938933"/>
                <a:gd name="connsiteX4" fmla="*/ 121864 w 3514374"/>
                <a:gd name="connsiteY4" fmla="*/ 1860947 h 1938933"/>
                <a:gd name="connsiteX0" fmla="*/ 3514374 w 3514374"/>
                <a:gd name="connsiteY0" fmla="*/ 1349152 h 1860946"/>
                <a:gd name="connsiteX1" fmla="*/ 2625803 w 3514374"/>
                <a:gd name="connsiteY1" fmla="*/ 0 h 1860946"/>
                <a:gd name="connsiteX2" fmla="*/ 7385 w 3514374"/>
                <a:gd name="connsiteY2" fmla="*/ 1082129 h 1860946"/>
                <a:gd name="connsiteX3" fmla="*/ 121864 w 3514374"/>
                <a:gd name="connsiteY3" fmla="*/ 1860947 h 1860946"/>
                <a:gd name="connsiteX0" fmla="*/ 3695398 w 3695398"/>
                <a:gd name="connsiteY0" fmla="*/ 530898 h 1860948"/>
                <a:gd name="connsiteX1" fmla="*/ 2625803 w 3695398"/>
                <a:gd name="connsiteY1" fmla="*/ 0 h 1860948"/>
                <a:gd name="connsiteX2" fmla="*/ 7385 w 3695398"/>
                <a:gd name="connsiteY2" fmla="*/ 1082129 h 1860948"/>
                <a:gd name="connsiteX3" fmla="*/ 121864 w 3695398"/>
                <a:gd name="connsiteY3" fmla="*/ 1860947 h 1860948"/>
                <a:gd name="connsiteX0" fmla="*/ 3695398 w 3695398"/>
                <a:gd name="connsiteY0" fmla="*/ 530898 h 1860946"/>
                <a:gd name="connsiteX1" fmla="*/ 2625803 w 3695398"/>
                <a:gd name="connsiteY1" fmla="*/ 0 h 1860946"/>
                <a:gd name="connsiteX2" fmla="*/ 7385 w 3695398"/>
                <a:gd name="connsiteY2" fmla="*/ 1082129 h 1860946"/>
                <a:gd name="connsiteX3" fmla="*/ 121864 w 3695398"/>
                <a:gd name="connsiteY3" fmla="*/ 1860947 h 1860946"/>
                <a:gd name="connsiteX0" fmla="*/ 3428891 w 3428891"/>
                <a:gd name="connsiteY0" fmla="*/ 566219 h 1860948"/>
                <a:gd name="connsiteX1" fmla="*/ 2625803 w 3428891"/>
                <a:gd name="connsiteY1" fmla="*/ 0 h 1860948"/>
                <a:gd name="connsiteX2" fmla="*/ 7385 w 3428891"/>
                <a:gd name="connsiteY2" fmla="*/ 1082129 h 1860948"/>
                <a:gd name="connsiteX3" fmla="*/ 121864 w 3428891"/>
                <a:gd name="connsiteY3" fmla="*/ 1860947 h 1860948"/>
                <a:gd name="connsiteX0" fmla="*/ 3428891 w 3428891"/>
                <a:gd name="connsiteY0" fmla="*/ 566219 h 1860946"/>
                <a:gd name="connsiteX1" fmla="*/ 2625803 w 3428891"/>
                <a:gd name="connsiteY1" fmla="*/ 0 h 1860946"/>
                <a:gd name="connsiteX2" fmla="*/ 7385 w 3428891"/>
                <a:gd name="connsiteY2" fmla="*/ 1082129 h 1860946"/>
                <a:gd name="connsiteX3" fmla="*/ 121864 w 3428891"/>
                <a:gd name="connsiteY3" fmla="*/ 1860947 h 186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8891" h="1860946">
                  <a:moveTo>
                    <a:pt x="3428891" y="566219"/>
                  </a:moveTo>
                  <a:cubicBezTo>
                    <a:pt x="3049397" y="300089"/>
                    <a:pt x="3124732" y="197844"/>
                    <a:pt x="2625803" y="0"/>
                  </a:cubicBezTo>
                  <a:cubicBezTo>
                    <a:pt x="2283758" y="15363"/>
                    <a:pt x="251521" y="682634"/>
                    <a:pt x="7385" y="1082129"/>
                  </a:cubicBezTo>
                  <a:cubicBezTo>
                    <a:pt x="-29759" y="1642510"/>
                    <a:pt x="83326" y="1475816"/>
                    <a:pt x="121864" y="1860947"/>
                  </a:cubicBezTo>
                </a:path>
              </a:pathLst>
            </a:custGeom>
            <a:gradFill>
              <a:gsLst>
                <a:gs pos="35000">
                  <a:schemeClr val="accent3">
                    <a:lumMod val="40000"/>
                    <a:lumOff val="60000"/>
                  </a:schemeClr>
                </a:gs>
                <a:gs pos="60000">
                  <a:schemeClr val="bg1"/>
                </a:gs>
              </a:gsLst>
              <a:lin ang="4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67577" y="3397630"/>
              <a:ext cx="1744288" cy="77827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2526041 w 2527706"/>
                <a:gd name="connsiteY0" fmla="*/ 1515089 h 1531290"/>
                <a:gd name="connsiteX1" fmla="*/ 2527511 w 2527706"/>
                <a:gd name="connsiteY1" fmla="*/ 513238 h 1531290"/>
                <a:gd name="connsiteX2" fmla="*/ 1276892 w 2527706"/>
                <a:gd name="connsiteY2" fmla="*/ 0 h 1531290"/>
                <a:gd name="connsiteX3" fmla="*/ 41295 w 2527706"/>
                <a:gd name="connsiteY3" fmla="*/ 652398 h 1531290"/>
                <a:gd name="connsiteX4" fmla="*/ 20005 w 2527706"/>
                <a:gd name="connsiteY4" fmla="*/ 1531289 h 1531290"/>
                <a:gd name="connsiteX0" fmla="*/ 2666838 w 2666884"/>
                <a:gd name="connsiteY0" fmla="*/ 1314941 h 1531288"/>
                <a:gd name="connsiteX1" fmla="*/ 2527511 w 2666884"/>
                <a:gd name="connsiteY1" fmla="*/ 513238 h 1531288"/>
                <a:gd name="connsiteX2" fmla="*/ 1276892 w 2666884"/>
                <a:gd name="connsiteY2" fmla="*/ 0 h 1531288"/>
                <a:gd name="connsiteX3" fmla="*/ 41295 w 2666884"/>
                <a:gd name="connsiteY3" fmla="*/ 652398 h 1531288"/>
                <a:gd name="connsiteX4" fmla="*/ 20005 w 2666884"/>
                <a:gd name="connsiteY4" fmla="*/ 1531289 h 1531288"/>
                <a:gd name="connsiteX0" fmla="*/ 2740491 w 2740535"/>
                <a:gd name="connsiteY0" fmla="*/ 1314941 h 1531290"/>
                <a:gd name="connsiteX1" fmla="*/ 2601164 w 2740535"/>
                <a:gd name="connsiteY1" fmla="*/ 513238 h 1531290"/>
                <a:gd name="connsiteX2" fmla="*/ 1350545 w 2740535"/>
                <a:gd name="connsiteY2" fmla="*/ 0 h 1531290"/>
                <a:gd name="connsiteX3" fmla="*/ 9351 w 2740535"/>
                <a:gd name="connsiteY3" fmla="*/ 887867 h 1531290"/>
                <a:gd name="connsiteX4" fmla="*/ 93658 w 2740535"/>
                <a:gd name="connsiteY4" fmla="*/ 1531289 h 1531290"/>
                <a:gd name="connsiteX0" fmla="*/ 2779778 w 2779823"/>
                <a:gd name="connsiteY0" fmla="*/ 1314941 h 1442989"/>
                <a:gd name="connsiteX1" fmla="*/ 2640451 w 2779823"/>
                <a:gd name="connsiteY1" fmla="*/ 513238 h 1442989"/>
                <a:gd name="connsiteX2" fmla="*/ 1389832 w 2779823"/>
                <a:gd name="connsiteY2" fmla="*/ 0 h 1442989"/>
                <a:gd name="connsiteX3" fmla="*/ 48638 w 2779823"/>
                <a:gd name="connsiteY3" fmla="*/ 887867 h 1442989"/>
                <a:gd name="connsiteX4" fmla="*/ 17292 w 2779823"/>
                <a:gd name="connsiteY4" fmla="*/ 1442989 h 1442989"/>
                <a:gd name="connsiteX0" fmla="*/ 2762487 w 2762532"/>
                <a:gd name="connsiteY0" fmla="*/ 1314941 h 1442989"/>
                <a:gd name="connsiteX1" fmla="*/ 2623160 w 2762532"/>
                <a:gd name="connsiteY1" fmla="*/ 513238 h 1442989"/>
                <a:gd name="connsiteX2" fmla="*/ 1372541 w 2762532"/>
                <a:gd name="connsiteY2" fmla="*/ 0 h 1442989"/>
                <a:gd name="connsiteX3" fmla="*/ 31347 w 2762532"/>
                <a:gd name="connsiteY3" fmla="*/ 887867 h 1442989"/>
                <a:gd name="connsiteX4" fmla="*/ 1 w 2762532"/>
                <a:gd name="connsiteY4" fmla="*/ 1442989 h 144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532" h="1442989">
                  <a:moveTo>
                    <a:pt x="2762487" y="1314941"/>
                  </a:moveTo>
                  <a:cubicBezTo>
                    <a:pt x="2765446" y="967233"/>
                    <a:pt x="2622658" y="796465"/>
                    <a:pt x="2623160" y="513238"/>
                  </a:cubicBezTo>
                  <a:cubicBezTo>
                    <a:pt x="2449832" y="247107"/>
                    <a:pt x="1871470" y="197844"/>
                    <a:pt x="1372541" y="0"/>
                  </a:cubicBezTo>
                  <a:cubicBezTo>
                    <a:pt x="1030496" y="15363"/>
                    <a:pt x="275483" y="488372"/>
                    <a:pt x="31347" y="887867"/>
                  </a:cubicBezTo>
                  <a:cubicBezTo>
                    <a:pt x="-5797" y="1448248"/>
                    <a:pt x="36889" y="1057859"/>
                    <a:pt x="1" y="1442989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1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477618" y="3376612"/>
              <a:ext cx="1608594" cy="82590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625" h="1531288">
                  <a:moveTo>
                    <a:pt x="2526041" y="1515089"/>
                  </a:moveTo>
                  <a:cubicBezTo>
                    <a:pt x="2529000" y="1167381"/>
                    <a:pt x="2547123" y="1208535"/>
                    <a:pt x="2547625" y="925308"/>
                  </a:cubicBezTo>
                  <a:cubicBezTo>
                    <a:pt x="2374297" y="659177"/>
                    <a:pt x="1775821" y="197844"/>
                    <a:pt x="1276892" y="0"/>
                  </a:cubicBezTo>
                  <a:cubicBezTo>
                    <a:pt x="934847" y="15363"/>
                    <a:pt x="285431" y="252903"/>
                    <a:pt x="41295" y="652398"/>
                  </a:cubicBezTo>
                  <a:cubicBezTo>
                    <a:pt x="4151" y="1212779"/>
                    <a:pt x="-18533" y="1146158"/>
                    <a:pt x="20005" y="1531289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337315" y="1544637"/>
              <a:ext cx="1557646" cy="126661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  <a:gd name="connsiteX0" fmla="*/ 0 w 3283221"/>
                <a:gd name="connsiteY0" fmla="*/ 2151031 h 2667889"/>
                <a:gd name="connsiteX1" fmla="*/ 1716036 w 3283221"/>
                <a:gd name="connsiteY1" fmla="*/ 2667889 h 2667889"/>
                <a:gd name="connsiteX2" fmla="*/ 2922220 w 3283221"/>
                <a:gd name="connsiteY2" fmla="*/ 1918792 h 2667889"/>
                <a:gd name="connsiteX3" fmla="*/ 3283221 w 3283221"/>
                <a:gd name="connsiteY3" fmla="*/ 678530 h 2667889"/>
                <a:gd name="connsiteX4" fmla="*/ 2207482 w 3283221"/>
                <a:gd name="connsiteY4" fmla="*/ 1 h 2667889"/>
                <a:gd name="connsiteX5" fmla="*/ 903720 w 3283221"/>
                <a:gd name="connsiteY5" fmla="*/ 456683 h 2667889"/>
                <a:gd name="connsiteX6" fmla="*/ 0 w 3283221"/>
                <a:gd name="connsiteY6" fmla="*/ 2151031 h 2667889"/>
                <a:gd name="connsiteX0" fmla="*/ 0 w 3283221"/>
                <a:gd name="connsiteY0" fmla="*/ 2151029 h 2187051"/>
                <a:gd name="connsiteX1" fmla="*/ 1059826 w 3283221"/>
                <a:gd name="connsiteY1" fmla="*/ 1745142 h 2187051"/>
                <a:gd name="connsiteX2" fmla="*/ 2922220 w 3283221"/>
                <a:gd name="connsiteY2" fmla="*/ 1918790 h 2187051"/>
                <a:gd name="connsiteX3" fmla="*/ 3283221 w 3283221"/>
                <a:gd name="connsiteY3" fmla="*/ 678528 h 2187051"/>
                <a:gd name="connsiteX4" fmla="*/ 2207482 w 3283221"/>
                <a:gd name="connsiteY4" fmla="*/ -1 h 2187051"/>
                <a:gd name="connsiteX5" fmla="*/ 903720 w 3283221"/>
                <a:gd name="connsiteY5" fmla="*/ 456681 h 2187051"/>
                <a:gd name="connsiteX6" fmla="*/ 0 w 3283221"/>
                <a:gd name="connsiteY6" fmla="*/ 2151029 h 2187051"/>
                <a:gd name="connsiteX0" fmla="*/ 0 w 3283221"/>
                <a:gd name="connsiteY0" fmla="*/ 2151031 h 2458396"/>
                <a:gd name="connsiteX1" fmla="*/ 1014487 w 3283221"/>
                <a:gd name="connsiteY1" fmla="*/ 2441521 h 2458396"/>
                <a:gd name="connsiteX2" fmla="*/ 1059826 w 3283221"/>
                <a:gd name="connsiteY2" fmla="*/ 1745144 h 2458396"/>
                <a:gd name="connsiteX3" fmla="*/ 2922220 w 3283221"/>
                <a:gd name="connsiteY3" fmla="*/ 1918792 h 2458396"/>
                <a:gd name="connsiteX4" fmla="*/ 3283221 w 3283221"/>
                <a:gd name="connsiteY4" fmla="*/ 678530 h 2458396"/>
                <a:gd name="connsiteX5" fmla="*/ 2207482 w 3283221"/>
                <a:gd name="connsiteY5" fmla="*/ 1 h 2458396"/>
                <a:gd name="connsiteX6" fmla="*/ 903720 w 3283221"/>
                <a:gd name="connsiteY6" fmla="*/ 456683 h 2458396"/>
                <a:gd name="connsiteX7" fmla="*/ 0 w 3283221"/>
                <a:gd name="connsiteY7" fmla="*/ 2151031 h 2458396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922220 w 3283221"/>
                <a:gd name="connsiteY2" fmla="*/ 1918790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3283221"/>
                <a:gd name="connsiteY0" fmla="*/ 2151031 h 2448959"/>
                <a:gd name="connsiteX1" fmla="*/ 1014487 w 3283221"/>
                <a:gd name="connsiteY1" fmla="*/ 2441521 h 2448959"/>
                <a:gd name="connsiteX2" fmla="*/ 1817223 w 3283221"/>
                <a:gd name="connsiteY2" fmla="*/ 1614155 h 2448959"/>
                <a:gd name="connsiteX3" fmla="*/ 3283221 w 3283221"/>
                <a:gd name="connsiteY3" fmla="*/ 678530 h 2448959"/>
                <a:gd name="connsiteX4" fmla="*/ 2207482 w 3283221"/>
                <a:gd name="connsiteY4" fmla="*/ 1 h 2448959"/>
                <a:gd name="connsiteX5" fmla="*/ 903720 w 3283221"/>
                <a:gd name="connsiteY5" fmla="*/ 456683 h 2448959"/>
                <a:gd name="connsiteX6" fmla="*/ 0 w 3283221"/>
                <a:gd name="connsiteY6" fmla="*/ 2151031 h 2448959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322580 w 3283221"/>
                <a:gd name="connsiteY2" fmla="*/ 1993848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2322591"/>
                <a:gd name="connsiteY0" fmla="*/ 2151031 h 2448959"/>
                <a:gd name="connsiteX1" fmla="*/ 1014487 w 2322591"/>
                <a:gd name="connsiteY1" fmla="*/ 2441521 h 2448959"/>
                <a:gd name="connsiteX2" fmla="*/ 2322580 w 2322591"/>
                <a:gd name="connsiteY2" fmla="*/ 1993850 h 2448959"/>
                <a:gd name="connsiteX3" fmla="*/ 1887830 w 2322591"/>
                <a:gd name="connsiteY3" fmla="*/ 1415841 h 2448959"/>
                <a:gd name="connsiteX4" fmla="*/ 2207482 w 2322591"/>
                <a:gd name="connsiteY4" fmla="*/ 1 h 2448959"/>
                <a:gd name="connsiteX5" fmla="*/ 903720 w 2322591"/>
                <a:gd name="connsiteY5" fmla="*/ 456683 h 2448959"/>
                <a:gd name="connsiteX6" fmla="*/ 0 w 2322591"/>
                <a:gd name="connsiteY6" fmla="*/ 2151031 h 2448959"/>
                <a:gd name="connsiteX0" fmla="*/ 0 w 2389416"/>
                <a:gd name="connsiteY0" fmla="*/ 2151029 h 2448957"/>
                <a:gd name="connsiteX1" fmla="*/ 1014487 w 2389416"/>
                <a:gd name="connsiteY1" fmla="*/ 2441519 h 2448957"/>
                <a:gd name="connsiteX2" fmla="*/ 2322580 w 2389416"/>
                <a:gd name="connsiteY2" fmla="*/ 1993848 h 2448957"/>
                <a:gd name="connsiteX3" fmla="*/ 2389416 w 2389416"/>
                <a:gd name="connsiteY3" fmla="*/ 1367274 h 2448957"/>
                <a:gd name="connsiteX4" fmla="*/ 2207482 w 2389416"/>
                <a:gd name="connsiteY4" fmla="*/ -1 h 2448957"/>
                <a:gd name="connsiteX5" fmla="*/ 903720 w 2389416"/>
                <a:gd name="connsiteY5" fmla="*/ 456681 h 2448957"/>
                <a:gd name="connsiteX6" fmla="*/ 0 w 2389416"/>
                <a:gd name="connsiteY6" fmla="*/ 2151029 h 2448957"/>
                <a:gd name="connsiteX0" fmla="*/ 0 w 2389416"/>
                <a:gd name="connsiteY0" fmla="*/ 1695332 h 1993260"/>
                <a:gd name="connsiteX1" fmla="*/ 1014487 w 2389416"/>
                <a:gd name="connsiteY1" fmla="*/ 1985822 h 1993260"/>
                <a:gd name="connsiteX2" fmla="*/ 2322580 w 2389416"/>
                <a:gd name="connsiteY2" fmla="*/ 1538151 h 1993260"/>
                <a:gd name="connsiteX3" fmla="*/ 2389416 w 2389416"/>
                <a:gd name="connsiteY3" fmla="*/ 911577 h 1993260"/>
                <a:gd name="connsiteX4" fmla="*/ 1479617 w 2389416"/>
                <a:gd name="connsiteY4" fmla="*/ 497950 h 1993260"/>
                <a:gd name="connsiteX5" fmla="*/ 903720 w 2389416"/>
                <a:gd name="connsiteY5" fmla="*/ 984 h 1993260"/>
                <a:gd name="connsiteX6" fmla="*/ 0 w 2389416"/>
                <a:gd name="connsiteY6" fmla="*/ 1695332 h 1993260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903720 w 2389416"/>
                <a:gd name="connsiteY5" fmla="*/ 280081 h 2272357"/>
                <a:gd name="connsiteX6" fmla="*/ 0 w 2389416"/>
                <a:gd name="connsiteY6" fmla="*/ 1974429 h 2272357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311622 w 2389416"/>
                <a:gd name="connsiteY5" fmla="*/ 659776 h 2272357"/>
                <a:gd name="connsiteX6" fmla="*/ 0 w 2389416"/>
                <a:gd name="connsiteY6" fmla="*/ 1974429 h 2272357"/>
                <a:gd name="connsiteX0" fmla="*/ 0 w 2389416"/>
                <a:gd name="connsiteY0" fmla="*/ 2081072 h 2379000"/>
                <a:gd name="connsiteX1" fmla="*/ 1014487 w 2389416"/>
                <a:gd name="connsiteY1" fmla="*/ 2371562 h 2379000"/>
                <a:gd name="connsiteX2" fmla="*/ 2322580 w 2389416"/>
                <a:gd name="connsiteY2" fmla="*/ 1923891 h 2379000"/>
                <a:gd name="connsiteX3" fmla="*/ 2389416 w 2389416"/>
                <a:gd name="connsiteY3" fmla="*/ 1297317 h 2379000"/>
                <a:gd name="connsiteX4" fmla="*/ 2064172 w 2389416"/>
                <a:gd name="connsiteY4" fmla="*/ 106643 h 2379000"/>
                <a:gd name="connsiteX5" fmla="*/ 311622 w 2389416"/>
                <a:gd name="connsiteY5" fmla="*/ 766419 h 2379000"/>
                <a:gd name="connsiteX6" fmla="*/ 0 w 2389416"/>
                <a:gd name="connsiteY6" fmla="*/ 2081072 h 2379000"/>
                <a:gd name="connsiteX0" fmla="*/ 0 w 2672266"/>
                <a:gd name="connsiteY0" fmla="*/ 1997190 h 2376427"/>
                <a:gd name="connsiteX1" fmla="*/ 1297337 w 2672266"/>
                <a:gd name="connsiteY1" fmla="*/ 2371564 h 2376427"/>
                <a:gd name="connsiteX2" fmla="*/ 2605430 w 2672266"/>
                <a:gd name="connsiteY2" fmla="*/ 1923893 h 2376427"/>
                <a:gd name="connsiteX3" fmla="*/ 2672266 w 2672266"/>
                <a:gd name="connsiteY3" fmla="*/ 1297319 h 2376427"/>
                <a:gd name="connsiteX4" fmla="*/ 2347022 w 2672266"/>
                <a:gd name="connsiteY4" fmla="*/ 106645 h 2376427"/>
                <a:gd name="connsiteX5" fmla="*/ 594472 w 2672266"/>
                <a:gd name="connsiteY5" fmla="*/ 766421 h 2376427"/>
                <a:gd name="connsiteX6" fmla="*/ 0 w 2672266"/>
                <a:gd name="connsiteY6" fmla="*/ 1997190 h 2376427"/>
                <a:gd name="connsiteX0" fmla="*/ 15855 w 2688121"/>
                <a:gd name="connsiteY0" fmla="*/ 1963182 h 2342419"/>
                <a:gd name="connsiteX1" fmla="*/ 1313192 w 2688121"/>
                <a:gd name="connsiteY1" fmla="*/ 2337556 h 2342419"/>
                <a:gd name="connsiteX2" fmla="*/ 2621285 w 2688121"/>
                <a:gd name="connsiteY2" fmla="*/ 1889885 h 2342419"/>
                <a:gd name="connsiteX3" fmla="*/ 2688121 w 2688121"/>
                <a:gd name="connsiteY3" fmla="*/ 1263311 h 2342419"/>
                <a:gd name="connsiteX4" fmla="*/ 2362877 w 2688121"/>
                <a:gd name="connsiteY4" fmla="*/ 72637 h 2342419"/>
                <a:gd name="connsiteX5" fmla="*/ 71027 w 2688121"/>
                <a:gd name="connsiteY5" fmla="*/ 1377010 h 2342419"/>
                <a:gd name="connsiteX6" fmla="*/ 15855 w 2688121"/>
                <a:gd name="connsiteY6" fmla="*/ 1963182 h 2342419"/>
                <a:gd name="connsiteX0" fmla="*/ 88831 w 2761097"/>
                <a:gd name="connsiteY0" fmla="*/ 1963182 h 2342419"/>
                <a:gd name="connsiteX1" fmla="*/ 1386168 w 2761097"/>
                <a:gd name="connsiteY1" fmla="*/ 2337556 h 2342419"/>
                <a:gd name="connsiteX2" fmla="*/ 2694261 w 2761097"/>
                <a:gd name="connsiteY2" fmla="*/ 1889885 h 2342419"/>
                <a:gd name="connsiteX3" fmla="*/ 2761097 w 2761097"/>
                <a:gd name="connsiteY3" fmla="*/ 1263311 h 2342419"/>
                <a:gd name="connsiteX4" fmla="*/ 2435853 w 2761097"/>
                <a:gd name="connsiteY4" fmla="*/ 72637 h 2342419"/>
                <a:gd name="connsiteX5" fmla="*/ 144003 w 2761097"/>
                <a:gd name="connsiteY5" fmla="*/ 1377010 h 2342419"/>
                <a:gd name="connsiteX6" fmla="*/ 88831 w 2761097"/>
                <a:gd name="connsiteY6" fmla="*/ 1963182 h 2342419"/>
                <a:gd name="connsiteX0" fmla="*/ 88831 w 2761097"/>
                <a:gd name="connsiteY0" fmla="*/ 1963182 h 2648703"/>
                <a:gd name="connsiteX1" fmla="*/ 1171203 w 2761097"/>
                <a:gd name="connsiteY1" fmla="*/ 2646608 h 2648703"/>
                <a:gd name="connsiteX2" fmla="*/ 2694261 w 2761097"/>
                <a:gd name="connsiteY2" fmla="*/ 1889885 h 2648703"/>
                <a:gd name="connsiteX3" fmla="*/ 2761097 w 2761097"/>
                <a:gd name="connsiteY3" fmla="*/ 1263311 h 2648703"/>
                <a:gd name="connsiteX4" fmla="*/ 2435853 w 2761097"/>
                <a:gd name="connsiteY4" fmla="*/ 72637 h 2648703"/>
                <a:gd name="connsiteX5" fmla="*/ 144003 w 2761097"/>
                <a:gd name="connsiteY5" fmla="*/ 1377010 h 2648703"/>
                <a:gd name="connsiteX6" fmla="*/ 88831 w 2761097"/>
                <a:gd name="connsiteY6" fmla="*/ 1963182 h 2648703"/>
                <a:gd name="connsiteX0" fmla="*/ 88831 w 2761097"/>
                <a:gd name="connsiteY0" fmla="*/ 1963182 h 2648703"/>
                <a:gd name="connsiteX1" fmla="*/ 1171203 w 2761097"/>
                <a:gd name="connsiteY1" fmla="*/ 2646608 h 2648703"/>
                <a:gd name="connsiteX2" fmla="*/ 2064449 w 2761097"/>
                <a:gd name="connsiteY2" fmla="*/ 2446179 h 2648703"/>
                <a:gd name="connsiteX3" fmla="*/ 2761097 w 2761097"/>
                <a:gd name="connsiteY3" fmla="*/ 1263311 h 2648703"/>
                <a:gd name="connsiteX4" fmla="*/ 2435853 w 2761097"/>
                <a:gd name="connsiteY4" fmla="*/ 72637 h 2648703"/>
                <a:gd name="connsiteX5" fmla="*/ 144003 w 2761097"/>
                <a:gd name="connsiteY5" fmla="*/ 1377010 h 2648703"/>
                <a:gd name="connsiteX6" fmla="*/ 88831 w 2761097"/>
                <a:gd name="connsiteY6" fmla="*/ 1963182 h 2648703"/>
                <a:gd name="connsiteX0" fmla="*/ 88831 w 2761097"/>
                <a:gd name="connsiteY0" fmla="*/ 1963182 h 2666901"/>
                <a:gd name="connsiteX1" fmla="*/ 1171203 w 2761097"/>
                <a:gd name="connsiteY1" fmla="*/ 2646608 h 2666901"/>
                <a:gd name="connsiteX2" fmla="*/ 2064449 w 2761097"/>
                <a:gd name="connsiteY2" fmla="*/ 2446179 h 2666901"/>
                <a:gd name="connsiteX3" fmla="*/ 2761097 w 2761097"/>
                <a:gd name="connsiteY3" fmla="*/ 1263311 h 2666901"/>
                <a:gd name="connsiteX4" fmla="*/ 2435853 w 2761097"/>
                <a:gd name="connsiteY4" fmla="*/ 72637 h 2666901"/>
                <a:gd name="connsiteX5" fmla="*/ 144003 w 2761097"/>
                <a:gd name="connsiteY5" fmla="*/ 1377010 h 2666901"/>
                <a:gd name="connsiteX6" fmla="*/ 88831 w 2761097"/>
                <a:gd name="connsiteY6" fmla="*/ 1963182 h 2666901"/>
                <a:gd name="connsiteX0" fmla="*/ 88831 w 2516984"/>
                <a:gd name="connsiteY0" fmla="*/ 1963182 h 2666901"/>
                <a:gd name="connsiteX1" fmla="*/ 1171203 w 2516984"/>
                <a:gd name="connsiteY1" fmla="*/ 2646608 h 2666901"/>
                <a:gd name="connsiteX2" fmla="*/ 2064449 w 2516984"/>
                <a:gd name="connsiteY2" fmla="*/ 2446179 h 2666901"/>
                <a:gd name="connsiteX3" fmla="*/ 2466935 w 2516984"/>
                <a:gd name="connsiteY3" fmla="*/ 1188255 h 2666901"/>
                <a:gd name="connsiteX4" fmla="*/ 2435853 w 2516984"/>
                <a:gd name="connsiteY4" fmla="*/ 72637 h 2666901"/>
                <a:gd name="connsiteX5" fmla="*/ 144003 w 2516984"/>
                <a:gd name="connsiteY5" fmla="*/ 1377010 h 2666901"/>
                <a:gd name="connsiteX6" fmla="*/ 88831 w 2516984"/>
                <a:gd name="connsiteY6" fmla="*/ 1963182 h 2666901"/>
                <a:gd name="connsiteX0" fmla="*/ 88831 w 2466936"/>
                <a:gd name="connsiteY0" fmla="*/ 1340384 h 2044103"/>
                <a:gd name="connsiteX1" fmla="*/ 1171203 w 2466936"/>
                <a:gd name="connsiteY1" fmla="*/ 2023810 h 2044103"/>
                <a:gd name="connsiteX2" fmla="*/ 2064449 w 2466936"/>
                <a:gd name="connsiteY2" fmla="*/ 1823381 h 2044103"/>
                <a:gd name="connsiteX3" fmla="*/ 2466935 w 2466936"/>
                <a:gd name="connsiteY3" fmla="*/ 565457 h 2044103"/>
                <a:gd name="connsiteX4" fmla="*/ 2168088 w 2466936"/>
                <a:gd name="connsiteY4" fmla="*/ 107680 h 2044103"/>
                <a:gd name="connsiteX5" fmla="*/ 144003 w 2466936"/>
                <a:gd name="connsiteY5" fmla="*/ 754212 h 2044103"/>
                <a:gd name="connsiteX6" fmla="*/ 88831 w 2466936"/>
                <a:gd name="connsiteY6" fmla="*/ 1340384 h 2044103"/>
                <a:gd name="connsiteX0" fmla="*/ 88831 w 2466934"/>
                <a:gd name="connsiteY0" fmla="*/ 1340382 h 2044101"/>
                <a:gd name="connsiteX1" fmla="*/ 1171203 w 2466934"/>
                <a:gd name="connsiteY1" fmla="*/ 2023808 h 2044101"/>
                <a:gd name="connsiteX2" fmla="*/ 2064449 w 2466934"/>
                <a:gd name="connsiteY2" fmla="*/ 1823379 h 2044101"/>
                <a:gd name="connsiteX3" fmla="*/ 2466935 w 2466934"/>
                <a:gd name="connsiteY3" fmla="*/ 565455 h 2044101"/>
                <a:gd name="connsiteX4" fmla="*/ 2168088 w 2466934"/>
                <a:gd name="connsiteY4" fmla="*/ 107678 h 2044101"/>
                <a:gd name="connsiteX5" fmla="*/ 144003 w 2466934"/>
                <a:gd name="connsiteY5" fmla="*/ 754210 h 2044101"/>
                <a:gd name="connsiteX6" fmla="*/ 88831 w 2466934"/>
                <a:gd name="connsiteY6" fmla="*/ 1340382 h 2044101"/>
                <a:gd name="connsiteX0" fmla="*/ 88831 w 2466936"/>
                <a:gd name="connsiteY0" fmla="*/ 1340382 h 2044101"/>
                <a:gd name="connsiteX1" fmla="*/ 1171203 w 2466936"/>
                <a:gd name="connsiteY1" fmla="*/ 2023808 h 2044101"/>
                <a:gd name="connsiteX2" fmla="*/ 2064449 w 2466936"/>
                <a:gd name="connsiteY2" fmla="*/ 1823379 h 2044101"/>
                <a:gd name="connsiteX3" fmla="*/ 2466935 w 2466936"/>
                <a:gd name="connsiteY3" fmla="*/ 565455 h 2044101"/>
                <a:gd name="connsiteX4" fmla="*/ 2168088 w 2466936"/>
                <a:gd name="connsiteY4" fmla="*/ 107678 h 2044101"/>
                <a:gd name="connsiteX5" fmla="*/ 144003 w 2466936"/>
                <a:gd name="connsiteY5" fmla="*/ 754210 h 2044101"/>
                <a:gd name="connsiteX6" fmla="*/ 88831 w 2466936"/>
                <a:gd name="connsiteY6" fmla="*/ 1340382 h 2044101"/>
                <a:gd name="connsiteX0" fmla="*/ 88831 w 2466934"/>
                <a:gd name="connsiteY0" fmla="*/ 1340382 h 2044101"/>
                <a:gd name="connsiteX1" fmla="*/ 1171203 w 2466934"/>
                <a:gd name="connsiteY1" fmla="*/ 2023808 h 2044101"/>
                <a:gd name="connsiteX2" fmla="*/ 2064449 w 2466934"/>
                <a:gd name="connsiteY2" fmla="*/ 1823379 h 2044101"/>
                <a:gd name="connsiteX3" fmla="*/ 2466935 w 2466934"/>
                <a:gd name="connsiteY3" fmla="*/ 565455 h 2044101"/>
                <a:gd name="connsiteX4" fmla="*/ 2168088 w 2466934"/>
                <a:gd name="connsiteY4" fmla="*/ 107678 h 2044101"/>
                <a:gd name="connsiteX5" fmla="*/ 144003 w 2466934"/>
                <a:gd name="connsiteY5" fmla="*/ 754210 h 2044101"/>
                <a:gd name="connsiteX6" fmla="*/ 88831 w 2466934"/>
                <a:gd name="connsiteY6" fmla="*/ 1340382 h 2044101"/>
                <a:gd name="connsiteX0" fmla="*/ 88831 w 2466936"/>
                <a:gd name="connsiteY0" fmla="*/ 1329024 h 2032743"/>
                <a:gd name="connsiteX1" fmla="*/ 1171203 w 2466936"/>
                <a:gd name="connsiteY1" fmla="*/ 2012450 h 2032743"/>
                <a:gd name="connsiteX2" fmla="*/ 2064449 w 2466936"/>
                <a:gd name="connsiteY2" fmla="*/ 1812021 h 2032743"/>
                <a:gd name="connsiteX3" fmla="*/ 2466935 w 2466936"/>
                <a:gd name="connsiteY3" fmla="*/ 554097 h 2032743"/>
                <a:gd name="connsiteX4" fmla="*/ 2168088 w 2466936"/>
                <a:gd name="connsiteY4" fmla="*/ 96320 h 2032743"/>
                <a:gd name="connsiteX5" fmla="*/ 1374857 w 2466936"/>
                <a:gd name="connsiteY5" fmla="*/ 56668 h 2032743"/>
                <a:gd name="connsiteX6" fmla="*/ 144003 w 2466936"/>
                <a:gd name="connsiteY6" fmla="*/ 742852 h 2032743"/>
                <a:gd name="connsiteX7" fmla="*/ 88831 w 2466936"/>
                <a:gd name="connsiteY7" fmla="*/ 1329024 h 2032743"/>
                <a:gd name="connsiteX0" fmla="*/ 88831 w 2466934"/>
                <a:gd name="connsiteY0" fmla="*/ 1588097 h 2291816"/>
                <a:gd name="connsiteX1" fmla="*/ 1171203 w 2466934"/>
                <a:gd name="connsiteY1" fmla="*/ 2271523 h 2291816"/>
                <a:gd name="connsiteX2" fmla="*/ 2064449 w 2466934"/>
                <a:gd name="connsiteY2" fmla="*/ 2071094 h 2291816"/>
                <a:gd name="connsiteX3" fmla="*/ 2466935 w 2466934"/>
                <a:gd name="connsiteY3" fmla="*/ 813170 h 2291816"/>
                <a:gd name="connsiteX4" fmla="*/ 2168088 w 2466934"/>
                <a:gd name="connsiteY4" fmla="*/ 355393 h 2291816"/>
                <a:gd name="connsiteX5" fmla="*/ 1378628 w 2466934"/>
                <a:gd name="connsiteY5" fmla="*/ 19933 h 2291816"/>
                <a:gd name="connsiteX6" fmla="*/ 144003 w 2466934"/>
                <a:gd name="connsiteY6" fmla="*/ 1001925 h 2291816"/>
                <a:gd name="connsiteX7" fmla="*/ 88831 w 2466934"/>
                <a:gd name="connsiteY7" fmla="*/ 1588097 h 2291816"/>
                <a:gd name="connsiteX0" fmla="*/ 88831 w 2466936"/>
                <a:gd name="connsiteY0" fmla="*/ 1588099 h 2291818"/>
                <a:gd name="connsiteX1" fmla="*/ 1171203 w 2466936"/>
                <a:gd name="connsiteY1" fmla="*/ 2271525 h 2291818"/>
                <a:gd name="connsiteX2" fmla="*/ 2064449 w 2466936"/>
                <a:gd name="connsiteY2" fmla="*/ 2071096 h 2291818"/>
                <a:gd name="connsiteX3" fmla="*/ 2466935 w 2466936"/>
                <a:gd name="connsiteY3" fmla="*/ 813172 h 2291818"/>
                <a:gd name="connsiteX4" fmla="*/ 2168088 w 2466936"/>
                <a:gd name="connsiteY4" fmla="*/ 355395 h 2291818"/>
                <a:gd name="connsiteX5" fmla="*/ 1378628 w 2466936"/>
                <a:gd name="connsiteY5" fmla="*/ 19935 h 2291818"/>
                <a:gd name="connsiteX6" fmla="*/ 831786 w 2466936"/>
                <a:gd name="connsiteY6" fmla="*/ 377555 h 2291818"/>
                <a:gd name="connsiteX7" fmla="*/ 144003 w 2466936"/>
                <a:gd name="connsiteY7" fmla="*/ 1001927 h 2291818"/>
                <a:gd name="connsiteX8" fmla="*/ 88831 w 2466936"/>
                <a:gd name="connsiteY8" fmla="*/ 1588099 h 2291818"/>
                <a:gd name="connsiteX0" fmla="*/ 88831 w 2466934"/>
                <a:gd name="connsiteY0" fmla="*/ 1588099 h 2291818"/>
                <a:gd name="connsiteX1" fmla="*/ 1171203 w 2466934"/>
                <a:gd name="connsiteY1" fmla="*/ 2271525 h 2291818"/>
                <a:gd name="connsiteX2" fmla="*/ 2064449 w 2466934"/>
                <a:gd name="connsiteY2" fmla="*/ 2071096 h 2291818"/>
                <a:gd name="connsiteX3" fmla="*/ 2466935 w 2466934"/>
                <a:gd name="connsiteY3" fmla="*/ 813172 h 2291818"/>
                <a:gd name="connsiteX4" fmla="*/ 2168088 w 2466934"/>
                <a:gd name="connsiteY4" fmla="*/ 355395 h 2291818"/>
                <a:gd name="connsiteX5" fmla="*/ 1378628 w 2466934"/>
                <a:gd name="connsiteY5" fmla="*/ 19935 h 2291818"/>
                <a:gd name="connsiteX6" fmla="*/ 797843 w 2466934"/>
                <a:gd name="connsiteY6" fmla="*/ 333403 h 2291818"/>
                <a:gd name="connsiteX7" fmla="*/ 144003 w 2466934"/>
                <a:gd name="connsiteY7" fmla="*/ 1001927 h 2291818"/>
                <a:gd name="connsiteX8" fmla="*/ 88831 w 2466934"/>
                <a:gd name="connsiteY8" fmla="*/ 1588099 h 2291818"/>
                <a:gd name="connsiteX0" fmla="*/ 88831 w 2466936"/>
                <a:gd name="connsiteY0" fmla="*/ 1588099 h 2291818"/>
                <a:gd name="connsiteX1" fmla="*/ 1171203 w 2466936"/>
                <a:gd name="connsiteY1" fmla="*/ 2271525 h 2291818"/>
                <a:gd name="connsiteX2" fmla="*/ 2064449 w 2466936"/>
                <a:gd name="connsiteY2" fmla="*/ 2071096 h 2291818"/>
                <a:gd name="connsiteX3" fmla="*/ 2466935 w 2466936"/>
                <a:gd name="connsiteY3" fmla="*/ 813172 h 2291818"/>
                <a:gd name="connsiteX4" fmla="*/ 2168088 w 2466936"/>
                <a:gd name="connsiteY4" fmla="*/ 355395 h 2291818"/>
                <a:gd name="connsiteX5" fmla="*/ 1378628 w 2466936"/>
                <a:gd name="connsiteY5" fmla="*/ 19935 h 2291818"/>
                <a:gd name="connsiteX6" fmla="*/ 797843 w 2466936"/>
                <a:gd name="connsiteY6" fmla="*/ 333403 h 2291818"/>
                <a:gd name="connsiteX7" fmla="*/ 144003 w 2466936"/>
                <a:gd name="connsiteY7" fmla="*/ 1001927 h 2291818"/>
                <a:gd name="connsiteX8" fmla="*/ 88831 w 2466936"/>
                <a:gd name="connsiteY8" fmla="*/ 1588099 h 2291818"/>
                <a:gd name="connsiteX0" fmla="*/ 88831 w 2466934"/>
                <a:gd name="connsiteY0" fmla="*/ 1713079 h 2416798"/>
                <a:gd name="connsiteX1" fmla="*/ 1171203 w 2466934"/>
                <a:gd name="connsiteY1" fmla="*/ 2396505 h 2416798"/>
                <a:gd name="connsiteX2" fmla="*/ 2064449 w 2466934"/>
                <a:gd name="connsiteY2" fmla="*/ 2196076 h 2416798"/>
                <a:gd name="connsiteX3" fmla="*/ 2466935 w 2466934"/>
                <a:gd name="connsiteY3" fmla="*/ 938152 h 2416798"/>
                <a:gd name="connsiteX4" fmla="*/ 2168088 w 2466934"/>
                <a:gd name="connsiteY4" fmla="*/ 480375 h 2416798"/>
                <a:gd name="connsiteX5" fmla="*/ 1413827 w 2466934"/>
                <a:gd name="connsiteY5" fmla="*/ 15407 h 2416798"/>
                <a:gd name="connsiteX6" fmla="*/ 797843 w 2466934"/>
                <a:gd name="connsiteY6" fmla="*/ 458383 h 2416798"/>
                <a:gd name="connsiteX7" fmla="*/ 144003 w 2466934"/>
                <a:gd name="connsiteY7" fmla="*/ 1126907 h 2416798"/>
                <a:gd name="connsiteX8" fmla="*/ 88831 w 2466934"/>
                <a:gd name="connsiteY8" fmla="*/ 1713079 h 2416798"/>
                <a:gd name="connsiteX0" fmla="*/ 88831 w 2466936"/>
                <a:gd name="connsiteY0" fmla="*/ 1713081 h 2416800"/>
                <a:gd name="connsiteX1" fmla="*/ 1171203 w 2466936"/>
                <a:gd name="connsiteY1" fmla="*/ 2396507 h 2416800"/>
                <a:gd name="connsiteX2" fmla="*/ 2064449 w 2466936"/>
                <a:gd name="connsiteY2" fmla="*/ 2196078 h 2416800"/>
                <a:gd name="connsiteX3" fmla="*/ 2466935 w 2466936"/>
                <a:gd name="connsiteY3" fmla="*/ 938154 h 2416800"/>
                <a:gd name="connsiteX4" fmla="*/ 2168088 w 2466936"/>
                <a:gd name="connsiteY4" fmla="*/ 480377 h 2416800"/>
                <a:gd name="connsiteX5" fmla="*/ 1413827 w 2466936"/>
                <a:gd name="connsiteY5" fmla="*/ 15409 h 2416800"/>
                <a:gd name="connsiteX6" fmla="*/ 797843 w 2466936"/>
                <a:gd name="connsiteY6" fmla="*/ 458385 h 2416800"/>
                <a:gd name="connsiteX7" fmla="*/ 144003 w 2466936"/>
                <a:gd name="connsiteY7" fmla="*/ 1126909 h 2416800"/>
                <a:gd name="connsiteX8" fmla="*/ 88831 w 2466936"/>
                <a:gd name="connsiteY8" fmla="*/ 1713081 h 2416800"/>
                <a:gd name="connsiteX0" fmla="*/ 88831 w 2466934"/>
                <a:gd name="connsiteY0" fmla="*/ 1697672 h 2401391"/>
                <a:gd name="connsiteX1" fmla="*/ 1171203 w 2466934"/>
                <a:gd name="connsiteY1" fmla="*/ 2381098 h 2401391"/>
                <a:gd name="connsiteX2" fmla="*/ 2064449 w 2466934"/>
                <a:gd name="connsiteY2" fmla="*/ 2180669 h 2401391"/>
                <a:gd name="connsiteX3" fmla="*/ 2466935 w 2466934"/>
                <a:gd name="connsiteY3" fmla="*/ 922745 h 2401391"/>
                <a:gd name="connsiteX4" fmla="*/ 2168088 w 2466934"/>
                <a:gd name="connsiteY4" fmla="*/ 464968 h 2401391"/>
                <a:gd name="connsiteX5" fmla="*/ 1413827 w 2466934"/>
                <a:gd name="connsiteY5" fmla="*/ 0 h 2401391"/>
                <a:gd name="connsiteX6" fmla="*/ 797843 w 2466934"/>
                <a:gd name="connsiteY6" fmla="*/ 442976 h 2401391"/>
                <a:gd name="connsiteX7" fmla="*/ 144003 w 2466934"/>
                <a:gd name="connsiteY7" fmla="*/ 1111500 h 2401391"/>
                <a:gd name="connsiteX8" fmla="*/ 88831 w 2466934"/>
                <a:gd name="connsiteY8" fmla="*/ 1697672 h 2401391"/>
                <a:gd name="connsiteX0" fmla="*/ 88831 w 2466936"/>
                <a:gd name="connsiteY0" fmla="*/ 1697672 h 2401391"/>
                <a:gd name="connsiteX1" fmla="*/ 1171203 w 2466936"/>
                <a:gd name="connsiteY1" fmla="*/ 2381098 h 2401391"/>
                <a:gd name="connsiteX2" fmla="*/ 2064449 w 2466936"/>
                <a:gd name="connsiteY2" fmla="*/ 2180669 h 2401391"/>
                <a:gd name="connsiteX3" fmla="*/ 2466935 w 2466936"/>
                <a:gd name="connsiteY3" fmla="*/ 922745 h 2401391"/>
                <a:gd name="connsiteX4" fmla="*/ 1413827 w 2466936"/>
                <a:gd name="connsiteY4" fmla="*/ 0 h 2401391"/>
                <a:gd name="connsiteX5" fmla="*/ 797843 w 2466936"/>
                <a:gd name="connsiteY5" fmla="*/ 442976 h 2401391"/>
                <a:gd name="connsiteX6" fmla="*/ 144003 w 2466936"/>
                <a:gd name="connsiteY6" fmla="*/ 1111500 h 2401391"/>
                <a:gd name="connsiteX7" fmla="*/ 88831 w 2466936"/>
                <a:gd name="connsiteY7" fmla="*/ 1697672 h 2401391"/>
                <a:gd name="connsiteX0" fmla="*/ 88831 w 2466934"/>
                <a:gd name="connsiteY0" fmla="*/ 1644692 h 2348411"/>
                <a:gd name="connsiteX1" fmla="*/ 1171203 w 2466934"/>
                <a:gd name="connsiteY1" fmla="*/ 2328118 h 2348411"/>
                <a:gd name="connsiteX2" fmla="*/ 2064449 w 2466934"/>
                <a:gd name="connsiteY2" fmla="*/ 2127689 h 2348411"/>
                <a:gd name="connsiteX3" fmla="*/ 2466935 w 2466934"/>
                <a:gd name="connsiteY3" fmla="*/ 869765 h 2348411"/>
                <a:gd name="connsiteX4" fmla="*/ 1700448 w 2466934"/>
                <a:gd name="connsiteY4" fmla="*/ 0 h 2348411"/>
                <a:gd name="connsiteX5" fmla="*/ 797843 w 2466934"/>
                <a:gd name="connsiteY5" fmla="*/ 389996 h 2348411"/>
                <a:gd name="connsiteX6" fmla="*/ 144003 w 2466934"/>
                <a:gd name="connsiteY6" fmla="*/ 1058520 h 2348411"/>
                <a:gd name="connsiteX7" fmla="*/ 88831 w 2466934"/>
                <a:gd name="connsiteY7" fmla="*/ 1644692 h 234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6934" h="2348411">
                  <a:moveTo>
                    <a:pt x="88831" y="1644692"/>
                  </a:moveTo>
                  <a:cubicBezTo>
                    <a:pt x="111692" y="1859236"/>
                    <a:pt x="684166" y="2366825"/>
                    <a:pt x="1171203" y="2328118"/>
                  </a:cubicBezTo>
                  <a:cubicBezTo>
                    <a:pt x="1658240" y="2289412"/>
                    <a:pt x="1935234" y="2487747"/>
                    <a:pt x="2064449" y="2127689"/>
                  </a:cubicBezTo>
                  <a:cubicBezTo>
                    <a:pt x="2067408" y="1779981"/>
                    <a:pt x="2338209" y="1267781"/>
                    <a:pt x="2466935" y="869765"/>
                  </a:cubicBezTo>
                  <a:cubicBezTo>
                    <a:pt x="2358498" y="506320"/>
                    <a:pt x="1978630" y="79961"/>
                    <a:pt x="1700448" y="0"/>
                  </a:cubicBezTo>
                  <a:cubicBezTo>
                    <a:pt x="1528015" y="103768"/>
                    <a:pt x="1063956" y="336706"/>
                    <a:pt x="797843" y="389996"/>
                  </a:cubicBezTo>
                  <a:cubicBezTo>
                    <a:pt x="592072" y="553661"/>
                    <a:pt x="267829" y="856763"/>
                    <a:pt x="144003" y="1058520"/>
                  </a:cubicBezTo>
                  <a:cubicBezTo>
                    <a:pt x="13151" y="1435916"/>
                    <a:pt x="-74336" y="1324668"/>
                    <a:pt x="88831" y="164469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24174" y="1436698"/>
              <a:ext cx="1508700" cy="125574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  <a:gd name="connsiteX0" fmla="*/ 0 w 3283221"/>
                <a:gd name="connsiteY0" fmla="*/ 2151031 h 2667889"/>
                <a:gd name="connsiteX1" fmla="*/ 1716036 w 3283221"/>
                <a:gd name="connsiteY1" fmla="*/ 2667889 h 2667889"/>
                <a:gd name="connsiteX2" fmla="*/ 2922220 w 3283221"/>
                <a:gd name="connsiteY2" fmla="*/ 1918792 h 2667889"/>
                <a:gd name="connsiteX3" fmla="*/ 3283221 w 3283221"/>
                <a:gd name="connsiteY3" fmla="*/ 678530 h 2667889"/>
                <a:gd name="connsiteX4" fmla="*/ 2207482 w 3283221"/>
                <a:gd name="connsiteY4" fmla="*/ 1 h 2667889"/>
                <a:gd name="connsiteX5" fmla="*/ 903720 w 3283221"/>
                <a:gd name="connsiteY5" fmla="*/ 456683 h 2667889"/>
                <a:gd name="connsiteX6" fmla="*/ 0 w 3283221"/>
                <a:gd name="connsiteY6" fmla="*/ 2151031 h 2667889"/>
                <a:gd name="connsiteX0" fmla="*/ 0 w 3283221"/>
                <a:gd name="connsiteY0" fmla="*/ 2151029 h 2187051"/>
                <a:gd name="connsiteX1" fmla="*/ 1059826 w 3283221"/>
                <a:gd name="connsiteY1" fmla="*/ 1745142 h 2187051"/>
                <a:gd name="connsiteX2" fmla="*/ 2922220 w 3283221"/>
                <a:gd name="connsiteY2" fmla="*/ 1918790 h 2187051"/>
                <a:gd name="connsiteX3" fmla="*/ 3283221 w 3283221"/>
                <a:gd name="connsiteY3" fmla="*/ 678528 h 2187051"/>
                <a:gd name="connsiteX4" fmla="*/ 2207482 w 3283221"/>
                <a:gd name="connsiteY4" fmla="*/ -1 h 2187051"/>
                <a:gd name="connsiteX5" fmla="*/ 903720 w 3283221"/>
                <a:gd name="connsiteY5" fmla="*/ 456681 h 2187051"/>
                <a:gd name="connsiteX6" fmla="*/ 0 w 3283221"/>
                <a:gd name="connsiteY6" fmla="*/ 2151029 h 2187051"/>
                <a:gd name="connsiteX0" fmla="*/ 0 w 3283221"/>
                <a:gd name="connsiteY0" fmla="*/ 2151031 h 2458396"/>
                <a:gd name="connsiteX1" fmla="*/ 1014487 w 3283221"/>
                <a:gd name="connsiteY1" fmla="*/ 2441521 h 2458396"/>
                <a:gd name="connsiteX2" fmla="*/ 1059826 w 3283221"/>
                <a:gd name="connsiteY2" fmla="*/ 1745144 h 2458396"/>
                <a:gd name="connsiteX3" fmla="*/ 2922220 w 3283221"/>
                <a:gd name="connsiteY3" fmla="*/ 1918792 h 2458396"/>
                <a:gd name="connsiteX4" fmla="*/ 3283221 w 3283221"/>
                <a:gd name="connsiteY4" fmla="*/ 678530 h 2458396"/>
                <a:gd name="connsiteX5" fmla="*/ 2207482 w 3283221"/>
                <a:gd name="connsiteY5" fmla="*/ 1 h 2458396"/>
                <a:gd name="connsiteX6" fmla="*/ 903720 w 3283221"/>
                <a:gd name="connsiteY6" fmla="*/ 456683 h 2458396"/>
                <a:gd name="connsiteX7" fmla="*/ 0 w 3283221"/>
                <a:gd name="connsiteY7" fmla="*/ 2151031 h 2458396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922220 w 3283221"/>
                <a:gd name="connsiteY2" fmla="*/ 1918790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3283221"/>
                <a:gd name="connsiteY0" fmla="*/ 2151031 h 2448959"/>
                <a:gd name="connsiteX1" fmla="*/ 1014487 w 3283221"/>
                <a:gd name="connsiteY1" fmla="*/ 2441521 h 2448959"/>
                <a:gd name="connsiteX2" fmla="*/ 1817223 w 3283221"/>
                <a:gd name="connsiteY2" fmla="*/ 1614155 h 2448959"/>
                <a:gd name="connsiteX3" fmla="*/ 3283221 w 3283221"/>
                <a:gd name="connsiteY3" fmla="*/ 678530 h 2448959"/>
                <a:gd name="connsiteX4" fmla="*/ 2207482 w 3283221"/>
                <a:gd name="connsiteY4" fmla="*/ 1 h 2448959"/>
                <a:gd name="connsiteX5" fmla="*/ 903720 w 3283221"/>
                <a:gd name="connsiteY5" fmla="*/ 456683 h 2448959"/>
                <a:gd name="connsiteX6" fmla="*/ 0 w 3283221"/>
                <a:gd name="connsiteY6" fmla="*/ 2151031 h 2448959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322580 w 3283221"/>
                <a:gd name="connsiteY2" fmla="*/ 1993848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2322591"/>
                <a:gd name="connsiteY0" fmla="*/ 2151031 h 2448959"/>
                <a:gd name="connsiteX1" fmla="*/ 1014487 w 2322591"/>
                <a:gd name="connsiteY1" fmla="*/ 2441521 h 2448959"/>
                <a:gd name="connsiteX2" fmla="*/ 2322580 w 2322591"/>
                <a:gd name="connsiteY2" fmla="*/ 1993850 h 2448959"/>
                <a:gd name="connsiteX3" fmla="*/ 1887830 w 2322591"/>
                <a:gd name="connsiteY3" fmla="*/ 1415841 h 2448959"/>
                <a:gd name="connsiteX4" fmla="*/ 2207482 w 2322591"/>
                <a:gd name="connsiteY4" fmla="*/ 1 h 2448959"/>
                <a:gd name="connsiteX5" fmla="*/ 903720 w 2322591"/>
                <a:gd name="connsiteY5" fmla="*/ 456683 h 2448959"/>
                <a:gd name="connsiteX6" fmla="*/ 0 w 2322591"/>
                <a:gd name="connsiteY6" fmla="*/ 2151031 h 2448959"/>
                <a:gd name="connsiteX0" fmla="*/ 0 w 2389416"/>
                <a:gd name="connsiteY0" fmla="*/ 2151029 h 2448957"/>
                <a:gd name="connsiteX1" fmla="*/ 1014487 w 2389416"/>
                <a:gd name="connsiteY1" fmla="*/ 2441519 h 2448957"/>
                <a:gd name="connsiteX2" fmla="*/ 2322580 w 2389416"/>
                <a:gd name="connsiteY2" fmla="*/ 1993848 h 2448957"/>
                <a:gd name="connsiteX3" fmla="*/ 2389416 w 2389416"/>
                <a:gd name="connsiteY3" fmla="*/ 1367274 h 2448957"/>
                <a:gd name="connsiteX4" fmla="*/ 2207482 w 2389416"/>
                <a:gd name="connsiteY4" fmla="*/ -1 h 2448957"/>
                <a:gd name="connsiteX5" fmla="*/ 903720 w 2389416"/>
                <a:gd name="connsiteY5" fmla="*/ 456681 h 2448957"/>
                <a:gd name="connsiteX6" fmla="*/ 0 w 2389416"/>
                <a:gd name="connsiteY6" fmla="*/ 2151029 h 2448957"/>
                <a:gd name="connsiteX0" fmla="*/ 0 w 2389416"/>
                <a:gd name="connsiteY0" fmla="*/ 1695332 h 1993260"/>
                <a:gd name="connsiteX1" fmla="*/ 1014487 w 2389416"/>
                <a:gd name="connsiteY1" fmla="*/ 1985822 h 1993260"/>
                <a:gd name="connsiteX2" fmla="*/ 2322580 w 2389416"/>
                <a:gd name="connsiteY2" fmla="*/ 1538151 h 1993260"/>
                <a:gd name="connsiteX3" fmla="*/ 2389416 w 2389416"/>
                <a:gd name="connsiteY3" fmla="*/ 911577 h 1993260"/>
                <a:gd name="connsiteX4" fmla="*/ 1479617 w 2389416"/>
                <a:gd name="connsiteY4" fmla="*/ 497950 h 1993260"/>
                <a:gd name="connsiteX5" fmla="*/ 903720 w 2389416"/>
                <a:gd name="connsiteY5" fmla="*/ 984 h 1993260"/>
                <a:gd name="connsiteX6" fmla="*/ 0 w 2389416"/>
                <a:gd name="connsiteY6" fmla="*/ 1695332 h 1993260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903720 w 2389416"/>
                <a:gd name="connsiteY5" fmla="*/ 280081 h 2272357"/>
                <a:gd name="connsiteX6" fmla="*/ 0 w 2389416"/>
                <a:gd name="connsiteY6" fmla="*/ 1974429 h 2272357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311622 w 2389416"/>
                <a:gd name="connsiteY5" fmla="*/ 659776 h 2272357"/>
                <a:gd name="connsiteX6" fmla="*/ 0 w 2389416"/>
                <a:gd name="connsiteY6" fmla="*/ 1974429 h 2272357"/>
                <a:gd name="connsiteX0" fmla="*/ 0 w 2389416"/>
                <a:gd name="connsiteY0" fmla="*/ 2081072 h 2379000"/>
                <a:gd name="connsiteX1" fmla="*/ 1014487 w 2389416"/>
                <a:gd name="connsiteY1" fmla="*/ 2371562 h 2379000"/>
                <a:gd name="connsiteX2" fmla="*/ 2322580 w 2389416"/>
                <a:gd name="connsiteY2" fmla="*/ 1923891 h 2379000"/>
                <a:gd name="connsiteX3" fmla="*/ 2389416 w 2389416"/>
                <a:gd name="connsiteY3" fmla="*/ 1297317 h 2379000"/>
                <a:gd name="connsiteX4" fmla="*/ 2064172 w 2389416"/>
                <a:gd name="connsiteY4" fmla="*/ 106643 h 2379000"/>
                <a:gd name="connsiteX5" fmla="*/ 311622 w 2389416"/>
                <a:gd name="connsiteY5" fmla="*/ 766419 h 2379000"/>
                <a:gd name="connsiteX6" fmla="*/ 0 w 2389416"/>
                <a:gd name="connsiteY6" fmla="*/ 2081072 h 2379000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1083 h 2349011"/>
                <a:gd name="connsiteX1" fmla="*/ 1014487 w 2389416"/>
                <a:gd name="connsiteY1" fmla="*/ 2341573 h 2349011"/>
                <a:gd name="connsiteX2" fmla="*/ 2322580 w 2389416"/>
                <a:gd name="connsiteY2" fmla="*/ 1893902 h 2349011"/>
                <a:gd name="connsiteX3" fmla="*/ 2389416 w 2389416"/>
                <a:gd name="connsiteY3" fmla="*/ 1267328 h 2349011"/>
                <a:gd name="connsiteX4" fmla="*/ 2064172 w 2389416"/>
                <a:gd name="connsiteY4" fmla="*/ 76654 h 2349011"/>
                <a:gd name="connsiteX5" fmla="*/ 1156541 w 2389416"/>
                <a:gd name="connsiteY5" fmla="*/ 159072 h 2349011"/>
                <a:gd name="connsiteX6" fmla="*/ 311622 w 2389416"/>
                <a:gd name="connsiteY6" fmla="*/ 736430 h 2349011"/>
                <a:gd name="connsiteX7" fmla="*/ 0 w 2389416"/>
                <a:gd name="connsiteY7" fmla="*/ 2051083 h 2349011"/>
                <a:gd name="connsiteX0" fmla="*/ 0 w 2389416"/>
                <a:gd name="connsiteY0" fmla="*/ 2030332 h 2328260"/>
                <a:gd name="connsiteX1" fmla="*/ 1014487 w 2389416"/>
                <a:gd name="connsiteY1" fmla="*/ 2320822 h 2328260"/>
                <a:gd name="connsiteX2" fmla="*/ 2322580 w 2389416"/>
                <a:gd name="connsiteY2" fmla="*/ 1873151 h 2328260"/>
                <a:gd name="connsiteX3" fmla="*/ 2389416 w 2389416"/>
                <a:gd name="connsiteY3" fmla="*/ 1246577 h 2328260"/>
                <a:gd name="connsiteX4" fmla="*/ 2064172 w 2389416"/>
                <a:gd name="connsiteY4" fmla="*/ 55903 h 2328260"/>
                <a:gd name="connsiteX5" fmla="*/ 1156541 w 2389416"/>
                <a:gd name="connsiteY5" fmla="*/ 138321 h 2328260"/>
                <a:gd name="connsiteX6" fmla="*/ 311622 w 2389416"/>
                <a:gd name="connsiteY6" fmla="*/ 715679 h 2328260"/>
                <a:gd name="connsiteX7" fmla="*/ 0 w 2389416"/>
                <a:gd name="connsiteY7" fmla="*/ 2030332 h 232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416" h="2328260">
                  <a:moveTo>
                    <a:pt x="0" y="2030332"/>
                  </a:moveTo>
                  <a:cubicBezTo>
                    <a:pt x="22861" y="2244876"/>
                    <a:pt x="527450" y="2359529"/>
                    <a:pt x="1014487" y="2320822"/>
                  </a:cubicBezTo>
                  <a:cubicBezTo>
                    <a:pt x="1501524" y="2282116"/>
                    <a:pt x="1944458" y="2166983"/>
                    <a:pt x="2322580" y="1873151"/>
                  </a:cubicBezTo>
                  <a:cubicBezTo>
                    <a:pt x="2325539" y="1525443"/>
                    <a:pt x="2260690" y="1644593"/>
                    <a:pt x="2389416" y="1246577"/>
                  </a:cubicBezTo>
                  <a:cubicBezTo>
                    <a:pt x="1857123" y="730556"/>
                    <a:pt x="2397062" y="178235"/>
                    <a:pt x="2064172" y="55903"/>
                  </a:cubicBezTo>
                  <a:cubicBezTo>
                    <a:pt x="1808410" y="-81711"/>
                    <a:pt x="1524060" y="69566"/>
                    <a:pt x="1156541" y="138321"/>
                  </a:cubicBezTo>
                  <a:cubicBezTo>
                    <a:pt x="899648" y="313038"/>
                    <a:pt x="589863" y="559285"/>
                    <a:pt x="311622" y="715679"/>
                  </a:cubicBezTo>
                  <a:cubicBezTo>
                    <a:pt x="180770" y="1093075"/>
                    <a:pt x="17857" y="1471896"/>
                    <a:pt x="0" y="203033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70024" y="2523003"/>
              <a:ext cx="1398457" cy="1211663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4818" h="2246526">
                  <a:moveTo>
                    <a:pt x="2653" y="837831"/>
                  </a:moveTo>
                  <a:cubicBezTo>
                    <a:pt x="-34491" y="1398212"/>
                    <a:pt x="327500" y="2055656"/>
                    <a:pt x="516891" y="2246526"/>
                  </a:cubicBezTo>
                  <a:cubicBezTo>
                    <a:pt x="759548" y="2100044"/>
                    <a:pt x="1405238" y="1773736"/>
                    <a:pt x="1763304" y="1568070"/>
                  </a:cubicBezTo>
                  <a:cubicBezTo>
                    <a:pt x="1766263" y="1220362"/>
                    <a:pt x="2086092" y="696390"/>
                    <a:pt x="2214818" y="298374"/>
                  </a:cubicBezTo>
                  <a:cubicBezTo>
                    <a:pt x="2041490" y="32243"/>
                    <a:pt x="1571240" y="268485"/>
                    <a:pt x="1192993" y="0"/>
                  </a:cubicBezTo>
                  <a:cubicBezTo>
                    <a:pt x="941459" y="395056"/>
                    <a:pt x="246789" y="438336"/>
                    <a:pt x="2653" y="83783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524000" y="1654379"/>
              <a:ext cx="1603157" cy="131785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64524 h 2443414"/>
                <a:gd name="connsiteX1" fmla="*/ 1012054 w 2539013"/>
                <a:gd name="connsiteY1" fmla="*/ 2443414 h 2443414"/>
                <a:gd name="connsiteX2" fmla="*/ 2228295 w 2539013"/>
                <a:gd name="connsiteY2" fmla="*/ 1617790 h 2443414"/>
                <a:gd name="connsiteX3" fmla="*/ 2539013 w 2539013"/>
                <a:gd name="connsiteY3" fmla="*/ 312773 h 2443414"/>
                <a:gd name="connsiteX4" fmla="*/ 843378 w 2539013"/>
                <a:gd name="connsiteY4" fmla="*/ 108586 h 2443414"/>
                <a:gd name="connsiteX5" fmla="*/ 0 w 2539013"/>
                <a:gd name="connsiteY5" fmla="*/ 1564524 h 24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013" h="2443414">
                  <a:moveTo>
                    <a:pt x="0" y="1564524"/>
                  </a:moveTo>
                  <a:cubicBezTo>
                    <a:pt x="279647" y="1777588"/>
                    <a:pt x="822663" y="2252544"/>
                    <a:pt x="1012054" y="2443414"/>
                  </a:cubicBezTo>
                  <a:cubicBezTo>
                    <a:pt x="1254711" y="2296932"/>
                    <a:pt x="2151821" y="1847003"/>
                    <a:pt x="2228295" y="1617790"/>
                  </a:cubicBezTo>
                  <a:cubicBezTo>
                    <a:pt x="2231254" y="1270082"/>
                    <a:pt x="2512113" y="790260"/>
                    <a:pt x="2539013" y="312773"/>
                  </a:cubicBezTo>
                  <a:cubicBezTo>
                    <a:pt x="2047636" y="-79926"/>
                    <a:pt x="1352365" y="-46773"/>
                    <a:pt x="843378" y="108586"/>
                  </a:cubicBezTo>
                  <a:cubicBezTo>
                    <a:pt x="591844" y="503642"/>
                    <a:pt x="244136" y="1165029"/>
                    <a:pt x="0" y="156452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76600" y="2438401"/>
              <a:ext cx="1796832" cy="143892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5747" h="2667887">
                  <a:moveTo>
                    <a:pt x="0" y="1736017"/>
                  </a:moveTo>
                  <a:cubicBezTo>
                    <a:pt x="279647" y="1949081"/>
                    <a:pt x="1089171" y="2477017"/>
                    <a:pt x="1278562" y="2667887"/>
                  </a:cubicBezTo>
                  <a:cubicBezTo>
                    <a:pt x="1521219" y="2521405"/>
                    <a:pt x="2126680" y="2124456"/>
                    <a:pt x="2484746" y="1918790"/>
                  </a:cubicBezTo>
                  <a:cubicBezTo>
                    <a:pt x="2487705" y="1571082"/>
                    <a:pt x="2717021" y="1076544"/>
                    <a:pt x="2845747" y="678528"/>
                  </a:cubicBezTo>
                  <a:cubicBezTo>
                    <a:pt x="2313454" y="162507"/>
                    <a:pt x="2102898" y="122331"/>
                    <a:pt x="1770008" y="-1"/>
                  </a:cubicBezTo>
                  <a:cubicBezTo>
                    <a:pt x="1572886" y="154343"/>
                    <a:pt x="737781" y="426360"/>
                    <a:pt x="466246" y="456681"/>
                  </a:cubicBezTo>
                  <a:cubicBezTo>
                    <a:pt x="335394" y="834077"/>
                    <a:pt x="17857" y="1177581"/>
                    <a:pt x="0" y="173601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49009" y="2673350"/>
              <a:ext cx="1661525" cy="100330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39 w 2223961"/>
                <a:gd name="connsiteY0" fmla="*/ 129927 h 2674759"/>
                <a:gd name="connsiteX1" fmla="*/ 722144 w 2223961"/>
                <a:gd name="connsiteY1" fmla="*/ 2674759 h 2674759"/>
                <a:gd name="connsiteX2" fmla="*/ 1772447 w 2223961"/>
                <a:gd name="connsiteY2" fmla="*/ 1590119 h 2674759"/>
                <a:gd name="connsiteX3" fmla="*/ 2223961 w 2223961"/>
                <a:gd name="connsiteY3" fmla="*/ 320423 h 2674759"/>
                <a:gd name="connsiteX4" fmla="*/ 1202136 w 2223961"/>
                <a:gd name="connsiteY4" fmla="*/ 22049 h 2674759"/>
                <a:gd name="connsiteX5" fmla="*/ 1739 w 2223961"/>
                <a:gd name="connsiteY5" fmla="*/ 129927 h 2674759"/>
                <a:gd name="connsiteX0" fmla="*/ 407246 w 2629468"/>
                <a:gd name="connsiteY0" fmla="*/ 129927 h 1635121"/>
                <a:gd name="connsiteX1" fmla="*/ 41510 w 2629468"/>
                <a:gd name="connsiteY1" fmla="*/ 1367907 h 1635121"/>
                <a:gd name="connsiteX2" fmla="*/ 2177954 w 2629468"/>
                <a:gd name="connsiteY2" fmla="*/ 1590119 h 1635121"/>
                <a:gd name="connsiteX3" fmla="*/ 2629468 w 2629468"/>
                <a:gd name="connsiteY3" fmla="*/ 320423 h 1635121"/>
                <a:gd name="connsiteX4" fmla="*/ 1607643 w 2629468"/>
                <a:gd name="connsiteY4" fmla="*/ 22049 h 1635121"/>
                <a:gd name="connsiteX5" fmla="*/ 407246 w 2629468"/>
                <a:gd name="connsiteY5" fmla="*/ 129927 h 1635121"/>
                <a:gd name="connsiteX0" fmla="*/ 407246 w 2629468"/>
                <a:gd name="connsiteY0" fmla="*/ 237386 h 1742582"/>
                <a:gd name="connsiteX1" fmla="*/ 41510 w 2629468"/>
                <a:gd name="connsiteY1" fmla="*/ 1475366 h 1742582"/>
                <a:gd name="connsiteX2" fmla="*/ 2177954 w 2629468"/>
                <a:gd name="connsiteY2" fmla="*/ 1697578 h 1742582"/>
                <a:gd name="connsiteX3" fmla="*/ 2629468 w 2629468"/>
                <a:gd name="connsiteY3" fmla="*/ 427882 h 1742582"/>
                <a:gd name="connsiteX4" fmla="*/ 1295880 w 2629468"/>
                <a:gd name="connsiteY4" fmla="*/ 0 h 1742582"/>
                <a:gd name="connsiteX5" fmla="*/ 407246 w 2629468"/>
                <a:gd name="connsiteY5" fmla="*/ 237386 h 1742582"/>
                <a:gd name="connsiteX0" fmla="*/ 407246 w 2212498"/>
                <a:gd name="connsiteY0" fmla="*/ 237386 h 1742580"/>
                <a:gd name="connsiteX1" fmla="*/ 41510 w 2212498"/>
                <a:gd name="connsiteY1" fmla="*/ 1475366 h 1742580"/>
                <a:gd name="connsiteX2" fmla="*/ 2177954 w 2212498"/>
                <a:gd name="connsiteY2" fmla="*/ 1697578 h 1742580"/>
                <a:gd name="connsiteX3" fmla="*/ 1295880 w 2212498"/>
                <a:gd name="connsiteY3" fmla="*/ 0 h 1742580"/>
                <a:gd name="connsiteX4" fmla="*/ 407246 w 2212498"/>
                <a:gd name="connsiteY4" fmla="*/ 237386 h 1742580"/>
                <a:gd name="connsiteX0" fmla="*/ 407246 w 1538937"/>
                <a:gd name="connsiteY0" fmla="*/ 237386 h 1655444"/>
                <a:gd name="connsiteX1" fmla="*/ 41510 w 1538937"/>
                <a:gd name="connsiteY1" fmla="*/ 1475366 h 1655444"/>
                <a:gd name="connsiteX2" fmla="*/ 1398547 w 1538937"/>
                <a:gd name="connsiteY2" fmla="*/ 1603390 h 1655444"/>
                <a:gd name="connsiteX3" fmla="*/ 1295880 w 1538937"/>
                <a:gd name="connsiteY3" fmla="*/ 0 h 1655444"/>
                <a:gd name="connsiteX4" fmla="*/ 407246 w 1538937"/>
                <a:gd name="connsiteY4" fmla="*/ 237386 h 1655444"/>
                <a:gd name="connsiteX0" fmla="*/ 407246 w 1428793"/>
                <a:gd name="connsiteY0" fmla="*/ 237386 h 1655442"/>
                <a:gd name="connsiteX1" fmla="*/ 41510 w 1428793"/>
                <a:gd name="connsiteY1" fmla="*/ 1475366 h 1655442"/>
                <a:gd name="connsiteX2" fmla="*/ 1398547 w 1428793"/>
                <a:gd name="connsiteY2" fmla="*/ 1603390 h 1655442"/>
                <a:gd name="connsiteX3" fmla="*/ 1295880 w 1428793"/>
                <a:gd name="connsiteY3" fmla="*/ 0 h 1655442"/>
                <a:gd name="connsiteX4" fmla="*/ 407246 w 1428793"/>
                <a:gd name="connsiteY4" fmla="*/ 237386 h 1655442"/>
                <a:gd name="connsiteX0" fmla="*/ 407246 w 1428793"/>
                <a:gd name="connsiteY0" fmla="*/ 237386 h 1758872"/>
                <a:gd name="connsiteX1" fmla="*/ 41510 w 1428793"/>
                <a:gd name="connsiteY1" fmla="*/ 1475366 h 1758872"/>
                <a:gd name="connsiteX2" fmla="*/ 1398547 w 1428793"/>
                <a:gd name="connsiteY2" fmla="*/ 1603390 h 1758872"/>
                <a:gd name="connsiteX3" fmla="*/ 1295880 w 1428793"/>
                <a:gd name="connsiteY3" fmla="*/ 0 h 1758872"/>
                <a:gd name="connsiteX4" fmla="*/ 407246 w 1428793"/>
                <a:gd name="connsiteY4" fmla="*/ 237386 h 1758872"/>
                <a:gd name="connsiteX0" fmla="*/ 360425 w 1381972"/>
                <a:gd name="connsiteY0" fmla="*/ 237386 h 1757116"/>
                <a:gd name="connsiteX1" fmla="*/ 44974 w 1381972"/>
                <a:gd name="connsiteY1" fmla="*/ 1463592 h 1757116"/>
                <a:gd name="connsiteX2" fmla="*/ 1351726 w 1381972"/>
                <a:gd name="connsiteY2" fmla="*/ 1603390 h 1757116"/>
                <a:gd name="connsiteX3" fmla="*/ 1249059 w 1381972"/>
                <a:gd name="connsiteY3" fmla="*/ 0 h 1757116"/>
                <a:gd name="connsiteX4" fmla="*/ 360425 w 1381972"/>
                <a:gd name="connsiteY4" fmla="*/ 237386 h 1757116"/>
                <a:gd name="connsiteX0" fmla="*/ 397838 w 1419385"/>
                <a:gd name="connsiteY0" fmla="*/ 237386 h 1759765"/>
                <a:gd name="connsiteX1" fmla="*/ 42160 w 1419385"/>
                <a:gd name="connsiteY1" fmla="*/ 1481252 h 1759765"/>
                <a:gd name="connsiteX2" fmla="*/ 1389139 w 1419385"/>
                <a:gd name="connsiteY2" fmla="*/ 1603390 h 1759765"/>
                <a:gd name="connsiteX3" fmla="*/ 1286472 w 1419385"/>
                <a:gd name="connsiteY3" fmla="*/ 0 h 1759765"/>
                <a:gd name="connsiteX4" fmla="*/ 397838 w 1419385"/>
                <a:gd name="connsiteY4" fmla="*/ 237386 h 1759765"/>
                <a:gd name="connsiteX0" fmla="*/ 397838 w 1419385"/>
                <a:gd name="connsiteY0" fmla="*/ 237386 h 1792076"/>
                <a:gd name="connsiteX1" fmla="*/ 42160 w 1419385"/>
                <a:gd name="connsiteY1" fmla="*/ 1481252 h 1792076"/>
                <a:gd name="connsiteX2" fmla="*/ 1389139 w 1419385"/>
                <a:gd name="connsiteY2" fmla="*/ 1603390 h 1792076"/>
                <a:gd name="connsiteX3" fmla="*/ 1286472 w 1419385"/>
                <a:gd name="connsiteY3" fmla="*/ 0 h 1792076"/>
                <a:gd name="connsiteX4" fmla="*/ 397838 w 1419385"/>
                <a:gd name="connsiteY4" fmla="*/ 237386 h 1792076"/>
                <a:gd name="connsiteX0" fmla="*/ 413007 w 1434554"/>
                <a:gd name="connsiteY0" fmla="*/ 237386 h 1792078"/>
                <a:gd name="connsiteX1" fmla="*/ 57329 w 1434554"/>
                <a:gd name="connsiteY1" fmla="*/ 1481252 h 1792078"/>
                <a:gd name="connsiteX2" fmla="*/ 1404308 w 1434554"/>
                <a:gd name="connsiteY2" fmla="*/ 1603390 h 1792078"/>
                <a:gd name="connsiteX3" fmla="*/ 1301641 w 1434554"/>
                <a:gd name="connsiteY3" fmla="*/ 0 h 1792078"/>
                <a:gd name="connsiteX4" fmla="*/ 413007 w 1434554"/>
                <a:gd name="connsiteY4" fmla="*/ 237386 h 1792078"/>
                <a:gd name="connsiteX0" fmla="*/ 413007 w 1434554"/>
                <a:gd name="connsiteY0" fmla="*/ 237386 h 1792076"/>
                <a:gd name="connsiteX1" fmla="*/ 57329 w 1434554"/>
                <a:gd name="connsiteY1" fmla="*/ 1481252 h 1792076"/>
                <a:gd name="connsiteX2" fmla="*/ 1404308 w 1434554"/>
                <a:gd name="connsiteY2" fmla="*/ 1603390 h 1792076"/>
                <a:gd name="connsiteX3" fmla="*/ 1301641 w 1434554"/>
                <a:gd name="connsiteY3" fmla="*/ 0 h 1792076"/>
                <a:gd name="connsiteX4" fmla="*/ 413007 w 1434554"/>
                <a:gd name="connsiteY4" fmla="*/ 237386 h 1792076"/>
                <a:gd name="connsiteX0" fmla="*/ 413007 w 2666444"/>
                <a:gd name="connsiteY0" fmla="*/ 237386 h 1635567"/>
                <a:gd name="connsiteX1" fmla="*/ 57329 w 2666444"/>
                <a:gd name="connsiteY1" fmla="*/ 1481252 h 1635567"/>
                <a:gd name="connsiteX2" fmla="*/ 2666444 w 2666444"/>
                <a:gd name="connsiteY2" fmla="*/ 1385581 h 1635567"/>
                <a:gd name="connsiteX3" fmla="*/ 1301641 w 2666444"/>
                <a:gd name="connsiteY3" fmla="*/ 0 h 1635567"/>
                <a:gd name="connsiteX4" fmla="*/ 413007 w 2666444"/>
                <a:gd name="connsiteY4" fmla="*/ 237386 h 1635567"/>
                <a:gd name="connsiteX0" fmla="*/ 413007 w 2666444"/>
                <a:gd name="connsiteY0" fmla="*/ 237386 h 1880226"/>
                <a:gd name="connsiteX1" fmla="*/ 57329 w 2666444"/>
                <a:gd name="connsiteY1" fmla="*/ 1481252 h 1880226"/>
                <a:gd name="connsiteX2" fmla="*/ 2666444 w 2666444"/>
                <a:gd name="connsiteY2" fmla="*/ 1385581 h 1880226"/>
                <a:gd name="connsiteX3" fmla="*/ 1301641 w 2666444"/>
                <a:gd name="connsiteY3" fmla="*/ 0 h 1880226"/>
                <a:gd name="connsiteX4" fmla="*/ 413007 w 2666444"/>
                <a:gd name="connsiteY4" fmla="*/ 237386 h 1880226"/>
                <a:gd name="connsiteX0" fmla="*/ 413007 w 2684774"/>
                <a:gd name="connsiteY0" fmla="*/ 237386 h 1880226"/>
                <a:gd name="connsiteX1" fmla="*/ 57329 w 2684774"/>
                <a:gd name="connsiteY1" fmla="*/ 1481252 h 1880226"/>
                <a:gd name="connsiteX2" fmla="*/ 2666444 w 2684774"/>
                <a:gd name="connsiteY2" fmla="*/ 1385581 h 1880226"/>
                <a:gd name="connsiteX3" fmla="*/ 1301641 w 2684774"/>
                <a:gd name="connsiteY3" fmla="*/ 0 h 1880226"/>
                <a:gd name="connsiteX4" fmla="*/ 413007 w 2684774"/>
                <a:gd name="connsiteY4" fmla="*/ 237386 h 1880226"/>
                <a:gd name="connsiteX0" fmla="*/ 413007 w 2684909"/>
                <a:gd name="connsiteY0" fmla="*/ 237386 h 1880226"/>
                <a:gd name="connsiteX1" fmla="*/ 57329 w 2684909"/>
                <a:gd name="connsiteY1" fmla="*/ 1481252 h 1880226"/>
                <a:gd name="connsiteX2" fmla="*/ 2666444 w 2684909"/>
                <a:gd name="connsiteY2" fmla="*/ 1385581 h 1880226"/>
                <a:gd name="connsiteX3" fmla="*/ 1311699 w 2684909"/>
                <a:gd name="connsiteY3" fmla="*/ 0 h 1880226"/>
                <a:gd name="connsiteX4" fmla="*/ 413007 w 2684909"/>
                <a:gd name="connsiteY4" fmla="*/ 237386 h 1880226"/>
                <a:gd name="connsiteX0" fmla="*/ 413007 w 2687266"/>
                <a:gd name="connsiteY0" fmla="*/ 237386 h 1880226"/>
                <a:gd name="connsiteX1" fmla="*/ 57329 w 2687266"/>
                <a:gd name="connsiteY1" fmla="*/ 1481252 h 1880226"/>
                <a:gd name="connsiteX2" fmla="*/ 2666444 w 2687266"/>
                <a:gd name="connsiteY2" fmla="*/ 1385581 h 1880226"/>
                <a:gd name="connsiteX3" fmla="*/ 1311699 w 2687266"/>
                <a:gd name="connsiteY3" fmla="*/ 0 h 1880226"/>
                <a:gd name="connsiteX4" fmla="*/ 413007 w 2687266"/>
                <a:gd name="connsiteY4" fmla="*/ 237386 h 1880226"/>
                <a:gd name="connsiteX0" fmla="*/ 413007 w 2687264"/>
                <a:gd name="connsiteY0" fmla="*/ 237386 h 1861559"/>
                <a:gd name="connsiteX1" fmla="*/ 57329 w 2687264"/>
                <a:gd name="connsiteY1" fmla="*/ 1481252 h 1861559"/>
                <a:gd name="connsiteX2" fmla="*/ 1457500 w 2687264"/>
                <a:gd name="connsiteY2" fmla="*/ 1860202 h 1861559"/>
                <a:gd name="connsiteX3" fmla="*/ 2666444 w 2687264"/>
                <a:gd name="connsiteY3" fmla="*/ 1385581 h 1861559"/>
                <a:gd name="connsiteX4" fmla="*/ 1311699 w 2687264"/>
                <a:gd name="connsiteY4" fmla="*/ 0 h 1861559"/>
                <a:gd name="connsiteX5" fmla="*/ 413007 w 2687264"/>
                <a:gd name="connsiteY5" fmla="*/ 237386 h 1861559"/>
                <a:gd name="connsiteX0" fmla="*/ 413007 w 2687266"/>
                <a:gd name="connsiteY0" fmla="*/ 237386 h 1860202"/>
                <a:gd name="connsiteX1" fmla="*/ 57329 w 2687266"/>
                <a:gd name="connsiteY1" fmla="*/ 1481252 h 1860202"/>
                <a:gd name="connsiteX2" fmla="*/ 1457500 w 2687266"/>
                <a:gd name="connsiteY2" fmla="*/ 1860202 h 1860202"/>
                <a:gd name="connsiteX3" fmla="*/ 2666444 w 2687266"/>
                <a:gd name="connsiteY3" fmla="*/ 1385581 h 1860202"/>
                <a:gd name="connsiteX4" fmla="*/ 1311699 w 2687266"/>
                <a:gd name="connsiteY4" fmla="*/ 0 h 1860202"/>
                <a:gd name="connsiteX5" fmla="*/ 413007 w 2687266"/>
                <a:gd name="connsiteY5" fmla="*/ 237386 h 1860202"/>
                <a:gd name="connsiteX0" fmla="*/ 355678 w 2629936"/>
                <a:gd name="connsiteY0" fmla="*/ 237386 h 1860202"/>
                <a:gd name="connsiteX1" fmla="*/ 0 w 2629936"/>
                <a:gd name="connsiteY1" fmla="*/ 1481252 h 1860202"/>
                <a:gd name="connsiteX2" fmla="*/ 1400171 w 2629936"/>
                <a:gd name="connsiteY2" fmla="*/ 1860202 h 1860202"/>
                <a:gd name="connsiteX3" fmla="*/ 2609115 w 2629936"/>
                <a:gd name="connsiteY3" fmla="*/ 1385581 h 1860202"/>
                <a:gd name="connsiteX4" fmla="*/ 1254370 w 2629936"/>
                <a:gd name="connsiteY4" fmla="*/ 0 h 1860202"/>
                <a:gd name="connsiteX5" fmla="*/ 355678 w 2629936"/>
                <a:gd name="connsiteY5" fmla="*/ 237386 h 1860202"/>
                <a:gd name="connsiteX0" fmla="*/ 357197 w 2631455"/>
                <a:gd name="connsiteY0" fmla="*/ 237386 h 1860202"/>
                <a:gd name="connsiteX1" fmla="*/ 1519 w 2631455"/>
                <a:gd name="connsiteY1" fmla="*/ 1481252 h 1860202"/>
                <a:gd name="connsiteX2" fmla="*/ 1401690 w 2631455"/>
                <a:gd name="connsiteY2" fmla="*/ 1860202 h 1860202"/>
                <a:gd name="connsiteX3" fmla="*/ 2610634 w 2631455"/>
                <a:gd name="connsiteY3" fmla="*/ 1385581 h 1860202"/>
                <a:gd name="connsiteX4" fmla="*/ 1255889 w 2631455"/>
                <a:gd name="connsiteY4" fmla="*/ 0 h 1860202"/>
                <a:gd name="connsiteX5" fmla="*/ 357197 w 2631455"/>
                <a:gd name="connsiteY5" fmla="*/ 237386 h 186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1455" h="1860202">
                  <a:moveTo>
                    <a:pt x="357197" y="237386"/>
                  </a:moveTo>
                  <a:cubicBezTo>
                    <a:pt x="134002" y="674147"/>
                    <a:pt x="-16905" y="1078461"/>
                    <a:pt x="1519" y="1481252"/>
                  </a:cubicBezTo>
                  <a:cubicBezTo>
                    <a:pt x="175601" y="1751721"/>
                    <a:pt x="1027180" y="1711319"/>
                    <a:pt x="1401690" y="1860202"/>
                  </a:cubicBezTo>
                  <a:cubicBezTo>
                    <a:pt x="1836543" y="1844257"/>
                    <a:pt x="2634934" y="1695615"/>
                    <a:pt x="2610634" y="1385581"/>
                  </a:cubicBezTo>
                  <a:cubicBezTo>
                    <a:pt x="2794554" y="515695"/>
                    <a:pt x="1711916" y="49104"/>
                    <a:pt x="1255889" y="0"/>
                  </a:cubicBezTo>
                  <a:cubicBezTo>
                    <a:pt x="1004355" y="395056"/>
                    <a:pt x="807498" y="79247"/>
                    <a:pt x="357197" y="23738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614270" y="1604165"/>
              <a:ext cx="2070599" cy="181574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157869 w 2539013"/>
                <a:gd name="connsiteY2" fmla="*/ 2071127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157869 w 2539013"/>
                <a:gd name="connsiteY2" fmla="*/ 2071127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21406"/>
                <a:gd name="connsiteY0" fmla="*/ 1488257 h 2454720"/>
                <a:gd name="connsiteX1" fmla="*/ 1064874 w 2521406"/>
                <a:gd name="connsiteY1" fmla="*/ 2454720 h 2454720"/>
                <a:gd name="connsiteX2" fmla="*/ 2157869 w 2521406"/>
                <a:gd name="connsiteY2" fmla="*/ 2035689 h 2454720"/>
                <a:gd name="connsiteX3" fmla="*/ 2521406 w 2521406"/>
                <a:gd name="connsiteY3" fmla="*/ 549269 h 2454720"/>
                <a:gd name="connsiteX4" fmla="*/ 843378 w 2521406"/>
                <a:gd name="connsiteY4" fmla="*/ 32319 h 2454720"/>
                <a:gd name="connsiteX5" fmla="*/ 0 w 2521406"/>
                <a:gd name="connsiteY5" fmla="*/ 1488257 h 2454720"/>
                <a:gd name="connsiteX0" fmla="*/ 0 w 2521406"/>
                <a:gd name="connsiteY0" fmla="*/ 1488257 h 2454720"/>
                <a:gd name="connsiteX1" fmla="*/ 1064874 w 2521406"/>
                <a:gd name="connsiteY1" fmla="*/ 2454720 h 2454720"/>
                <a:gd name="connsiteX2" fmla="*/ 2157869 w 2521406"/>
                <a:gd name="connsiteY2" fmla="*/ 2035689 h 2454720"/>
                <a:gd name="connsiteX3" fmla="*/ 2521406 w 2521406"/>
                <a:gd name="connsiteY3" fmla="*/ 549269 h 2454720"/>
                <a:gd name="connsiteX4" fmla="*/ 843378 w 2521406"/>
                <a:gd name="connsiteY4" fmla="*/ 32319 h 2454720"/>
                <a:gd name="connsiteX5" fmla="*/ 0 w 2521406"/>
                <a:gd name="connsiteY5" fmla="*/ 1488257 h 2454720"/>
                <a:gd name="connsiteX0" fmla="*/ 0 w 2521406"/>
                <a:gd name="connsiteY0" fmla="*/ 1490745 h 2457208"/>
                <a:gd name="connsiteX1" fmla="*/ 1064874 w 2521406"/>
                <a:gd name="connsiteY1" fmla="*/ 2457208 h 2457208"/>
                <a:gd name="connsiteX2" fmla="*/ 2157869 w 2521406"/>
                <a:gd name="connsiteY2" fmla="*/ 2038177 h 2457208"/>
                <a:gd name="connsiteX3" fmla="*/ 2521406 w 2521406"/>
                <a:gd name="connsiteY3" fmla="*/ 551757 h 2457208"/>
                <a:gd name="connsiteX4" fmla="*/ 843378 w 2521406"/>
                <a:gd name="connsiteY4" fmla="*/ 34807 h 2457208"/>
                <a:gd name="connsiteX5" fmla="*/ 0 w 2521406"/>
                <a:gd name="connsiteY5" fmla="*/ 1490745 h 2457208"/>
                <a:gd name="connsiteX0" fmla="*/ 0 w 2521406"/>
                <a:gd name="connsiteY0" fmla="*/ 1455938 h 2422401"/>
                <a:gd name="connsiteX1" fmla="*/ 1064874 w 2521406"/>
                <a:gd name="connsiteY1" fmla="*/ 2422401 h 2422401"/>
                <a:gd name="connsiteX2" fmla="*/ 2157869 w 2521406"/>
                <a:gd name="connsiteY2" fmla="*/ 2003370 h 2422401"/>
                <a:gd name="connsiteX3" fmla="*/ 2521406 w 2521406"/>
                <a:gd name="connsiteY3" fmla="*/ 516950 h 2422401"/>
                <a:gd name="connsiteX4" fmla="*/ 843378 w 2521406"/>
                <a:gd name="connsiteY4" fmla="*/ 0 h 2422401"/>
                <a:gd name="connsiteX5" fmla="*/ 0 w 2521406"/>
                <a:gd name="connsiteY5" fmla="*/ 1455938 h 2422401"/>
                <a:gd name="connsiteX0" fmla="*/ 0 w 2521406"/>
                <a:gd name="connsiteY0" fmla="*/ 1455938 h 2422401"/>
                <a:gd name="connsiteX1" fmla="*/ 1064874 w 2521406"/>
                <a:gd name="connsiteY1" fmla="*/ 2422401 h 2422401"/>
                <a:gd name="connsiteX2" fmla="*/ 2157869 w 2521406"/>
                <a:gd name="connsiteY2" fmla="*/ 2003370 h 2422401"/>
                <a:gd name="connsiteX3" fmla="*/ 2521406 w 2521406"/>
                <a:gd name="connsiteY3" fmla="*/ 516950 h 2422401"/>
                <a:gd name="connsiteX4" fmla="*/ 843378 w 2521406"/>
                <a:gd name="connsiteY4" fmla="*/ 0 h 2422401"/>
                <a:gd name="connsiteX5" fmla="*/ 0 w 2521406"/>
                <a:gd name="connsiteY5" fmla="*/ 1455938 h 2422401"/>
                <a:gd name="connsiteX0" fmla="*/ 29572 w 2550978"/>
                <a:gd name="connsiteY0" fmla="*/ 1455938 h 2422401"/>
                <a:gd name="connsiteX1" fmla="*/ 1094446 w 2550978"/>
                <a:gd name="connsiteY1" fmla="*/ 2422401 h 2422401"/>
                <a:gd name="connsiteX2" fmla="*/ 2187441 w 2550978"/>
                <a:gd name="connsiteY2" fmla="*/ 2003370 h 2422401"/>
                <a:gd name="connsiteX3" fmla="*/ 2550978 w 2550978"/>
                <a:gd name="connsiteY3" fmla="*/ 516950 h 2422401"/>
                <a:gd name="connsiteX4" fmla="*/ 872950 w 2550978"/>
                <a:gd name="connsiteY4" fmla="*/ 0 h 2422401"/>
                <a:gd name="connsiteX5" fmla="*/ 346493 w 2550978"/>
                <a:gd name="connsiteY5" fmla="*/ 682871 h 2422401"/>
                <a:gd name="connsiteX6" fmla="*/ 29572 w 2550978"/>
                <a:gd name="connsiteY6" fmla="*/ 1455938 h 2422401"/>
                <a:gd name="connsiteX0" fmla="*/ 30228 w 2551634"/>
                <a:gd name="connsiteY0" fmla="*/ 1455938 h 2422401"/>
                <a:gd name="connsiteX1" fmla="*/ 1095102 w 2551634"/>
                <a:gd name="connsiteY1" fmla="*/ 2422401 h 2422401"/>
                <a:gd name="connsiteX2" fmla="*/ 2188097 w 2551634"/>
                <a:gd name="connsiteY2" fmla="*/ 2003370 h 2422401"/>
                <a:gd name="connsiteX3" fmla="*/ 2551634 w 2551634"/>
                <a:gd name="connsiteY3" fmla="*/ 516950 h 2422401"/>
                <a:gd name="connsiteX4" fmla="*/ 873606 w 2551634"/>
                <a:gd name="connsiteY4" fmla="*/ 0 h 2422401"/>
                <a:gd name="connsiteX5" fmla="*/ 338345 w 2551634"/>
                <a:gd name="connsiteY5" fmla="*/ 570276 h 2422401"/>
                <a:gd name="connsiteX6" fmla="*/ 30228 w 2551634"/>
                <a:gd name="connsiteY6" fmla="*/ 1455938 h 2422401"/>
                <a:gd name="connsiteX0" fmla="*/ 30228 w 2551634"/>
                <a:gd name="connsiteY0" fmla="*/ 1455938 h 2422401"/>
                <a:gd name="connsiteX1" fmla="*/ 1095102 w 2551634"/>
                <a:gd name="connsiteY1" fmla="*/ 2422401 h 2422401"/>
                <a:gd name="connsiteX2" fmla="*/ 2188097 w 2551634"/>
                <a:gd name="connsiteY2" fmla="*/ 2003370 h 2422401"/>
                <a:gd name="connsiteX3" fmla="*/ 2551634 w 2551634"/>
                <a:gd name="connsiteY3" fmla="*/ 516950 h 2422401"/>
                <a:gd name="connsiteX4" fmla="*/ 873606 w 2551634"/>
                <a:gd name="connsiteY4" fmla="*/ 0 h 2422401"/>
                <a:gd name="connsiteX5" fmla="*/ 338345 w 2551634"/>
                <a:gd name="connsiteY5" fmla="*/ 570276 h 2422401"/>
                <a:gd name="connsiteX6" fmla="*/ 30228 w 2551634"/>
                <a:gd name="connsiteY6" fmla="*/ 1455938 h 2422401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634" h="2384870">
                  <a:moveTo>
                    <a:pt x="30228" y="1418407"/>
                  </a:moveTo>
                  <a:cubicBezTo>
                    <a:pt x="521156" y="1660661"/>
                    <a:pt x="1017221" y="2125193"/>
                    <a:pt x="1095102" y="2384870"/>
                  </a:cubicBezTo>
                  <a:cubicBezTo>
                    <a:pt x="1384710" y="2344726"/>
                    <a:pt x="1818293" y="2027633"/>
                    <a:pt x="2188097" y="1965839"/>
                  </a:cubicBezTo>
                  <a:cubicBezTo>
                    <a:pt x="2191056" y="1618131"/>
                    <a:pt x="2469860" y="892031"/>
                    <a:pt x="2551634" y="479419"/>
                  </a:cubicBezTo>
                  <a:cubicBezTo>
                    <a:pt x="2161703" y="206291"/>
                    <a:pt x="1549857" y="176168"/>
                    <a:pt x="1158248" y="0"/>
                  </a:cubicBezTo>
                  <a:cubicBezTo>
                    <a:pt x="846589" y="168399"/>
                    <a:pt x="625631" y="484002"/>
                    <a:pt x="338345" y="532745"/>
                  </a:cubicBezTo>
                  <a:cubicBezTo>
                    <a:pt x="197782" y="775401"/>
                    <a:pt x="-94431" y="1128485"/>
                    <a:pt x="30228" y="141840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03525" y="1444651"/>
              <a:ext cx="642337" cy="667123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569007 h 2383886"/>
                <a:gd name="connsiteX1" fmla="*/ 712117 w 2213934"/>
                <a:gd name="connsiteY1" fmla="*/ 2383886 h 2383886"/>
                <a:gd name="connsiteX2" fmla="*/ 1762420 w 2213934"/>
                <a:gd name="connsiteY2" fmla="*/ 1299246 h 2383886"/>
                <a:gd name="connsiteX3" fmla="*/ 2213934 w 2213934"/>
                <a:gd name="connsiteY3" fmla="*/ 29550 h 2383886"/>
                <a:gd name="connsiteX4" fmla="*/ 1769 w 2213934"/>
                <a:gd name="connsiteY4" fmla="*/ 569007 h 2383886"/>
                <a:gd name="connsiteX0" fmla="*/ 1769 w 1762420"/>
                <a:gd name="connsiteY0" fmla="*/ 32932 h 1847811"/>
                <a:gd name="connsiteX1" fmla="*/ 712117 w 1762420"/>
                <a:gd name="connsiteY1" fmla="*/ 1847811 h 1847811"/>
                <a:gd name="connsiteX2" fmla="*/ 1762420 w 1762420"/>
                <a:gd name="connsiteY2" fmla="*/ 763171 h 1847811"/>
                <a:gd name="connsiteX3" fmla="*/ 1769 w 1762420"/>
                <a:gd name="connsiteY3" fmla="*/ 32932 h 1847811"/>
                <a:gd name="connsiteX0" fmla="*/ 7577 w 1768228"/>
                <a:gd name="connsiteY0" fmla="*/ 32930 h 1159063"/>
                <a:gd name="connsiteX1" fmla="*/ 261594 w 1768228"/>
                <a:gd name="connsiteY1" fmla="*/ 1159063 h 1159063"/>
                <a:gd name="connsiteX2" fmla="*/ 1768228 w 1768228"/>
                <a:gd name="connsiteY2" fmla="*/ 763169 h 1159063"/>
                <a:gd name="connsiteX3" fmla="*/ 7577 w 1768228"/>
                <a:gd name="connsiteY3" fmla="*/ 32930 h 1159063"/>
                <a:gd name="connsiteX0" fmla="*/ 7577 w 976249"/>
                <a:gd name="connsiteY0" fmla="*/ 44757 h 1170890"/>
                <a:gd name="connsiteX1" fmla="*/ 261594 w 976249"/>
                <a:gd name="connsiteY1" fmla="*/ 1170890 h 1170890"/>
                <a:gd name="connsiteX2" fmla="*/ 976249 w 976249"/>
                <a:gd name="connsiteY2" fmla="*/ 571905 h 1170890"/>
                <a:gd name="connsiteX3" fmla="*/ 7577 w 976249"/>
                <a:gd name="connsiteY3" fmla="*/ 44757 h 1170890"/>
                <a:gd name="connsiteX0" fmla="*/ 5244 w 973916"/>
                <a:gd name="connsiteY0" fmla="*/ 44759 h 1241532"/>
                <a:gd name="connsiteX1" fmla="*/ 323373 w 973916"/>
                <a:gd name="connsiteY1" fmla="*/ 1241533 h 1241532"/>
                <a:gd name="connsiteX2" fmla="*/ 973916 w 973916"/>
                <a:gd name="connsiteY2" fmla="*/ 571907 h 1241532"/>
                <a:gd name="connsiteX3" fmla="*/ 5244 w 973916"/>
                <a:gd name="connsiteY3" fmla="*/ 44759 h 1241532"/>
                <a:gd name="connsiteX0" fmla="*/ 5244 w 973916"/>
                <a:gd name="connsiteY0" fmla="*/ 44759 h 1241534"/>
                <a:gd name="connsiteX1" fmla="*/ 323373 w 973916"/>
                <a:gd name="connsiteY1" fmla="*/ 1241533 h 1241534"/>
                <a:gd name="connsiteX2" fmla="*/ 973916 w 973916"/>
                <a:gd name="connsiteY2" fmla="*/ 571907 h 1241534"/>
                <a:gd name="connsiteX3" fmla="*/ 5244 w 973916"/>
                <a:gd name="connsiteY3" fmla="*/ 44759 h 1241534"/>
                <a:gd name="connsiteX0" fmla="*/ 5244 w 973916"/>
                <a:gd name="connsiteY0" fmla="*/ 44759 h 1241532"/>
                <a:gd name="connsiteX1" fmla="*/ 323373 w 973916"/>
                <a:gd name="connsiteY1" fmla="*/ 1241533 h 1241532"/>
                <a:gd name="connsiteX2" fmla="*/ 973916 w 973916"/>
                <a:gd name="connsiteY2" fmla="*/ 571907 h 1241532"/>
                <a:gd name="connsiteX3" fmla="*/ 5244 w 973916"/>
                <a:gd name="connsiteY3" fmla="*/ 44759 h 1241532"/>
                <a:gd name="connsiteX0" fmla="*/ 5244 w 973916"/>
                <a:gd name="connsiteY0" fmla="*/ 40129 h 1236904"/>
                <a:gd name="connsiteX1" fmla="*/ 323373 w 973916"/>
                <a:gd name="connsiteY1" fmla="*/ 1236903 h 1236904"/>
                <a:gd name="connsiteX2" fmla="*/ 973916 w 973916"/>
                <a:gd name="connsiteY2" fmla="*/ 567277 h 1236904"/>
                <a:gd name="connsiteX3" fmla="*/ 5244 w 973916"/>
                <a:gd name="connsiteY3" fmla="*/ 40129 h 1236904"/>
                <a:gd name="connsiteX0" fmla="*/ 48634 w 1017306"/>
                <a:gd name="connsiteY0" fmla="*/ 40129 h 1236902"/>
                <a:gd name="connsiteX1" fmla="*/ 366763 w 1017306"/>
                <a:gd name="connsiteY1" fmla="*/ 1236903 h 1236902"/>
                <a:gd name="connsiteX2" fmla="*/ 1017306 w 1017306"/>
                <a:gd name="connsiteY2" fmla="*/ 567277 h 1236902"/>
                <a:gd name="connsiteX3" fmla="*/ 48634 w 1017306"/>
                <a:gd name="connsiteY3" fmla="*/ 40129 h 12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306" h="1236902">
                  <a:moveTo>
                    <a:pt x="48634" y="40129"/>
                  </a:moveTo>
                  <a:cubicBezTo>
                    <a:pt x="-116734" y="556361"/>
                    <a:pt x="177372" y="1046033"/>
                    <a:pt x="366763" y="1236903"/>
                  </a:cubicBezTo>
                  <a:cubicBezTo>
                    <a:pt x="748959" y="1081591"/>
                    <a:pt x="749752" y="927468"/>
                    <a:pt x="1017306" y="567277"/>
                  </a:cubicBezTo>
                  <a:cubicBezTo>
                    <a:pt x="898915" y="264797"/>
                    <a:pt x="382081" y="-127398"/>
                    <a:pt x="48634" y="4012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" y="34242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Application: </a:t>
            </a:r>
            <a:r>
              <a:rPr lang="en-US" sz="3200" dirty="0" smtClean="0"/>
              <a:t>cell dynamics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74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" y="3420992"/>
            <a:ext cx="8648700" cy="1227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References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200" dirty="0" err="1" smtClean="0"/>
              <a:t>Yuliy</a:t>
            </a:r>
            <a:r>
              <a:rPr lang="en-US" sz="2200" dirty="0" smtClean="0"/>
              <a:t> Baryshnikov and Robert Ghrist.  “Target Enumeration via Euler Characteristic Integration.” </a:t>
            </a:r>
            <a:r>
              <a:rPr lang="it-IT" sz="2200" i="1" dirty="0"/>
              <a:t>SIAM </a:t>
            </a:r>
            <a:r>
              <a:rPr lang="it-IT" sz="2200" i="1" dirty="0" smtClean="0"/>
              <a:t>Journal on Applied Mathematics,</a:t>
            </a:r>
            <a:r>
              <a:rPr lang="it-IT" sz="2200" dirty="0" smtClean="0"/>
              <a:t>  vol. 70, no. 3 (2009), p. 825–844.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Yuliy Baryshnikov and Robert </a:t>
            </a:r>
            <a:r>
              <a:rPr lang="en-US" sz="2200" dirty="0" err="1" smtClean="0"/>
              <a:t>Ghrist</a:t>
            </a:r>
            <a:r>
              <a:rPr lang="en-US" sz="2200" dirty="0" smtClean="0"/>
              <a:t>. “Definable </a:t>
            </a:r>
            <a:r>
              <a:rPr lang="en-US" sz="2200" dirty="0"/>
              <a:t>Euler </a:t>
            </a:r>
            <a:r>
              <a:rPr lang="en-US" sz="2200" dirty="0" smtClean="0"/>
              <a:t>integration.”</a:t>
            </a:r>
            <a:r>
              <a:rPr lang="en-US" sz="2200" i="1" dirty="0" smtClean="0"/>
              <a:t> Proceedings of the National Academy of Sciences</a:t>
            </a:r>
            <a:r>
              <a:rPr lang="en-US" sz="2200" dirty="0" smtClean="0"/>
              <a:t>. vol. 107, no. 21 (2010), p. 9525</a:t>
            </a:r>
            <a:r>
              <a:rPr lang="it-IT" sz="2200" dirty="0"/>
              <a:t>–</a:t>
            </a:r>
            <a:r>
              <a:rPr lang="en-US" sz="2200" dirty="0" smtClean="0"/>
              <a:t>9530.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200" dirty="0" err="1" smtClean="0"/>
              <a:t>Yuliy</a:t>
            </a:r>
            <a:r>
              <a:rPr lang="en-US" sz="2200" dirty="0" smtClean="0"/>
              <a:t> Baryshnikov, Robert </a:t>
            </a:r>
            <a:r>
              <a:rPr lang="en-US" sz="2200" dirty="0" err="1" smtClean="0"/>
              <a:t>Ghrist</a:t>
            </a:r>
            <a:r>
              <a:rPr lang="en-US" sz="2200" dirty="0" smtClean="0"/>
              <a:t>, and Matthew Wright. “</a:t>
            </a:r>
            <a:r>
              <a:rPr lang="en-US" sz="2200" dirty="0" err="1" smtClean="0"/>
              <a:t>Hadwiger’s</a:t>
            </a:r>
            <a:r>
              <a:rPr lang="en-US" sz="2200" dirty="0" smtClean="0"/>
              <a:t> Theorem for Definable Functions.” </a:t>
            </a:r>
            <a:r>
              <a:rPr lang="en-US" sz="2200" i="1" dirty="0" smtClean="0"/>
              <a:t>Advances in Mathematics</a:t>
            </a:r>
            <a:r>
              <a:rPr lang="en-US" sz="2200" dirty="0" smtClean="0"/>
              <a:t>. vol. 245 (2013), p. 573</a:t>
            </a:r>
            <a:r>
              <a:rPr lang="it-IT" sz="2200" dirty="0"/>
              <a:t>–</a:t>
            </a:r>
            <a:r>
              <a:rPr lang="en-US" sz="2200" dirty="0" smtClean="0"/>
              <a:t>586.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S. H. </a:t>
            </a:r>
            <a:r>
              <a:rPr lang="en-US" sz="2200" dirty="0" err="1" smtClean="0"/>
              <a:t>Shanuel</a:t>
            </a:r>
            <a:r>
              <a:rPr lang="en-US" sz="2200" dirty="0" smtClean="0"/>
              <a:t>. “What is the Length of a Potato?” </a:t>
            </a:r>
            <a:r>
              <a:rPr lang="en-US" sz="2200" i="1" dirty="0" smtClean="0"/>
              <a:t>Lecture Notes in Mathematics</a:t>
            </a:r>
            <a:r>
              <a:rPr lang="en-US" sz="2200" dirty="0" smtClean="0"/>
              <a:t>. Springer, 1986, p. 118</a:t>
            </a:r>
            <a:r>
              <a:rPr lang="it-IT" sz="2200" dirty="0"/>
              <a:t>–</a:t>
            </a:r>
            <a:r>
              <a:rPr lang="en-US" sz="2200" dirty="0" smtClean="0"/>
              <a:t>126.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Matthew Wright. “</a:t>
            </a:r>
            <a:r>
              <a:rPr lang="en-US" sz="2200" dirty="0" err="1" smtClean="0"/>
              <a:t>Hadwiger</a:t>
            </a:r>
            <a:r>
              <a:rPr lang="en-US" sz="2200" dirty="0" smtClean="0"/>
              <a:t> </a:t>
            </a:r>
            <a:r>
              <a:rPr lang="en-US" sz="2200" dirty="0"/>
              <a:t>Integration of Definable </a:t>
            </a:r>
            <a:r>
              <a:rPr lang="en-US" sz="2200" dirty="0" smtClean="0"/>
              <a:t>Functions.” </a:t>
            </a:r>
            <a:r>
              <a:rPr lang="en-US" sz="2200" i="1" dirty="0" smtClean="0"/>
              <a:t>Publicly </a:t>
            </a:r>
            <a:r>
              <a:rPr lang="en-US" sz="2200" i="1" dirty="0"/>
              <a:t>accessible Penn </a:t>
            </a:r>
            <a:r>
              <a:rPr lang="en-US" sz="2200" i="1" dirty="0" smtClean="0"/>
              <a:t>Dissertations</a:t>
            </a:r>
            <a:r>
              <a:rPr lang="en-US" sz="2200" dirty="0"/>
              <a:t>.</a:t>
            </a:r>
            <a:r>
              <a:rPr lang="en-US" sz="2200" dirty="0" smtClean="0"/>
              <a:t> </a:t>
            </a:r>
            <a:r>
              <a:rPr lang="en-US" sz="2200" dirty="0"/>
              <a:t>Paper </a:t>
            </a:r>
            <a:r>
              <a:rPr lang="en-US" sz="2200" dirty="0" smtClean="0"/>
              <a:t>391.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repository.upenn.edu/edissertations/391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2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00" dirty="0" smtClean="0"/>
              <a:t>The </a:t>
            </a:r>
            <a:r>
              <a:rPr lang="en-US" sz="4200" i="1" dirty="0" smtClean="0">
                <a:solidFill>
                  <a:schemeClr val="accent4"/>
                </a:solidFill>
              </a:rPr>
              <a:t>intrinsic volumes </a:t>
            </a:r>
            <a:r>
              <a:rPr lang="en-US" sz="4200" dirty="0" smtClean="0"/>
              <a:t>generalize both volume and Euler characteristic.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7962" y="2074628"/>
                <a:ext cx="338603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-dimensional volume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962" y="2074628"/>
                <a:ext cx="3386037" cy="424732"/>
              </a:xfrm>
              <a:prstGeom prst="rect">
                <a:avLst/>
              </a:prstGeom>
              <a:blipFill rotWithShape="0">
                <a:blip r:embed="rId2"/>
                <a:stretch>
                  <a:fillRect t="-2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389708" y="2590800"/>
                <a:ext cx="2963091" cy="38403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 smtClean="0"/>
                  <a:t>The intrinsic volumes are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𝑛</m:t>
                    </m:r>
                    <m:r>
                      <a:rPr lang="en-US" sz="280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/>
                  <a:t> continuous, Euclidean-invariant valuations on “tame”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08" y="2590800"/>
                <a:ext cx="2963091" cy="3840394"/>
              </a:xfrm>
              <a:prstGeom prst="rect">
                <a:avLst/>
              </a:prstGeom>
              <a:blipFill rotWithShape="0">
                <a:blip r:embed="rId3"/>
                <a:stretch>
                  <a:fillRect l="-3704" t="-1429" r="-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12474" y="1961852"/>
                <a:ext cx="1109342" cy="446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b="0" dirty="0" smtClean="0"/>
                  <a:t> </a:t>
                </a:r>
              </a:p>
              <a:p>
                <a:pPr algn="ctr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b="0" dirty="0" smtClean="0"/>
                  <a:t> </a:t>
                </a:r>
              </a:p>
              <a:p>
                <a:pPr algn="ctr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200" b="0" dirty="0" smtClean="0"/>
                  <a:t> </a:t>
                </a:r>
              </a:p>
              <a:p>
                <a:pPr algn="ctr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3200" b="0" dirty="0" smtClean="0"/>
                  <a:t> </a:t>
                </a:r>
              </a:p>
              <a:p>
                <a:pPr algn="ctr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b="0" dirty="0" smtClean="0"/>
                  <a:t> </a:t>
                </a:r>
              </a:p>
              <a:p>
                <a:pPr algn="ctr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="0" dirty="0" smtClean="0"/>
                  <a:t> </a:t>
                </a:r>
              </a:p>
              <a:p>
                <a:pPr algn="ctr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474" y="1961852"/>
                <a:ext cx="1109342" cy="44627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3429000" y="2044241"/>
            <a:ext cx="533400" cy="4267200"/>
          </a:xfrm>
          <a:prstGeom prst="leftBrace">
            <a:avLst>
              <a:gd name="adj1" fmla="val 54864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7962" y="5735702"/>
            <a:ext cx="256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Euler characteristic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7962" y="2589977"/>
                <a:ext cx="3276599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200" b="0" dirty="0" smtClean="0"/>
                  <a:t>half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200" dirty="0" smtClean="0"/>
                  <a:t>-dimensional surface area</a:t>
                </a:r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962" y="2589977"/>
                <a:ext cx="3276599" cy="701731"/>
              </a:xfrm>
              <a:prstGeom prst="rect">
                <a:avLst/>
              </a:prstGeom>
              <a:blipFill rotWithShape="0">
                <a:blip r:embed="rId5"/>
                <a:stretch>
                  <a:fillRect l="-2421" t="-10435" b="-1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57962" y="5114548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“mean width”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1983" y="3819148"/>
                <a:ext cx="3428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gives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-dimensional notion of size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983" y="3819148"/>
                <a:ext cx="3428999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5882" r="-2487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5021943" y="2286161"/>
            <a:ext cx="64008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1943" y="2905333"/>
            <a:ext cx="64008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21943" y="5345679"/>
            <a:ext cx="64008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21943" y="5964690"/>
            <a:ext cx="64008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5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2" grpId="0" uiExpand="1" build="p"/>
      <p:bldP spid="6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81000"/>
                <a:ext cx="8530533" cy="1981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accent1"/>
                    </a:solidFill>
                  </a:rPr>
                  <a:t>Example:</a:t>
                </a:r>
                <a:r>
                  <a:rPr lang="en-US" sz="2800" dirty="0" smtClean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be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-dimensional closed box with side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baseline="30000" dirty="0" err="1" smtClean="0"/>
                  <a:t>th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intrinsic volume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 smtClean="0">
                    <a:cs typeface="Times New Roman" pitchFamily="18" charset="0"/>
                  </a:rPr>
                  <a:t>, </a:t>
                </a:r>
                <a:r>
                  <a:rPr lang="en-US" sz="2800" dirty="0" smtClean="0"/>
                  <a:t>the elementary symmetric polynomial of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variables.</a:t>
                </a:r>
              </a:p>
            </p:txBody>
          </p:sp>
        </mc:Choice>
        <mc:Fallback xmlns="">
          <p:sp>
            <p:nvSpPr>
              <p:cNvPr id="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81000"/>
                <a:ext cx="8530533" cy="1981200"/>
              </a:xfrm>
              <a:blipFill rotWithShape="0">
                <a:blip r:embed="rId2"/>
                <a:stretch>
                  <a:fillRect l="-1430" t="-3077" r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304800" y="2362200"/>
                <a:ext cx="6019800" cy="434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spcAft>
                    <a:spcPts val="1800"/>
                  </a:spcAft>
                  <a:buFont typeface="Arial" pitchFamily="34" charset="0"/>
                  <a:buNone/>
                  <a:tabLst>
                    <a:tab pos="1028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tabLst>
                    <a:tab pos="1028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…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1800"/>
                  </a:spcAft>
                  <a:buFont typeface="Arial" pitchFamily="34" charset="0"/>
                  <a:buNone/>
                  <a:tabLst>
                    <a:tab pos="1028700" algn="l"/>
                  </a:tabLst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tabLst>
                    <a:tab pos="10287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spcAft>
                    <a:spcPts val="1200"/>
                  </a:spcAft>
                  <a:tabLst>
                    <a:tab pos="1028700" algn="l"/>
                  </a:tabLst>
                </a:pP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spcAft>
                    <a:spcPts val="1200"/>
                  </a:spcAft>
                  <a:tabLst>
                    <a:tab pos="1028700" algn="l"/>
                  </a:tabLst>
                </a:pP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tabLst>
                    <a:tab pos="10287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62200"/>
                <a:ext cx="6019800" cy="434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be 7"/>
          <p:cNvSpPr/>
          <p:nvPr/>
        </p:nvSpPr>
        <p:spPr>
          <a:xfrm>
            <a:off x="5144192" y="2133600"/>
            <a:ext cx="2928255" cy="1847850"/>
          </a:xfrm>
          <a:prstGeom prst="cub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118792" y="4210050"/>
            <a:ext cx="250855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00142" y="2133600"/>
            <a:ext cx="0" cy="13981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34992" y="3644900"/>
            <a:ext cx="537770" cy="5377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73622" y="4152900"/>
                <a:ext cx="53194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srgbClr val="F79646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622" y="4152900"/>
                <a:ext cx="531940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43481" y="3807991"/>
                <a:ext cx="53905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srgbClr val="F79646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481" y="3807991"/>
                <a:ext cx="539058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00142" y="2493819"/>
                <a:ext cx="53905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srgbClr val="F79646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142" y="2493819"/>
                <a:ext cx="539058" cy="453137"/>
              </a:xfrm>
              <a:prstGeom prst="rect">
                <a:avLst/>
              </a:prstGeom>
              <a:blipFill rotWithShape="0"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8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172200" y="1880230"/>
            <a:ext cx="2286000" cy="2743200"/>
          </a:xfrm>
          <a:custGeom>
            <a:avLst/>
            <a:gdLst>
              <a:gd name="connsiteX0" fmla="*/ 0 w 1836751"/>
              <a:gd name="connsiteY0" fmla="*/ 0 h 2751151"/>
              <a:gd name="connsiteX1" fmla="*/ 0 w 1836751"/>
              <a:gd name="connsiteY1" fmla="*/ 2751151 h 2751151"/>
              <a:gd name="connsiteX2" fmla="*/ 1836751 w 1836751"/>
              <a:gd name="connsiteY2" fmla="*/ 2751151 h 2751151"/>
              <a:gd name="connsiteX3" fmla="*/ 922351 w 1836751"/>
              <a:gd name="connsiteY3" fmla="*/ 1367625 h 2751151"/>
              <a:gd name="connsiteX4" fmla="*/ 1828800 w 1836751"/>
              <a:gd name="connsiteY4" fmla="*/ 7951 h 2751151"/>
              <a:gd name="connsiteX5" fmla="*/ 0 w 1836751"/>
              <a:gd name="connsiteY5" fmla="*/ 0 h 2751151"/>
              <a:gd name="connsiteX0" fmla="*/ 0 w 1836751"/>
              <a:gd name="connsiteY0" fmla="*/ 0 h 2751151"/>
              <a:gd name="connsiteX1" fmla="*/ 0 w 1836751"/>
              <a:gd name="connsiteY1" fmla="*/ 2751151 h 2751151"/>
              <a:gd name="connsiteX2" fmla="*/ 1836751 w 1836751"/>
              <a:gd name="connsiteY2" fmla="*/ 2751151 h 2751151"/>
              <a:gd name="connsiteX3" fmla="*/ 995139 w 1836751"/>
              <a:gd name="connsiteY3" fmla="*/ 1372401 h 2751151"/>
              <a:gd name="connsiteX4" fmla="*/ 1828800 w 1836751"/>
              <a:gd name="connsiteY4" fmla="*/ 7951 h 2751151"/>
              <a:gd name="connsiteX5" fmla="*/ 0 w 1836751"/>
              <a:gd name="connsiteY5" fmla="*/ 0 h 2751151"/>
              <a:gd name="connsiteX0" fmla="*/ 0 w 1836751"/>
              <a:gd name="connsiteY0" fmla="*/ 0 h 2751151"/>
              <a:gd name="connsiteX1" fmla="*/ 0 w 1836751"/>
              <a:gd name="connsiteY1" fmla="*/ 2751151 h 2751151"/>
              <a:gd name="connsiteX2" fmla="*/ 1836751 w 1836751"/>
              <a:gd name="connsiteY2" fmla="*/ 2751151 h 2751151"/>
              <a:gd name="connsiteX3" fmla="*/ 918514 w 1836751"/>
              <a:gd name="connsiteY3" fmla="*/ 1372401 h 2751151"/>
              <a:gd name="connsiteX4" fmla="*/ 1828800 w 1836751"/>
              <a:gd name="connsiteY4" fmla="*/ 7951 h 2751151"/>
              <a:gd name="connsiteX5" fmla="*/ 0 w 1836751"/>
              <a:gd name="connsiteY5" fmla="*/ 0 h 275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751" h="2751151">
                <a:moveTo>
                  <a:pt x="0" y="0"/>
                </a:moveTo>
                <a:lnTo>
                  <a:pt x="0" y="2751151"/>
                </a:lnTo>
                <a:lnTo>
                  <a:pt x="1836751" y="2751151"/>
                </a:lnTo>
                <a:lnTo>
                  <a:pt x="918514" y="1372401"/>
                </a:lnTo>
                <a:lnTo>
                  <a:pt x="1828800" y="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48400" y="248159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481590"/>
                <a:ext cx="5334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43552" y="2444088"/>
            <a:ext cx="50292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86720"/>
                <a:ext cx="4648199" cy="14706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accent1"/>
                    </a:solidFill>
                  </a:rPr>
                  <a:t>Definition: </a:t>
                </a:r>
                <a:r>
                  <a:rPr lang="en-US" sz="2800" dirty="0" smtClean="0"/>
                  <a:t>For a “tame”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, 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baseline="30000" dirty="0" err="1" smtClean="0"/>
                  <a:t>th</a:t>
                </a:r>
                <a:r>
                  <a:rPr lang="en-US" sz="2800" dirty="0" smtClean="0"/>
                  <a:t> intrinsic volume can be defined: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86720"/>
                <a:ext cx="4648199" cy="1470680"/>
              </a:xfrm>
              <a:blipFill rotWithShape="0">
                <a:blip r:embed="rId3"/>
                <a:stretch>
                  <a:fillRect l="-2625" t="-3719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94296" y="1990383"/>
            <a:ext cx="26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79646">
                    <a:lumMod val="75000"/>
                  </a:srgbClr>
                </a:solidFill>
              </a:rPr>
              <a:t>Hadwiger’s</a:t>
            </a:r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</a:rPr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" y="4038600"/>
                <a:ext cx="4908918" cy="2284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the affine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Grassmanian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–dimensional planes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cs typeface="Lucida Sans Unicode"/>
                  </a:rPr>
                  <a:t> is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Lucida Sans Unicode"/>
                  </a:rPr>
                  <a:t>Harr</a:t>
                </a:r>
                <a:r>
                  <a:rPr lang="en-US" sz="2800" dirty="0" smtClean="0">
                    <a:solidFill>
                      <a:prstClr val="black"/>
                    </a:solidFill>
                    <a:cs typeface="Lucida Sans Unicode"/>
                  </a:rPr>
                  <a:t> measure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cs typeface="Lucida Sans Unicode"/>
                  </a:rPr>
                  <a:t>with appropriate normalization.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38600"/>
                <a:ext cx="4908918" cy="2284600"/>
              </a:xfrm>
              <a:prstGeom prst="rect">
                <a:avLst/>
              </a:prstGeom>
              <a:blipFill rotWithShape="0">
                <a:blip r:embed="rId4"/>
                <a:stretch>
                  <a:fillRect l="-2484" t="-2674" r="-2112" b="-6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438400"/>
                <a:ext cx="4978606" cy="1305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38400"/>
                <a:ext cx="4978606" cy="1305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943600" y="1398260"/>
            <a:ext cx="0" cy="37071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72200" y="1880230"/>
            <a:ext cx="0" cy="274320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315200" y="1880230"/>
            <a:ext cx="0" cy="137160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315200" y="3251830"/>
            <a:ext cx="0" cy="137160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76900" y="87504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875040"/>
                <a:ext cx="5334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277896" y="5105400"/>
                <a:ext cx="2256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896" y="5105400"/>
                <a:ext cx="225650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77896" y="5105400"/>
                <a:ext cx="2256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896" y="5105400"/>
                <a:ext cx="225650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953000" y="4623430"/>
            <a:ext cx="3429000" cy="13716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25957" y="586720"/>
            <a:ext cx="1904999" cy="355090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0.1 -4.0740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0.1 -7.40741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4.07407E-6 L 0.075 -4.07407E-6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4.07407E-6 L 0.2 -4.07407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7.40741E-7 L 0.2 -7.40741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4.07407E-6 L 0.125 -4.07407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4.07407E-6 L 0.05 -0.0407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03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4.07407E-6 L 0.05 0.0370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85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4.07407E-6 L 0.3 -4.07407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7.40741E-7 L 0.3 -7.40741E-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4074 L 0.125 -0.1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96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704 L 0.125 0.1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314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37587 0.27639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17448 -0.61851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5" grpId="0"/>
      <p:bldP spid="6" grpId="0" animBg="1"/>
      <p:bldP spid="3" grpId="0" build="p"/>
      <p:bldP spid="5" grpId="0"/>
      <p:bldP spid="11" grpId="0"/>
      <p:bldP spid="2" grpId="0"/>
      <p:bldP spid="44" grpId="0"/>
      <p:bldP spid="44" grpId="1"/>
      <p:bldP spid="44" grpId="2"/>
      <p:bldP spid="44" grpId="3"/>
      <p:bldP spid="44" grpId="4"/>
      <p:bldP spid="46" grpId="0"/>
      <p:bldP spid="46" grpId="1"/>
      <p:bldP spid="47" grpId="0"/>
      <p:bldP spid="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53383" y="609600"/>
            <a:ext cx="4462442" cy="3179569"/>
          </a:xfrm>
          <a:custGeom>
            <a:avLst/>
            <a:gdLst>
              <a:gd name="connsiteX0" fmla="*/ 166688 w 4267200"/>
              <a:gd name="connsiteY0" fmla="*/ 814388 h 3128963"/>
              <a:gd name="connsiteX1" fmla="*/ 2195513 w 4267200"/>
              <a:gd name="connsiteY1" fmla="*/ 0 h 3128963"/>
              <a:gd name="connsiteX2" fmla="*/ 2943225 w 4267200"/>
              <a:gd name="connsiteY2" fmla="*/ 261938 h 3128963"/>
              <a:gd name="connsiteX3" fmla="*/ 4267200 w 4267200"/>
              <a:gd name="connsiteY3" fmla="*/ 1881188 h 3128963"/>
              <a:gd name="connsiteX4" fmla="*/ 4029075 w 4267200"/>
              <a:gd name="connsiteY4" fmla="*/ 2795588 h 3128963"/>
              <a:gd name="connsiteX5" fmla="*/ 1547813 w 4267200"/>
              <a:gd name="connsiteY5" fmla="*/ 3128963 h 3128963"/>
              <a:gd name="connsiteX6" fmla="*/ 1081088 w 4267200"/>
              <a:gd name="connsiteY6" fmla="*/ 2967038 h 3128963"/>
              <a:gd name="connsiteX7" fmla="*/ 0 w 4267200"/>
              <a:gd name="connsiteY7" fmla="*/ 1666875 h 3128963"/>
              <a:gd name="connsiteX8" fmla="*/ 166688 w 4267200"/>
              <a:gd name="connsiteY8" fmla="*/ 814388 h 3128963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43225 w 4267200"/>
              <a:gd name="connsiteY2" fmla="*/ 266700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24175 w 4267200"/>
              <a:gd name="connsiteY2" fmla="*/ 230981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17031 w 4267200"/>
              <a:gd name="connsiteY2" fmla="*/ 230981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17031 w 4267200"/>
              <a:gd name="connsiteY2" fmla="*/ 230981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62833 h 3177408"/>
              <a:gd name="connsiteX1" fmla="*/ 2185988 w 4267200"/>
              <a:gd name="connsiteY1" fmla="*/ 43683 h 3177408"/>
              <a:gd name="connsiteX2" fmla="*/ 2917031 w 4267200"/>
              <a:gd name="connsiteY2" fmla="*/ 274664 h 3177408"/>
              <a:gd name="connsiteX3" fmla="*/ 4267200 w 4267200"/>
              <a:gd name="connsiteY3" fmla="*/ 1929633 h 3177408"/>
              <a:gd name="connsiteX4" fmla="*/ 4029075 w 4267200"/>
              <a:gd name="connsiteY4" fmla="*/ 2844033 h 3177408"/>
              <a:gd name="connsiteX5" fmla="*/ 1547813 w 4267200"/>
              <a:gd name="connsiteY5" fmla="*/ 3177408 h 3177408"/>
              <a:gd name="connsiteX6" fmla="*/ 1081088 w 4267200"/>
              <a:gd name="connsiteY6" fmla="*/ 3015483 h 3177408"/>
              <a:gd name="connsiteX7" fmla="*/ 0 w 4267200"/>
              <a:gd name="connsiteY7" fmla="*/ 1715320 h 3177408"/>
              <a:gd name="connsiteX8" fmla="*/ 166688 w 4267200"/>
              <a:gd name="connsiteY8" fmla="*/ 862833 h 3177408"/>
              <a:gd name="connsiteX0" fmla="*/ 166688 w 4267200"/>
              <a:gd name="connsiteY0" fmla="*/ 867065 h 3181640"/>
              <a:gd name="connsiteX1" fmla="*/ 2185988 w 4267200"/>
              <a:gd name="connsiteY1" fmla="*/ 47915 h 3181640"/>
              <a:gd name="connsiteX2" fmla="*/ 2917031 w 4267200"/>
              <a:gd name="connsiteY2" fmla="*/ 278896 h 3181640"/>
              <a:gd name="connsiteX3" fmla="*/ 4267200 w 4267200"/>
              <a:gd name="connsiteY3" fmla="*/ 1933865 h 3181640"/>
              <a:gd name="connsiteX4" fmla="*/ 4029075 w 4267200"/>
              <a:gd name="connsiteY4" fmla="*/ 2848265 h 3181640"/>
              <a:gd name="connsiteX5" fmla="*/ 1547813 w 4267200"/>
              <a:gd name="connsiteY5" fmla="*/ 3181640 h 3181640"/>
              <a:gd name="connsiteX6" fmla="*/ 1081088 w 4267200"/>
              <a:gd name="connsiteY6" fmla="*/ 3019715 h 3181640"/>
              <a:gd name="connsiteX7" fmla="*/ 0 w 4267200"/>
              <a:gd name="connsiteY7" fmla="*/ 1719552 h 3181640"/>
              <a:gd name="connsiteX8" fmla="*/ 166688 w 4267200"/>
              <a:gd name="connsiteY8" fmla="*/ 867065 h 3181640"/>
              <a:gd name="connsiteX0" fmla="*/ 166688 w 4267200"/>
              <a:gd name="connsiteY0" fmla="*/ 852496 h 3167071"/>
              <a:gd name="connsiteX1" fmla="*/ 2185988 w 4267200"/>
              <a:gd name="connsiteY1" fmla="*/ 33346 h 3167071"/>
              <a:gd name="connsiteX2" fmla="*/ 2917031 w 4267200"/>
              <a:gd name="connsiteY2" fmla="*/ 264327 h 3167071"/>
              <a:gd name="connsiteX3" fmla="*/ 4267200 w 4267200"/>
              <a:gd name="connsiteY3" fmla="*/ 1919296 h 3167071"/>
              <a:gd name="connsiteX4" fmla="*/ 4029075 w 4267200"/>
              <a:gd name="connsiteY4" fmla="*/ 2833696 h 3167071"/>
              <a:gd name="connsiteX5" fmla="*/ 1547813 w 4267200"/>
              <a:gd name="connsiteY5" fmla="*/ 3167071 h 3167071"/>
              <a:gd name="connsiteX6" fmla="*/ 1081088 w 4267200"/>
              <a:gd name="connsiteY6" fmla="*/ 3005146 h 3167071"/>
              <a:gd name="connsiteX7" fmla="*/ 0 w 4267200"/>
              <a:gd name="connsiteY7" fmla="*/ 1704983 h 3167071"/>
              <a:gd name="connsiteX8" fmla="*/ 166688 w 4267200"/>
              <a:gd name="connsiteY8" fmla="*/ 852496 h 3167071"/>
              <a:gd name="connsiteX0" fmla="*/ 166688 w 4267200"/>
              <a:gd name="connsiteY0" fmla="*/ 853996 h 3168571"/>
              <a:gd name="connsiteX1" fmla="*/ 2185988 w 4267200"/>
              <a:gd name="connsiteY1" fmla="*/ 34846 h 3168571"/>
              <a:gd name="connsiteX2" fmla="*/ 2912269 w 4267200"/>
              <a:gd name="connsiteY2" fmla="*/ 256302 h 3168571"/>
              <a:gd name="connsiteX3" fmla="*/ 4267200 w 4267200"/>
              <a:gd name="connsiteY3" fmla="*/ 1920796 h 3168571"/>
              <a:gd name="connsiteX4" fmla="*/ 4029075 w 4267200"/>
              <a:gd name="connsiteY4" fmla="*/ 2835196 h 3168571"/>
              <a:gd name="connsiteX5" fmla="*/ 1547813 w 4267200"/>
              <a:gd name="connsiteY5" fmla="*/ 3168571 h 3168571"/>
              <a:gd name="connsiteX6" fmla="*/ 1081088 w 4267200"/>
              <a:gd name="connsiteY6" fmla="*/ 3006646 h 3168571"/>
              <a:gd name="connsiteX7" fmla="*/ 0 w 4267200"/>
              <a:gd name="connsiteY7" fmla="*/ 1706483 h 3168571"/>
              <a:gd name="connsiteX8" fmla="*/ 166688 w 4267200"/>
              <a:gd name="connsiteY8" fmla="*/ 853996 h 3168571"/>
              <a:gd name="connsiteX0" fmla="*/ 166688 w 4267200"/>
              <a:gd name="connsiteY0" fmla="*/ 860686 h 3175261"/>
              <a:gd name="connsiteX1" fmla="*/ 2185988 w 4267200"/>
              <a:gd name="connsiteY1" fmla="*/ 41536 h 3175261"/>
              <a:gd name="connsiteX2" fmla="*/ 2912269 w 4267200"/>
              <a:gd name="connsiteY2" fmla="*/ 262992 h 3175261"/>
              <a:gd name="connsiteX3" fmla="*/ 4267200 w 4267200"/>
              <a:gd name="connsiteY3" fmla="*/ 1927486 h 3175261"/>
              <a:gd name="connsiteX4" fmla="*/ 4029075 w 4267200"/>
              <a:gd name="connsiteY4" fmla="*/ 2841886 h 3175261"/>
              <a:gd name="connsiteX5" fmla="*/ 1547813 w 4267200"/>
              <a:gd name="connsiteY5" fmla="*/ 3175261 h 3175261"/>
              <a:gd name="connsiteX6" fmla="*/ 1081088 w 4267200"/>
              <a:gd name="connsiteY6" fmla="*/ 3013336 h 3175261"/>
              <a:gd name="connsiteX7" fmla="*/ 0 w 4267200"/>
              <a:gd name="connsiteY7" fmla="*/ 1713173 h 3175261"/>
              <a:gd name="connsiteX8" fmla="*/ 166688 w 4267200"/>
              <a:gd name="connsiteY8" fmla="*/ 860686 h 3175261"/>
              <a:gd name="connsiteX0" fmla="*/ 166688 w 4267200"/>
              <a:gd name="connsiteY0" fmla="*/ 862231 h 3176806"/>
              <a:gd name="connsiteX1" fmla="*/ 2185988 w 4267200"/>
              <a:gd name="connsiteY1" fmla="*/ 43081 h 3176806"/>
              <a:gd name="connsiteX2" fmla="*/ 2914650 w 4267200"/>
              <a:gd name="connsiteY2" fmla="*/ 257393 h 3176806"/>
              <a:gd name="connsiteX3" fmla="*/ 4267200 w 4267200"/>
              <a:gd name="connsiteY3" fmla="*/ 1929031 h 3176806"/>
              <a:gd name="connsiteX4" fmla="*/ 4029075 w 4267200"/>
              <a:gd name="connsiteY4" fmla="*/ 2843431 h 3176806"/>
              <a:gd name="connsiteX5" fmla="*/ 1547813 w 4267200"/>
              <a:gd name="connsiteY5" fmla="*/ 3176806 h 3176806"/>
              <a:gd name="connsiteX6" fmla="*/ 1081088 w 4267200"/>
              <a:gd name="connsiteY6" fmla="*/ 3014881 h 3176806"/>
              <a:gd name="connsiteX7" fmla="*/ 0 w 4267200"/>
              <a:gd name="connsiteY7" fmla="*/ 1714718 h 3176806"/>
              <a:gd name="connsiteX8" fmla="*/ 166688 w 4267200"/>
              <a:gd name="connsiteY8" fmla="*/ 862231 h 3176806"/>
              <a:gd name="connsiteX0" fmla="*/ 166688 w 4267200"/>
              <a:gd name="connsiteY0" fmla="*/ 861707 h 3176282"/>
              <a:gd name="connsiteX1" fmla="*/ 2185988 w 4267200"/>
              <a:gd name="connsiteY1" fmla="*/ 42557 h 3176282"/>
              <a:gd name="connsiteX2" fmla="*/ 2909887 w 4267200"/>
              <a:gd name="connsiteY2" fmla="*/ 259250 h 3176282"/>
              <a:gd name="connsiteX3" fmla="*/ 4267200 w 4267200"/>
              <a:gd name="connsiteY3" fmla="*/ 1928507 h 3176282"/>
              <a:gd name="connsiteX4" fmla="*/ 4029075 w 4267200"/>
              <a:gd name="connsiteY4" fmla="*/ 2842907 h 3176282"/>
              <a:gd name="connsiteX5" fmla="*/ 1547813 w 4267200"/>
              <a:gd name="connsiteY5" fmla="*/ 3176282 h 3176282"/>
              <a:gd name="connsiteX6" fmla="*/ 1081088 w 4267200"/>
              <a:gd name="connsiteY6" fmla="*/ 3014357 h 3176282"/>
              <a:gd name="connsiteX7" fmla="*/ 0 w 4267200"/>
              <a:gd name="connsiteY7" fmla="*/ 1714194 h 3176282"/>
              <a:gd name="connsiteX8" fmla="*/ 166688 w 4267200"/>
              <a:gd name="connsiteY8" fmla="*/ 861707 h 3176282"/>
              <a:gd name="connsiteX0" fmla="*/ 166688 w 4362558"/>
              <a:gd name="connsiteY0" fmla="*/ 861707 h 3176282"/>
              <a:gd name="connsiteX1" fmla="*/ 2185988 w 4362558"/>
              <a:gd name="connsiteY1" fmla="*/ 42557 h 3176282"/>
              <a:gd name="connsiteX2" fmla="*/ 2909887 w 4362558"/>
              <a:gd name="connsiteY2" fmla="*/ 259250 h 3176282"/>
              <a:gd name="connsiteX3" fmla="*/ 4267200 w 4362558"/>
              <a:gd name="connsiteY3" fmla="*/ 1928507 h 3176282"/>
              <a:gd name="connsiteX4" fmla="*/ 4029075 w 4362558"/>
              <a:gd name="connsiteY4" fmla="*/ 2842907 h 3176282"/>
              <a:gd name="connsiteX5" fmla="*/ 1547813 w 4362558"/>
              <a:gd name="connsiteY5" fmla="*/ 3176282 h 3176282"/>
              <a:gd name="connsiteX6" fmla="*/ 1081088 w 4362558"/>
              <a:gd name="connsiteY6" fmla="*/ 3014357 h 3176282"/>
              <a:gd name="connsiteX7" fmla="*/ 0 w 4362558"/>
              <a:gd name="connsiteY7" fmla="*/ 1714194 h 3176282"/>
              <a:gd name="connsiteX8" fmla="*/ 166688 w 4362558"/>
              <a:gd name="connsiteY8" fmla="*/ 861707 h 3176282"/>
              <a:gd name="connsiteX0" fmla="*/ 166688 w 4352717"/>
              <a:gd name="connsiteY0" fmla="*/ 861707 h 3176282"/>
              <a:gd name="connsiteX1" fmla="*/ 2185988 w 4352717"/>
              <a:gd name="connsiteY1" fmla="*/ 42557 h 3176282"/>
              <a:gd name="connsiteX2" fmla="*/ 2909887 w 4352717"/>
              <a:gd name="connsiteY2" fmla="*/ 259250 h 3176282"/>
              <a:gd name="connsiteX3" fmla="*/ 4267200 w 4352717"/>
              <a:gd name="connsiteY3" fmla="*/ 1928507 h 3176282"/>
              <a:gd name="connsiteX4" fmla="*/ 3952875 w 4352717"/>
              <a:gd name="connsiteY4" fmla="*/ 2873863 h 3176282"/>
              <a:gd name="connsiteX5" fmla="*/ 1547813 w 4352717"/>
              <a:gd name="connsiteY5" fmla="*/ 3176282 h 3176282"/>
              <a:gd name="connsiteX6" fmla="*/ 1081088 w 4352717"/>
              <a:gd name="connsiteY6" fmla="*/ 3014357 h 3176282"/>
              <a:gd name="connsiteX7" fmla="*/ 0 w 4352717"/>
              <a:gd name="connsiteY7" fmla="*/ 1714194 h 3176282"/>
              <a:gd name="connsiteX8" fmla="*/ 166688 w 4352717"/>
              <a:gd name="connsiteY8" fmla="*/ 861707 h 3176282"/>
              <a:gd name="connsiteX0" fmla="*/ 166688 w 4350824"/>
              <a:gd name="connsiteY0" fmla="*/ 861707 h 3176282"/>
              <a:gd name="connsiteX1" fmla="*/ 2185988 w 4350824"/>
              <a:gd name="connsiteY1" fmla="*/ 42557 h 3176282"/>
              <a:gd name="connsiteX2" fmla="*/ 2909887 w 4350824"/>
              <a:gd name="connsiteY2" fmla="*/ 259250 h 3176282"/>
              <a:gd name="connsiteX3" fmla="*/ 4267200 w 4350824"/>
              <a:gd name="connsiteY3" fmla="*/ 1928507 h 3176282"/>
              <a:gd name="connsiteX4" fmla="*/ 3936206 w 4350824"/>
              <a:gd name="connsiteY4" fmla="*/ 2881007 h 3176282"/>
              <a:gd name="connsiteX5" fmla="*/ 1547813 w 4350824"/>
              <a:gd name="connsiteY5" fmla="*/ 3176282 h 3176282"/>
              <a:gd name="connsiteX6" fmla="*/ 1081088 w 4350824"/>
              <a:gd name="connsiteY6" fmla="*/ 3014357 h 3176282"/>
              <a:gd name="connsiteX7" fmla="*/ 0 w 4350824"/>
              <a:gd name="connsiteY7" fmla="*/ 1714194 h 3176282"/>
              <a:gd name="connsiteX8" fmla="*/ 166688 w 4350824"/>
              <a:gd name="connsiteY8" fmla="*/ 861707 h 3176282"/>
              <a:gd name="connsiteX0" fmla="*/ 166688 w 4348010"/>
              <a:gd name="connsiteY0" fmla="*/ 861707 h 3176282"/>
              <a:gd name="connsiteX1" fmla="*/ 2185988 w 4348010"/>
              <a:gd name="connsiteY1" fmla="*/ 42557 h 3176282"/>
              <a:gd name="connsiteX2" fmla="*/ 2909887 w 4348010"/>
              <a:gd name="connsiteY2" fmla="*/ 259250 h 3176282"/>
              <a:gd name="connsiteX3" fmla="*/ 4267200 w 4348010"/>
              <a:gd name="connsiteY3" fmla="*/ 1928507 h 3176282"/>
              <a:gd name="connsiteX4" fmla="*/ 3910012 w 4348010"/>
              <a:gd name="connsiteY4" fmla="*/ 2883388 h 3176282"/>
              <a:gd name="connsiteX5" fmla="*/ 1547813 w 4348010"/>
              <a:gd name="connsiteY5" fmla="*/ 3176282 h 3176282"/>
              <a:gd name="connsiteX6" fmla="*/ 1081088 w 4348010"/>
              <a:gd name="connsiteY6" fmla="*/ 3014357 h 3176282"/>
              <a:gd name="connsiteX7" fmla="*/ 0 w 4348010"/>
              <a:gd name="connsiteY7" fmla="*/ 1714194 h 3176282"/>
              <a:gd name="connsiteX8" fmla="*/ 166688 w 4348010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81088 w 4386353"/>
              <a:gd name="connsiteY6" fmla="*/ 3014357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52513 w 4386353"/>
              <a:gd name="connsiteY6" fmla="*/ 2995307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57275 w 4386353"/>
              <a:gd name="connsiteY6" fmla="*/ 2997689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57275 w 4386353"/>
              <a:gd name="connsiteY6" fmla="*/ 2997689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9655"/>
              <a:gd name="connsiteX1" fmla="*/ 2185988 w 4386353"/>
              <a:gd name="connsiteY1" fmla="*/ 42557 h 3179655"/>
              <a:gd name="connsiteX2" fmla="*/ 2909887 w 4386353"/>
              <a:gd name="connsiteY2" fmla="*/ 259250 h 3179655"/>
              <a:gd name="connsiteX3" fmla="*/ 4267200 w 4386353"/>
              <a:gd name="connsiteY3" fmla="*/ 1928507 h 3179655"/>
              <a:gd name="connsiteX4" fmla="*/ 3910012 w 4386353"/>
              <a:gd name="connsiteY4" fmla="*/ 2883388 h 3179655"/>
              <a:gd name="connsiteX5" fmla="*/ 1547813 w 4386353"/>
              <a:gd name="connsiteY5" fmla="*/ 3176282 h 3179655"/>
              <a:gd name="connsiteX6" fmla="*/ 1057275 w 4386353"/>
              <a:gd name="connsiteY6" fmla="*/ 2997689 h 3179655"/>
              <a:gd name="connsiteX7" fmla="*/ 0 w 4386353"/>
              <a:gd name="connsiteY7" fmla="*/ 1714194 h 3179655"/>
              <a:gd name="connsiteX8" fmla="*/ 166688 w 4386353"/>
              <a:gd name="connsiteY8" fmla="*/ 861707 h 3179655"/>
              <a:gd name="connsiteX0" fmla="*/ 166688 w 4386353"/>
              <a:gd name="connsiteY0" fmla="*/ 861707 h 3179569"/>
              <a:gd name="connsiteX1" fmla="*/ 2185988 w 4386353"/>
              <a:gd name="connsiteY1" fmla="*/ 42557 h 3179569"/>
              <a:gd name="connsiteX2" fmla="*/ 2909887 w 4386353"/>
              <a:gd name="connsiteY2" fmla="*/ 259250 h 3179569"/>
              <a:gd name="connsiteX3" fmla="*/ 4267200 w 4386353"/>
              <a:gd name="connsiteY3" fmla="*/ 1928507 h 3179569"/>
              <a:gd name="connsiteX4" fmla="*/ 3910012 w 4386353"/>
              <a:gd name="connsiteY4" fmla="*/ 2883388 h 3179569"/>
              <a:gd name="connsiteX5" fmla="*/ 1547813 w 4386353"/>
              <a:gd name="connsiteY5" fmla="*/ 3176282 h 3179569"/>
              <a:gd name="connsiteX6" fmla="*/ 1057275 w 4386353"/>
              <a:gd name="connsiteY6" fmla="*/ 2997689 h 3179569"/>
              <a:gd name="connsiteX7" fmla="*/ 0 w 4386353"/>
              <a:gd name="connsiteY7" fmla="*/ 1714194 h 3179569"/>
              <a:gd name="connsiteX8" fmla="*/ 166688 w 4386353"/>
              <a:gd name="connsiteY8" fmla="*/ 861707 h 3179569"/>
              <a:gd name="connsiteX0" fmla="*/ 164307 w 4383972"/>
              <a:gd name="connsiteY0" fmla="*/ 861707 h 3179569"/>
              <a:gd name="connsiteX1" fmla="*/ 2183607 w 4383972"/>
              <a:gd name="connsiteY1" fmla="*/ 42557 h 3179569"/>
              <a:gd name="connsiteX2" fmla="*/ 2907506 w 4383972"/>
              <a:gd name="connsiteY2" fmla="*/ 259250 h 3179569"/>
              <a:gd name="connsiteX3" fmla="*/ 4264819 w 4383972"/>
              <a:gd name="connsiteY3" fmla="*/ 1928507 h 3179569"/>
              <a:gd name="connsiteX4" fmla="*/ 3907631 w 4383972"/>
              <a:gd name="connsiteY4" fmla="*/ 2883388 h 3179569"/>
              <a:gd name="connsiteX5" fmla="*/ 1545432 w 4383972"/>
              <a:gd name="connsiteY5" fmla="*/ 3176282 h 3179569"/>
              <a:gd name="connsiteX6" fmla="*/ 1054894 w 4383972"/>
              <a:gd name="connsiteY6" fmla="*/ 2997689 h 3179569"/>
              <a:gd name="connsiteX7" fmla="*/ 0 w 4383972"/>
              <a:gd name="connsiteY7" fmla="*/ 1726100 h 3179569"/>
              <a:gd name="connsiteX8" fmla="*/ 164307 w 4383972"/>
              <a:gd name="connsiteY8" fmla="*/ 861707 h 3179569"/>
              <a:gd name="connsiteX0" fmla="*/ 159544 w 4379209"/>
              <a:gd name="connsiteY0" fmla="*/ 861707 h 3179569"/>
              <a:gd name="connsiteX1" fmla="*/ 2178844 w 4379209"/>
              <a:gd name="connsiteY1" fmla="*/ 42557 h 3179569"/>
              <a:gd name="connsiteX2" fmla="*/ 2902743 w 4379209"/>
              <a:gd name="connsiteY2" fmla="*/ 259250 h 3179569"/>
              <a:gd name="connsiteX3" fmla="*/ 4260056 w 4379209"/>
              <a:gd name="connsiteY3" fmla="*/ 1928507 h 3179569"/>
              <a:gd name="connsiteX4" fmla="*/ 3902868 w 4379209"/>
              <a:gd name="connsiteY4" fmla="*/ 2883388 h 3179569"/>
              <a:gd name="connsiteX5" fmla="*/ 1540669 w 4379209"/>
              <a:gd name="connsiteY5" fmla="*/ 3176282 h 3179569"/>
              <a:gd name="connsiteX6" fmla="*/ 1050131 w 4379209"/>
              <a:gd name="connsiteY6" fmla="*/ 2997689 h 3179569"/>
              <a:gd name="connsiteX7" fmla="*/ 0 w 4379209"/>
              <a:gd name="connsiteY7" fmla="*/ 1726100 h 3179569"/>
              <a:gd name="connsiteX8" fmla="*/ 159544 w 4379209"/>
              <a:gd name="connsiteY8" fmla="*/ 861707 h 3179569"/>
              <a:gd name="connsiteX0" fmla="*/ 259557 w 4379209"/>
              <a:gd name="connsiteY0" fmla="*/ 811701 h 3179569"/>
              <a:gd name="connsiteX1" fmla="*/ 2178844 w 4379209"/>
              <a:gd name="connsiteY1" fmla="*/ 42557 h 3179569"/>
              <a:gd name="connsiteX2" fmla="*/ 2902743 w 4379209"/>
              <a:gd name="connsiteY2" fmla="*/ 259250 h 3179569"/>
              <a:gd name="connsiteX3" fmla="*/ 4260056 w 4379209"/>
              <a:gd name="connsiteY3" fmla="*/ 1928507 h 3179569"/>
              <a:gd name="connsiteX4" fmla="*/ 3902868 w 4379209"/>
              <a:gd name="connsiteY4" fmla="*/ 2883388 h 3179569"/>
              <a:gd name="connsiteX5" fmla="*/ 1540669 w 4379209"/>
              <a:gd name="connsiteY5" fmla="*/ 3176282 h 3179569"/>
              <a:gd name="connsiteX6" fmla="*/ 1050131 w 4379209"/>
              <a:gd name="connsiteY6" fmla="*/ 2997689 h 3179569"/>
              <a:gd name="connsiteX7" fmla="*/ 0 w 4379209"/>
              <a:gd name="connsiteY7" fmla="*/ 1726100 h 3179569"/>
              <a:gd name="connsiteX8" fmla="*/ 259557 w 4379209"/>
              <a:gd name="connsiteY8" fmla="*/ 811701 h 3179569"/>
              <a:gd name="connsiteX0" fmla="*/ 259557 w 4379209"/>
              <a:gd name="connsiteY0" fmla="*/ 811701 h 3179569"/>
              <a:gd name="connsiteX1" fmla="*/ 2178844 w 4379209"/>
              <a:gd name="connsiteY1" fmla="*/ 42557 h 3179569"/>
              <a:gd name="connsiteX2" fmla="*/ 2902743 w 4379209"/>
              <a:gd name="connsiteY2" fmla="*/ 259250 h 3179569"/>
              <a:gd name="connsiteX3" fmla="*/ 4260056 w 4379209"/>
              <a:gd name="connsiteY3" fmla="*/ 1928507 h 3179569"/>
              <a:gd name="connsiteX4" fmla="*/ 3902868 w 4379209"/>
              <a:gd name="connsiteY4" fmla="*/ 2883388 h 3179569"/>
              <a:gd name="connsiteX5" fmla="*/ 1540669 w 4379209"/>
              <a:gd name="connsiteY5" fmla="*/ 3176282 h 3179569"/>
              <a:gd name="connsiteX6" fmla="*/ 1050131 w 4379209"/>
              <a:gd name="connsiteY6" fmla="*/ 2997689 h 3179569"/>
              <a:gd name="connsiteX7" fmla="*/ 0 w 4379209"/>
              <a:gd name="connsiteY7" fmla="*/ 1726100 h 3179569"/>
              <a:gd name="connsiteX8" fmla="*/ 259557 w 4379209"/>
              <a:gd name="connsiteY8" fmla="*/ 811701 h 3179569"/>
              <a:gd name="connsiteX0" fmla="*/ 367976 w 4487628"/>
              <a:gd name="connsiteY0" fmla="*/ 811701 h 3179569"/>
              <a:gd name="connsiteX1" fmla="*/ 2287263 w 4487628"/>
              <a:gd name="connsiteY1" fmla="*/ 42557 h 3179569"/>
              <a:gd name="connsiteX2" fmla="*/ 3011162 w 4487628"/>
              <a:gd name="connsiteY2" fmla="*/ 259250 h 3179569"/>
              <a:gd name="connsiteX3" fmla="*/ 4368475 w 4487628"/>
              <a:gd name="connsiteY3" fmla="*/ 1928507 h 3179569"/>
              <a:gd name="connsiteX4" fmla="*/ 4011287 w 4487628"/>
              <a:gd name="connsiteY4" fmla="*/ 2883388 h 3179569"/>
              <a:gd name="connsiteX5" fmla="*/ 1649088 w 4487628"/>
              <a:gd name="connsiteY5" fmla="*/ 3176282 h 3179569"/>
              <a:gd name="connsiteX6" fmla="*/ 1158550 w 4487628"/>
              <a:gd name="connsiteY6" fmla="*/ 2997689 h 3179569"/>
              <a:gd name="connsiteX7" fmla="*/ 108419 w 4487628"/>
              <a:gd name="connsiteY7" fmla="*/ 1726100 h 3179569"/>
              <a:gd name="connsiteX8" fmla="*/ 367976 w 4487628"/>
              <a:gd name="connsiteY8" fmla="*/ 811701 h 3179569"/>
              <a:gd name="connsiteX0" fmla="*/ 365444 w 4485096"/>
              <a:gd name="connsiteY0" fmla="*/ 811701 h 3179569"/>
              <a:gd name="connsiteX1" fmla="*/ 2284731 w 4485096"/>
              <a:gd name="connsiteY1" fmla="*/ 42557 h 3179569"/>
              <a:gd name="connsiteX2" fmla="*/ 3008630 w 4485096"/>
              <a:gd name="connsiteY2" fmla="*/ 259250 h 3179569"/>
              <a:gd name="connsiteX3" fmla="*/ 4365943 w 4485096"/>
              <a:gd name="connsiteY3" fmla="*/ 1928507 h 3179569"/>
              <a:gd name="connsiteX4" fmla="*/ 4008755 w 4485096"/>
              <a:gd name="connsiteY4" fmla="*/ 2883388 h 3179569"/>
              <a:gd name="connsiteX5" fmla="*/ 1646556 w 4485096"/>
              <a:gd name="connsiteY5" fmla="*/ 3176282 h 3179569"/>
              <a:gd name="connsiteX6" fmla="*/ 1156018 w 4485096"/>
              <a:gd name="connsiteY6" fmla="*/ 2997689 h 3179569"/>
              <a:gd name="connsiteX7" fmla="*/ 105887 w 4485096"/>
              <a:gd name="connsiteY7" fmla="*/ 1726100 h 3179569"/>
              <a:gd name="connsiteX8" fmla="*/ 365444 w 4485096"/>
              <a:gd name="connsiteY8" fmla="*/ 811701 h 3179569"/>
              <a:gd name="connsiteX0" fmla="*/ 370561 w 4490213"/>
              <a:gd name="connsiteY0" fmla="*/ 811701 h 3179569"/>
              <a:gd name="connsiteX1" fmla="*/ 2289848 w 4490213"/>
              <a:gd name="connsiteY1" fmla="*/ 42557 h 3179569"/>
              <a:gd name="connsiteX2" fmla="*/ 3013747 w 4490213"/>
              <a:gd name="connsiteY2" fmla="*/ 259250 h 3179569"/>
              <a:gd name="connsiteX3" fmla="*/ 4371060 w 4490213"/>
              <a:gd name="connsiteY3" fmla="*/ 1928507 h 3179569"/>
              <a:gd name="connsiteX4" fmla="*/ 4013872 w 4490213"/>
              <a:gd name="connsiteY4" fmla="*/ 2883388 h 3179569"/>
              <a:gd name="connsiteX5" fmla="*/ 1651673 w 4490213"/>
              <a:gd name="connsiteY5" fmla="*/ 3176282 h 3179569"/>
              <a:gd name="connsiteX6" fmla="*/ 1161135 w 4490213"/>
              <a:gd name="connsiteY6" fmla="*/ 2997689 h 3179569"/>
              <a:gd name="connsiteX7" fmla="*/ 111004 w 4490213"/>
              <a:gd name="connsiteY7" fmla="*/ 1726100 h 3179569"/>
              <a:gd name="connsiteX8" fmla="*/ 370561 w 4490213"/>
              <a:gd name="connsiteY8" fmla="*/ 811701 h 3179569"/>
              <a:gd name="connsiteX0" fmla="*/ 370561 w 4470176"/>
              <a:gd name="connsiteY0" fmla="*/ 811701 h 3179569"/>
              <a:gd name="connsiteX1" fmla="*/ 2289848 w 4470176"/>
              <a:gd name="connsiteY1" fmla="*/ 42557 h 3179569"/>
              <a:gd name="connsiteX2" fmla="*/ 3013747 w 4470176"/>
              <a:gd name="connsiteY2" fmla="*/ 259250 h 3179569"/>
              <a:gd name="connsiteX3" fmla="*/ 4345660 w 4470176"/>
              <a:gd name="connsiteY3" fmla="*/ 1906282 h 3179569"/>
              <a:gd name="connsiteX4" fmla="*/ 4013872 w 4470176"/>
              <a:gd name="connsiteY4" fmla="*/ 2883388 h 3179569"/>
              <a:gd name="connsiteX5" fmla="*/ 1651673 w 4470176"/>
              <a:gd name="connsiteY5" fmla="*/ 3176282 h 3179569"/>
              <a:gd name="connsiteX6" fmla="*/ 1161135 w 4470176"/>
              <a:gd name="connsiteY6" fmla="*/ 2997689 h 3179569"/>
              <a:gd name="connsiteX7" fmla="*/ 111004 w 4470176"/>
              <a:gd name="connsiteY7" fmla="*/ 1726100 h 3179569"/>
              <a:gd name="connsiteX8" fmla="*/ 370561 w 4470176"/>
              <a:gd name="connsiteY8" fmla="*/ 811701 h 3179569"/>
              <a:gd name="connsiteX0" fmla="*/ 370561 w 4465230"/>
              <a:gd name="connsiteY0" fmla="*/ 811701 h 3179569"/>
              <a:gd name="connsiteX1" fmla="*/ 2289848 w 4465230"/>
              <a:gd name="connsiteY1" fmla="*/ 42557 h 3179569"/>
              <a:gd name="connsiteX2" fmla="*/ 3013747 w 4465230"/>
              <a:gd name="connsiteY2" fmla="*/ 259250 h 3179569"/>
              <a:gd name="connsiteX3" fmla="*/ 4339310 w 4465230"/>
              <a:gd name="connsiteY3" fmla="*/ 1915807 h 3179569"/>
              <a:gd name="connsiteX4" fmla="*/ 4013872 w 4465230"/>
              <a:gd name="connsiteY4" fmla="*/ 2883388 h 3179569"/>
              <a:gd name="connsiteX5" fmla="*/ 1651673 w 4465230"/>
              <a:gd name="connsiteY5" fmla="*/ 3176282 h 3179569"/>
              <a:gd name="connsiteX6" fmla="*/ 1161135 w 4465230"/>
              <a:gd name="connsiteY6" fmla="*/ 2997689 h 3179569"/>
              <a:gd name="connsiteX7" fmla="*/ 111004 w 4465230"/>
              <a:gd name="connsiteY7" fmla="*/ 1726100 h 3179569"/>
              <a:gd name="connsiteX8" fmla="*/ 370561 w 4465230"/>
              <a:gd name="connsiteY8" fmla="*/ 811701 h 3179569"/>
              <a:gd name="connsiteX0" fmla="*/ 370561 w 4459767"/>
              <a:gd name="connsiteY0" fmla="*/ 811701 h 3179569"/>
              <a:gd name="connsiteX1" fmla="*/ 2289848 w 4459767"/>
              <a:gd name="connsiteY1" fmla="*/ 42557 h 3179569"/>
              <a:gd name="connsiteX2" fmla="*/ 3013747 w 4459767"/>
              <a:gd name="connsiteY2" fmla="*/ 259250 h 3179569"/>
              <a:gd name="connsiteX3" fmla="*/ 4339310 w 4459767"/>
              <a:gd name="connsiteY3" fmla="*/ 1915807 h 3179569"/>
              <a:gd name="connsiteX4" fmla="*/ 3988472 w 4459767"/>
              <a:gd name="connsiteY4" fmla="*/ 2880213 h 3179569"/>
              <a:gd name="connsiteX5" fmla="*/ 1651673 w 4459767"/>
              <a:gd name="connsiteY5" fmla="*/ 3176282 h 3179569"/>
              <a:gd name="connsiteX6" fmla="*/ 1161135 w 4459767"/>
              <a:gd name="connsiteY6" fmla="*/ 2997689 h 3179569"/>
              <a:gd name="connsiteX7" fmla="*/ 111004 w 4459767"/>
              <a:gd name="connsiteY7" fmla="*/ 1726100 h 3179569"/>
              <a:gd name="connsiteX8" fmla="*/ 370561 w 4459767"/>
              <a:gd name="connsiteY8" fmla="*/ 811701 h 3179569"/>
              <a:gd name="connsiteX0" fmla="*/ 353977 w 4443183"/>
              <a:gd name="connsiteY0" fmla="*/ 811701 h 3179569"/>
              <a:gd name="connsiteX1" fmla="*/ 2273264 w 4443183"/>
              <a:gd name="connsiteY1" fmla="*/ 42557 h 3179569"/>
              <a:gd name="connsiteX2" fmla="*/ 2997163 w 4443183"/>
              <a:gd name="connsiteY2" fmla="*/ 259250 h 3179569"/>
              <a:gd name="connsiteX3" fmla="*/ 4322726 w 4443183"/>
              <a:gd name="connsiteY3" fmla="*/ 1915807 h 3179569"/>
              <a:gd name="connsiteX4" fmla="*/ 3971888 w 4443183"/>
              <a:gd name="connsiteY4" fmla="*/ 2880213 h 3179569"/>
              <a:gd name="connsiteX5" fmla="*/ 1635089 w 4443183"/>
              <a:gd name="connsiteY5" fmla="*/ 3176282 h 3179569"/>
              <a:gd name="connsiteX6" fmla="*/ 1144551 w 4443183"/>
              <a:gd name="connsiteY6" fmla="*/ 2997689 h 3179569"/>
              <a:gd name="connsiteX7" fmla="*/ 119820 w 4443183"/>
              <a:gd name="connsiteY7" fmla="*/ 1732450 h 3179569"/>
              <a:gd name="connsiteX8" fmla="*/ 353977 w 4443183"/>
              <a:gd name="connsiteY8" fmla="*/ 811701 h 3179569"/>
              <a:gd name="connsiteX0" fmla="*/ 360103 w 4439784"/>
              <a:gd name="connsiteY0" fmla="*/ 814876 h 3179569"/>
              <a:gd name="connsiteX1" fmla="*/ 2269865 w 4439784"/>
              <a:gd name="connsiteY1" fmla="*/ 42557 h 3179569"/>
              <a:gd name="connsiteX2" fmla="*/ 2993764 w 4439784"/>
              <a:gd name="connsiteY2" fmla="*/ 259250 h 3179569"/>
              <a:gd name="connsiteX3" fmla="*/ 4319327 w 4439784"/>
              <a:gd name="connsiteY3" fmla="*/ 1915807 h 3179569"/>
              <a:gd name="connsiteX4" fmla="*/ 3968489 w 4439784"/>
              <a:gd name="connsiteY4" fmla="*/ 2880213 h 3179569"/>
              <a:gd name="connsiteX5" fmla="*/ 1631690 w 4439784"/>
              <a:gd name="connsiteY5" fmla="*/ 3176282 h 3179569"/>
              <a:gd name="connsiteX6" fmla="*/ 1141152 w 4439784"/>
              <a:gd name="connsiteY6" fmla="*/ 2997689 h 3179569"/>
              <a:gd name="connsiteX7" fmla="*/ 116421 w 4439784"/>
              <a:gd name="connsiteY7" fmla="*/ 1732450 h 3179569"/>
              <a:gd name="connsiteX8" fmla="*/ 360103 w 4439784"/>
              <a:gd name="connsiteY8" fmla="*/ 814876 h 3179569"/>
              <a:gd name="connsiteX0" fmla="*/ 360103 w 4439784"/>
              <a:gd name="connsiteY0" fmla="*/ 814876 h 3179569"/>
              <a:gd name="connsiteX1" fmla="*/ 2279390 w 4439784"/>
              <a:gd name="connsiteY1" fmla="*/ 42557 h 3179569"/>
              <a:gd name="connsiteX2" fmla="*/ 2993764 w 4439784"/>
              <a:gd name="connsiteY2" fmla="*/ 259250 h 3179569"/>
              <a:gd name="connsiteX3" fmla="*/ 4319327 w 4439784"/>
              <a:gd name="connsiteY3" fmla="*/ 1915807 h 3179569"/>
              <a:gd name="connsiteX4" fmla="*/ 3968489 w 4439784"/>
              <a:gd name="connsiteY4" fmla="*/ 2880213 h 3179569"/>
              <a:gd name="connsiteX5" fmla="*/ 1631690 w 4439784"/>
              <a:gd name="connsiteY5" fmla="*/ 3176282 h 3179569"/>
              <a:gd name="connsiteX6" fmla="*/ 1141152 w 4439784"/>
              <a:gd name="connsiteY6" fmla="*/ 2997689 h 3179569"/>
              <a:gd name="connsiteX7" fmla="*/ 116421 w 4439784"/>
              <a:gd name="connsiteY7" fmla="*/ 1732450 h 3179569"/>
              <a:gd name="connsiteX8" fmla="*/ 360103 w 4439784"/>
              <a:gd name="connsiteY8" fmla="*/ 814876 h 3179569"/>
              <a:gd name="connsiteX0" fmla="*/ 360103 w 4439784"/>
              <a:gd name="connsiteY0" fmla="*/ 814876 h 3179569"/>
              <a:gd name="connsiteX1" fmla="*/ 2288915 w 4439784"/>
              <a:gd name="connsiteY1" fmla="*/ 42557 h 3179569"/>
              <a:gd name="connsiteX2" fmla="*/ 2993764 w 4439784"/>
              <a:gd name="connsiteY2" fmla="*/ 259250 h 3179569"/>
              <a:gd name="connsiteX3" fmla="*/ 4319327 w 4439784"/>
              <a:gd name="connsiteY3" fmla="*/ 1915807 h 3179569"/>
              <a:gd name="connsiteX4" fmla="*/ 3968489 w 4439784"/>
              <a:gd name="connsiteY4" fmla="*/ 2880213 h 3179569"/>
              <a:gd name="connsiteX5" fmla="*/ 1631690 w 4439784"/>
              <a:gd name="connsiteY5" fmla="*/ 3176282 h 3179569"/>
              <a:gd name="connsiteX6" fmla="*/ 1141152 w 4439784"/>
              <a:gd name="connsiteY6" fmla="*/ 2997689 h 3179569"/>
              <a:gd name="connsiteX7" fmla="*/ 116421 w 4439784"/>
              <a:gd name="connsiteY7" fmla="*/ 1732450 h 3179569"/>
              <a:gd name="connsiteX8" fmla="*/ 360103 w 4439784"/>
              <a:gd name="connsiteY8" fmla="*/ 814876 h 3179569"/>
              <a:gd name="connsiteX0" fmla="*/ 360103 w 4439784"/>
              <a:gd name="connsiteY0" fmla="*/ 814876 h 3179569"/>
              <a:gd name="connsiteX1" fmla="*/ 2288915 w 4439784"/>
              <a:gd name="connsiteY1" fmla="*/ 42557 h 3179569"/>
              <a:gd name="connsiteX2" fmla="*/ 2984239 w 4439784"/>
              <a:gd name="connsiteY2" fmla="*/ 259250 h 3179569"/>
              <a:gd name="connsiteX3" fmla="*/ 4319327 w 4439784"/>
              <a:gd name="connsiteY3" fmla="*/ 1915807 h 3179569"/>
              <a:gd name="connsiteX4" fmla="*/ 3968489 w 4439784"/>
              <a:gd name="connsiteY4" fmla="*/ 2880213 h 3179569"/>
              <a:gd name="connsiteX5" fmla="*/ 1631690 w 4439784"/>
              <a:gd name="connsiteY5" fmla="*/ 3176282 h 3179569"/>
              <a:gd name="connsiteX6" fmla="*/ 1141152 w 4439784"/>
              <a:gd name="connsiteY6" fmla="*/ 2997689 h 3179569"/>
              <a:gd name="connsiteX7" fmla="*/ 116421 w 4439784"/>
              <a:gd name="connsiteY7" fmla="*/ 1732450 h 3179569"/>
              <a:gd name="connsiteX8" fmla="*/ 360103 w 4439784"/>
              <a:gd name="connsiteY8" fmla="*/ 814876 h 3179569"/>
              <a:gd name="connsiteX0" fmla="*/ 360103 w 4462831"/>
              <a:gd name="connsiteY0" fmla="*/ 814876 h 3179569"/>
              <a:gd name="connsiteX1" fmla="*/ 2288915 w 4462831"/>
              <a:gd name="connsiteY1" fmla="*/ 42557 h 3179569"/>
              <a:gd name="connsiteX2" fmla="*/ 2984239 w 4462831"/>
              <a:gd name="connsiteY2" fmla="*/ 259250 h 3179569"/>
              <a:gd name="connsiteX3" fmla="*/ 4319327 w 4462831"/>
              <a:gd name="connsiteY3" fmla="*/ 1915807 h 3179569"/>
              <a:gd name="connsiteX4" fmla="*/ 3968489 w 4462831"/>
              <a:gd name="connsiteY4" fmla="*/ 2880213 h 3179569"/>
              <a:gd name="connsiteX5" fmla="*/ 1631690 w 4462831"/>
              <a:gd name="connsiteY5" fmla="*/ 3176282 h 3179569"/>
              <a:gd name="connsiteX6" fmla="*/ 1141152 w 4462831"/>
              <a:gd name="connsiteY6" fmla="*/ 2997689 h 3179569"/>
              <a:gd name="connsiteX7" fmla="*/ 116421 w 4462831"/>
              <a:gd name="connsiteY7" fmla="*/ 1732450 h 3179569"/>
              <a:gd name="connsiteX8" fmla="*/ 360103 w 4462831"/>
              <a:gd name="connsiteY8" fmla="*/ 814876 h 3179569"/>
              <a:gd name="connsiteX0" fmla="*/ 360103 w 4474063"/>
              <a:gd name="connsiteY0" fmla="*/ 814876 h 3179569"/>
              <a:gd name="connsiteX1" fmla="*/ 2288915 w 4474063"/>
              <a:gd name="connsiteY1" fmla="*/ 42557 h 3179569"/>
              <a:gd name="connsiteX2" fmla="*/ 2984239 w 4474063"/>
              <a:gd name="connsiteY2" fmla="*/ 259250 h 3179569"/>
              <a:gd name="connsiteX3" fmla="*/ 4319327 w 4474063"/>
              <a:gd name="connsiteY3" fmla="*/ 1915807 h 3179569"/>
              <a:gd name="connsiteX4" fmla="*/ 3968489 w 4474063"/>
              <a:gd name="connsiteY4" fmla="*/ 2880213 h 3179569"/>
              <a:gd name="connsiteX5" fmla="*/ 1631690 w 4474063"/>
              <a:gd name="connsiteY5" fmla="*/ 3176282 h 3179569"/>
              <a:gd name="connsiteX6" fmla="*/ 1141152 w 4474063"/>
              <a:gd name="connsiteY6" fmla="*/ 2997689 h 3179569"/>
              <a:gd name="connsiteX7" fmla="*/ 116421 w 4474063"/>
              <a:gd name="connsiteY7" fmla="*/ 1732450 h 3179569"/>
              <a:gd name="connsiteX8" fmla="*/ 360103 w 4474063"/>
              <a:gd name="connsiteY8" fmla="*/ 814876 h 3179569"/>
              <a:gd name="connsiteX0" fmla="*/ 360103 w 4461386"/>
              <a:gd name="connsiteY0" fmla="*/ 814876 h 3179569"/>
              <a:gd name="connsiteX1" fmla="*/ 2288915 w 4461386"/>
              <a:gd name="connsiteY1" fmla="*/ 42557 h 3179569"/>
              <a:gd name="connsiteX2" fmla="*/ 2984239 w 4461386"/>
              <a:gd name="connsiteY2" fmla="*/ 259250 h 3179569"/>
              <a:gd name="connsiteX3" fmla="*/ 4319327 w 4461386"/>
              <a:gd name="connsiteY3" fmla="*/ 1915807 h 3179569"/>
              <a:gd name="connsiteX4" fmla="*/ 3968489 w 4461386"/>
              <a:gd name="connsiteY4" fmla="*/ 2880213 h 3179569"/>
              <a:gd name="connsiteX5" fmla="*/ 1631690 w 4461386"/>
              <a:gd name="connsiteY5" fmla="*/ 3176282 h 3179569"/>
              <a:gd name="connsiteX6" fmla="*/ 1141152 w 4461386"/>
              <a:gd name="connsiteY6" fmla="*/ 2997689 h 3179569"/>
              <a:gd name="connsiteX7" fmla="*/ 116421 w 4461386"/>
              <a:gd name="connsiteY7" fmla="*/ 1732450 h 3179569"/>
              <a:gd name="connsiteX8" fmla="*/ 360103 w 4461386"/>
              <a:gd name="connsiteY8" fmla="*/ 814876 h 3179569"/>
              <a:gd name="connsiteX0" fmla="*/ 360103 w 4462442"/>
              <a:gd name="connsiteY0" fmla="*/ 814876 h 3179569"/>
              <a:gd name="connsiteX1" fmla="*/ 2288915 w 4462442"/>
              <a:gd name="connsiteY1" fmla="*/ 42557 h 3179569"/>
              <a:gd name="connsiteX2" fmla="*/ 2984239 w 4462442"/>
              <a:gd name="connsiteY2" fmla="*/ 259250 h 3179569"/>
              <a:gd name="connsiteX3" fmla="*/ 4319327 w 4462442"/>
              <a:gd name="connsiteY3" fmla="*/ 1915807 h 3179569"/>
              <a:gd name="connsiteX4" fmla="*/ 3968489 w 4462442"/>
              <a:gd name="connsiteY4" fmla="*/ 2880213 h 3179569"/>
              <a:gd name="connsiteX5" fmla="*/ 1631690 w 4462442"/>
              <a:gd name="connsiteY5" fmla="*/ 3176282 h 3179569"/>
              <a:gd name="connsiteX6" fmla="*/ 1141152 w 4462442"/>
              <a:gd name="connsiteY6" fmla="*/ 2997689 h 3179569"/>
              <a:gd name="connsiteX7" fmla="*/ 116421 w 4462442"/>
              <a:gd name="connsiteY7" fmla="*/ 1732450 h 3179569"/>
              <a:gd name="connsiteX8" fmla="*/ 360103 w 4462442"/>
              <a:gd name="connsiteY8" fmla="*/ 814876 h 31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2442" h="3179569">
                <a:moveTo>
                  <a:pt x="360103" y="814876"/>
                </a:moveTo>
                <a:lnTo>
                  <a:pt x="2288915" y="42557"/>
                </a:lnTo>
                <a:cubicBezTo>
                  <a:pt x="2539740" y="-49518"/>
                  <a:pt x="2785801" y="1281"/>
                  <a:pt x="2984239" y="259250"/>
                </a:cubicBezTo>
                <a:lnTo>
                  <a:pt x="4319327" y="1915807"/>
                </a:lnTo>
                <a:cubicBezTo>
                  <a:pt x="4632858" y="2323002"/>
                  <a:pt x="4393145" y="2808776"/>
                  <a:pt x="3968489" y="2880213"/>
                </a:cubicBezTo>
                <a:lnTo>
                  <a:pt x="1631690" y="3176282"/>
                </a:lnTo>
                <a:cubicBezTo>
                  <a:pt x="1437220" y="3195333"/>
                  <a:pt x="1283233" y="3131039"/>
                  <a:pt x="1141152" y="2997689"/>
                </a:cubicBezTo>
                <a:lnTo>
                  <a:pt x="116421" y="1732450"/>
                </a:lnTo>
                <a:cubicBezTo>
                  <a:pt x="-63760" y="1480037"/>
                  <a:pt x="-71697" y="1012519"/>
                  <a:pt x="360103" y="81487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38911" y="1215719"/>
            <a:ext cx="3270250" cy="1981200"/>
          </a:xfrm>
          <a:custGeom>
            <a:avLst/>
            <a:gdLst>
              <a:gd name="connsiteX0" fmla="*/ 0 w 3495675"/>
              <a:gd name="connsiteY0" fmla="*/ 990600 h 1990725"/>
              <a:gd name="connsiteX1" fmla="*/ 1381125 w 3495675"/>
              <a:gd name="connsiteY1" fmla="*/ 1990725 h 1990725"/>
              <a:gd name="connsiteX2" fmla="*/ 3495675 w 3495675"/>
              <a:gd name="connsiteY2" fmla="*/ 1790700 h 1990725"/>
              <a:gd name="connsiteX3" fmla="*/ 2114550 w 3495675"/>
              <a:gd name="connsiteY3" fmla="*/ 0 h 1990725"/>
              <a:gd name="connsiteX4" fmla="*/ 0 w 3495675"/>
              <a:gd name="connsiteY4" fmla="*/ 990600 h 1990725"/>
              <a:gd name="connsiteX0" fmla="*/ 0 w 3495675"/>
              <a:gd name="connsiteY0" fmla="*/ 984250 h 1984375"/>
              <a:gd name="connsiteX1" fmla="*/ 1381125 w 3495675"/>
              <a:gd name="connsiteY1" fmla="*/ 1984375 h 1984375"/>
              <a:gd name="connsiteX2" fmla="*/ 3495675 w 3495675"/>
              <a:gd name="connsiteY2" fmla="*/ 1784350 h 1984375"/>
              <a:gd name="connsiteX3" fmla="*/ 2130425 w 3495675"/>
              <a:gd name="connsiteY3" fmla="*/ 0 h 1984375"/>
              <a:gd name="connsiteX4" fmla="*/ 0 w 3495675"/>
              <a:gd name="connsiteY4" fmla="*/ 984250 h 1984375"/>
              <a:gd name="connsiteX0" fmla="*/ 0 w 3495675"/>
              <a:gd name="connsiteY0" fmla="*/ 993775 h 1993900"/>
              <a:gd name="connsiteX1" fmla="*/ 1381125 w 3495675"/>
              <a:gd name="connsiteY1" fmla="*/ 1993900 h 1993900"/>
              <a:gd name="connsiteX2" fmla="*/ 3495675 w 3495675"/>
              <a:gd name="connsiteY2" fmla="*/ 1793875 h 1993900"/>
              <a:gd name="connsiteX3" fmla="*/ 2136775 w 3495675"/>
              <a:gd name="connsiteY3" fmla="*/ 0 h 1993900"/>
              <a:gd name="connsiteX4" fmla="*/ 0 w 3495675"/>
              <a:gd name="connsiteY4" fmla="*/ 993775 h 1993900"/>
              <a:gd name="connsiteX0" fmla="*/ 0 w 3495675"/>
              <a:gd name="connsiteY0" fmla="*/ 993775 h 1993900"/>
              <a:gd name="connsiteX1" fmla="*/ 1381125 w 3495675"/>
              <a:gd name="connsiteY1" fmla="*/ 1993900 h 1993900"/>
              <a:gd name="connsiteX2" fmla="*/ 3495675 w 3495675"/>
              <a:gd name="connsiteY2" fmla="*/ 1685925 h 1993900"/>
              <a:gd name="connsiteX3" fmla="*/ 2136775 w 3495675"/>
              <a:gd name="connsiteY3" fmla="*/ 0 h 1993900"/>
              <a:gd name="connsiteX4" fmla="*/ 0 w 3495675"/>
              <a:gd name="connsiteY4" fmla="*/ 993775 h 1993900"/>
              <a:gd name="connsiteX0" fmla="*/ 0 w 3495675"/>
              <a:gd name="connsiteY0" fmla="*/ 993775 h 1981200"/>
              <a:gd name="connsiteX1" fmla="*/ 1219200 w 3495675"/>
              <a:gd name="connsiteY1" fmla="*/ 1981200 h 1981200"/>
              <a:gd name="connsiteX2" fmla="*/ 3495675 w 3495675"/>
              <a:gd name="connsiteY2" fmla="*/ 1685925 h 1981200"/>
              <a:gd name="connsiteX3" fmla="*/ 2136775 w 3495675"/>
              <a:gd name="connsiteY3" fmla="*/ 0 h 1981200"/>
              <a:gd name="connsiteX4" fmla="*/ 0 w 3495675"/>
              <a:gd name="connsiteY4" fmla="*/ 993775 h 1981200"/>
              <a:gd name="connsiteX0" fmla="*/ 0 w 3260725"/>
              <a:gd name="connsiteY0" fmla="*/ 758825 h 1981200"/>
              <a:gd name="connsiteX1" fmla="*/ 984250 w 3260725"/>
              <a:gd name="connsiteY1" fmla="*/ 1981200 h 1981200"/>
              <a:gd name="connsiteX2" fmla="*/ 3260725 w 3260725"/>
              <a:gd name="connsiteY2" fmla="*/ 1685925 h 1981200"/>
              <a:gd name="connsiteX3" fmla="*/ 1901825 w 3260725"/>
              <a:gd name="connsiteY3" fmla="*/ 0 h 1981200"/>
              <a:gd name="connsiteX4" fmla="*/ 0 w 3260725"/>
              <a:gd name="connsiteY4" fmla="*/ 758825 h 1981200"/>
              <a:gd name="connsiteX0" fmla="*/ 0 w 3270250"/>
              <a:gd name="connsiteY0" fmla="*/ 762000 h 1981200"/>
              <a:gd name="connsiteX1" fmla="*/ 993775 w 3270250"/>
              <a:gd name="connsiteY1" fmla="*/ 1981200 h 1981200"/>
              <a:gd name="connsiteX2" fmla="*/ 3270250 w 3270250"/>
              <a:gd name="connsiteY2" fmla="*/ 1685925 h 1981200"/>
              <a:gd name="connsiteX3" fmla="*/ 1911350 w 3270250"/>
              <a:gd name="connsiteY3" fmla="*/ 0 h 1981200"/>
              <a:gd name="connsiteX4" fmla="*/ 0 w 3270250"/>
              <a:gd name="connsiteY4" fmla="*/ 7620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250" h="1981200">
                <a:moveTo>
                  <a:pt x="0" y="762000"/>
                </a:moveTo>
                <a:lnTo>
                  <a:pt x="993775" y="1981200"/>
                </a:lnTo>
                <a:lnTo>
                  <a:pt x="3270250" y="1685925"/>
                </a:lnTo>
                <a:lnTo>
                  <a:pt x="1911350" y="0"/>
                </a:lnTo>
                <a:lnTo>
                  <a:pt x="0" y="7620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1286" y="2057094"/>
                <a:ext cx="527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86" y="2057094"/>
                <a:ext cx="52738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03216" y="623596"/>
                <a:ext cx="18310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tube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16" y="623596"/>
                <a:ext cx="183101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4409161" y="2901644"/>
            <a:ext cx="569845" cy="14427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4223" y="2640807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23" y="2640807"/>
                <a:ext cx="3516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57800" y="766971"/>
                <a:ext cx="36911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be compact and convex.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766971"/>
                <a:ext cx="3691149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3802" t="-6780" r="-3636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26974" y="2087940"/>
                <a:ext cx="33528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</a:rPr>
                  <a:t>What is the area of a </a:t>
                </a:r>
                <a:r>
                  <a:rPr lang="en-US" sz="3200" i="1" dirty="0">
                    <a:solidFill>
                      <a:schemeClr val="accent4"/>
                    </a:solidFill>
                  </a:rPr>
                  <a:t>tube</a:t>
                </a:r>
                <a:r>
                  <a:rPr lang="en-US" sz="3200" dirty="0">
                    <a:solidFill>
                      <a:prstClr val="black"/>
                    </a:solidFill>
                  </a:rPr>
                  <a:t> of radius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around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74" y="2087940"/>
                <a:ext cx="3352800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4182" t="-5058" r="-7091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 rot="21160517">
            <a:off x="2162105" y="3048804"/>
            <a:ext cx="2295144" cy="594360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291114">
            <a:off x="950651" y="1022411"/>
            <a:ext cx="2066544" cy="594360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066630">
            <a:off x="2883469" y="1570631"/>
            <a:ext cx="2157984" cy="594360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3051698">
            <a:off x="619363" y="2476622"/>
            <a:ext cx="1569755" cy="594360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6335" y="4870003"/>
                <a:ext cx="2844007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tube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35" y="4870003"/>
                <a:ext cx="2844007" cy="5786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01199" y="4893759"/>
                <a:ext cx="1761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199" y="4893759"/>
                <a:ext cx="176171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60471" y="4893758"/>
                <a:ext cx="2025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71" y="4893758"/>
                <a:ext cx="2025337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94103" y="4893758"/>
                <a:ext cx="1687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103" y="4893758"/>
                <a:ext cx="1687897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7637" y="432259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area of tube</a:t>
            </a:r>
            <a:endParaRPr lang="en-US" sz="2800" b="0" dirty="0" smtClean="0">
              <a:solidFill>
                <a:schemeClr val="accent6">
                  <a:lumMod val="75000"/>
                </a:schemeClr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53751" y="4328180"/>
                <a:ext cx="19721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area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b="0" dirty="0" smtClean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51" y="4328180"/>
                <a:ext cx="1972107" cy="523220"/>
              </a:xfrm>
              <a:prstGeom prst="rect">
                <a:avLst/>
              </a:prstGeom>
              <a:blipFill rotWithShape="0"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19615" y="3897520"/>
                <a:ext cx="19721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perimeter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15" y="3897520"/>
                <a:ext cx="1972107" cy="954107"/>
              </a:xfrm>
              <a:prstGeom prst="rect">
                <a:avLst/>
              </a:prstGeom>
              <a:blipFill rotWithShape="0">
                <a:blip r:embed="rId13"/>
                <a:stretch>
                  <a:fillRect t="-5732" r="-185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24600" y="3879421"/>
                <a:ext cx="23680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Euler </a:t>
                </a:r>
                <a:r>
                  <a:rPr lang="en-US" sz="2800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charac-teristic</a:t>
                </a:r>
                <a:r>
                  <a:rPr lang="en-US" sz="2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b="0" dirty="0" smtClean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879421"/>
                <a:ext cx="2368035" cy="954107"/>
              </a:xfrm>
              <a:prstGeom prst="rect">
                <a:avLst/>
              </a:prstGeom>
              <a:blipFill rotWithShape="0">
                <a:blip r:embed="rId14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4800" y="5638800"/>
                <a:ext cx="85344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</a:rPr>
                  <a:t>The area of tube around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a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polynomial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whose coefficients involve the </a:t>
                </a:r>
                <a:r>
                  <a:rPr lang="en-US" sz="2800" b="1" dirty="0" smtClean="0">
                    <a:solidFill>
                      <a:prstClr val="black"/>
                    </a:solidFill>
                  </a:rPr>
                  <a:t>intrinsic volumes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38800"/>
                <a:ext cx="8534400" cy="954107"/>
              </a:xfrm>
              <a:prstGeom prst="rect">
                <a:avLst/>
              </a:prstGeom>
              <a:blipFill rotWithShape="0">
                <a:blip r:embed="rId15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8"/>
          <p:cNvSpPr/>
          <p:nvPr/>
        </p:nvSpPr>
        <p:spPr>
          <a:xfrm rot="20291114">
            <a:off x="2056492" y="-3969662"/>
            <a:ext cx="4814435" cy="3904535"/>
          </a:xfrm>
          <a:custGeom>
            <a:avLst/>
            <a:gdLst>
              <a:gd name="connsiteX0" fmla="*/ 3011379 w 4814435"/>
              <a:gd name="connsiteY0" fmla="*/ 0 h 3904535"/>
              <a:gd name="connsiteX1" fmla="*/ 3011379 w 4814435"/>
              <a:gd name="connsiteY1" fmla="*/ 852931 h 3904535"/>
              <a:gd name="connsiteX2" fmla="*/ 4180810 w 4814435"/>
              <a:gd name="connsiteY2" fmla="*/ 493731 h 3904535"/>
              <a:gd name="connsiteX3" fmla="*/ 4814435 w 4814435"/>
              <a:gd name="connsiteY3" fmla="*/ 2556597 h 3904535"/>
              <a:gd name="connsiteX4" fmla="*/ 3644038 w 4814435"/>
              <a:gd name="connsiteY4" fmla="*/ 2916094 h 3904535"/>
              <a:gd name="connsiteX5" fmla="*/ 3388592 w 4814435"/>
              <a:gd name="connsiteY5" fmla="*/ 3904535 h 3904535"/>
              <a:gd name="connsiteX6" fmla="*/ 1166454 w 4814435"/>
              <a:gd name="connsiteY6" fmla="*/ 3330263 h 3904535"/>
              <a:gd name="connsiteX7" fmla="*/ 1420408 w 4814435"/>
              <a:gd name="connsiteY7" fmla="*/ 2347591 h 3904535"/>
              <a:gd name="connsiteX8" fmla="*/ 467422 w 4814435"/>
              <a:gd name="connsiteY8" fmla="*/ 2644843 h 3904535"/>
              <a:gd name="connsiteX9" fmla="*/ 0 w 4814435"/>
              <a:gd name="connsiteY9" fmla="*/ 1146295 h 3904535"/>
              <a:gd name="connsiteX10" fmla="*/ 944835 w 4814435"/>
              <a:gd name="connsiteY10" fmla="*/ 851585 h 3904535"/>
              <a:gd name="connsiteX11" fmla="*/ 944835 w 4814435"/>
              <a:gd name="connsiteY11" fmla="*/ 0 h 390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4435" h="3904535">
                <a:moveTo>
                  <a:pt x="3011379" y="0"/>
                </a:moveTo>
                <a:lnTo>
                  <a:pt x="3011379" y="852931"/>
                </a:lnTo>
                <a:lnTo>
                  <a:pt x="4180810" y="493731"/>
                </a:lnTo>
                <a:lnTo>
                  <a:pt x="4814435" y="2556597"/>
                </a:lnTo>
                <a:lnTo>
                  <a:pt x="3644038" y="2916094"/>
                </a:lnTo>
                <a:lnTo>
                  <a:pt x="3388592" y="3904535"/>
                </a:lnTo>
                <a:lnTo>
                  <a:pt x="1166454" y="3330263"/>
                </a:lnTo>
                <a:lnTo>
                  <a:pt x="1420408" y="2347591"/>
                </a:lnTo>
                <a:lnTo>
                  <a:pt x="467422" y="2644843"/>
                </a:lnTo>
                <a:lnTo>
                  <a:pt x="0" y="1146295"/>
                </a:lnTo>
                <a:lnTo>
                  <a:pt x="944835" y="851585"/>
                </a:lnTo>
                <a:lnTo>
                  <a:pt x="944835" y="0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04753" y="-3085902"/>
            <a:ext cx="1173348" cy="1173348"/>
          </a:xfrm>
          <a:prstGeom prst="ellipse">
            <a:avLst/>
          </a:prstGeom>
          <a:solidFill>
            <a:schemeClr val="accent4">
              <a:alpha val="6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04987" y="-1857722"/>
            <a:ext cx="1173348" cy="1173348"/>
          </a:xfrm>
          <a:prstGeom prst="ellipse">
            <a:avLst/>
          </a:prstGeom>
          <a:solidFill>
            <a:schemeClr val="accent4">
              <a:alpha val="6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28718" y="-3857865"/>
            <a:ext cx="1173348" cy="1173348"/>
          </a:xfrm>
          <a:prstGeom prst="ellipse">
            <a:avLst/>
          </a:prstGeom>
          <a:solidFill>
            <a:schemeClr val="accent4">
              <a:alpha val="6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09294" y="-2151786"/>
            <a:ext cx="1173348" cy="1173348"/>
          </a:xfrm>
          <a:prstGeom prst="ellipse">
            <a:avLst/>
          </a:prstGeom>
          <a:solidFill>
            <a:schemeClr val="accent4">
              <a:alpha val="6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407915" y="2519657"/>
            <a:ext cx="612516" cy="970965"/>
          </a:xfrm>
          <a:custGeom>
            <a:avLst/>
            <a:gdLst>
              <a:gd name="connsiteX0" fmla="*/ 461639 w 612516"/>
              <a:gd name="connsiteY0" fmla="*/ 0 h 970965"/>
              <a:gd name="connsiteX1" fmla="*/ 512322 w 612516"/>
              <a:gd name="connsiteY1" fmla="*/ 61428 h 970965"/>
              <a:gd name="connsiteX2" fmla="*/ 612516 w 612516"/>
              <a:gd name="connsiteY2" fmla="*/ 389443 h 970965"/>
              <a:gd name="connsiteX3" fmla="*/ 144077 w 612516"/>
              <a:gd name="connsiteY3" fmla="*/ 964198 h 970965"/>
              <a:gd name="connsiteX4" fmla="*/ 76946 w 612516"/>
              <a:gd name="connsiteY4" fmla="*/ 970965 h 970965"/>
              <a:gd name="connsiteX5" fmla="*/ 0 w 612516"/>
              <a:gd name="connsiteY5" fmla="*/ 372356 h 9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516" h="970965">
                <a:moveTo>
                  <a:pt x="461639" y="0"/>
                </a:moveTo>
                <a:lnTo>
                  <a:pt x="512322" y="61428"/>
                </a:lnTo>
                <a:cubicBezTo>
                  <a:pt x="575579" y="155062"/>
                  <a:pt x="612516" y="267939"/>
                  <a:pt x="612516" y="389443"/>
                </a:cubicBezTo>
                <a:cubicBezTo>
                  <a:pt x="612516" y="672953"/>
                  <a:pt x="411415" y="909493"/>
                  <a:pt x="144077" y="964198"/>
                </a:cubicBezTo>
                <a:lnTo>
                  <a:pt x="76946" y="970965"/>
                </a:lnTo>
                <a:lnTo>
                  <a:pt x="0" y="372356"/>
                </a:lnTo>
                <a:close/>
              </a:path>
            </a:pathLst>
          </a:custGeom>
          <a:solidFill>
            <a:schemeClr val="accent4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671021" y="3194805"/>
            <a:ext cx="536900" cy="599301"/>
          </a:xfrm>
          <a:custGeom>
            <a:avLst/>
            <a:gdLst>
              <a:gd name="connsiteX0" fmla="*/ 460886 w 536900"/>
              <a:gd name="connsiteY0" fmla="*/ 0 h 599301"/>
              <a:gd name="connsiteX1" fmla="*/ 536900 w 536900"/>
              <a:gd name="connsiteY1" fmla="*/ 591355 h 599301"/>
              <a:gd name="connsiteX2" fmla="*/ 458077 w 536900"/>
              <a:gd name="connsiteY2" fmla="*/ 599301 h 599301"/>
              <a:gd name="connsiteX3" fmla="*/ 43236 w 536900"/>
              <a:gd name="connsiteY3" fmla="*/ 427468 h 599301"/>
              <a:gd name="connsiteX4" fmla="*/ 0 w 536900"/>
              <a:gd name="connsiteY4" fmla="*/ 375065 h 59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900" h="599301">
                <a:moveTo>
                  <a:pt x="460886" y="0"/>
                </a:moveTo>
                <a:lnTo>
                  <a:pt x="536900" y="591355"/>
                </a:lnTo>
                <a:lnTo>
                  <a:pt x="458077" y="599301"/>
                </a:lnTo>
                <a:cubicBezTo>
                  <a:pt x="296072" y="599301"/>
                  <a:pt x="149403" y="533635"/>
                  <a:pt x="43236" y="427468"/>
                </a:cubicBezTo>
                <a:lnTo>
                  <a:pt x="0" y="375065"/>
                </a:lnTo>
                <a:close/>
              </a:path>
            </a:pathLst>
          </a:custGeom>
          <a:solidFill>
            <a:schemeClr val="accent4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41826" y="1427941"/>
            <a:ext cx="592274" cy="918436"/>
          </a:xfrm>
          <a:custGeom>
            <a:avLst/>
            <a:gdLst>
              <a:gd name="connsiteX0" fmla="*/ 372745 w 592274"/>
              <a:gd name="connsiteY0" fmla="*/ 0 h 918436"/>
              <a:gd name="connsiteX1" fmla="*/ 592274 w 592274"/>
              <a:gd name="connsiteY1" fmla="*/ 548452 h 918436"/>
              <a:gd name="connsiteX2" fmla="*/ 137630 w 592274"/>
              <a:gd name="connsiteY2" fmla="*/ 918436 h 918436"/>
              <a:gd name="connsiteX3" fmla="*/ 100195 w 592274"/>
              <a:gd name="connsiteY3" fmla="*/ 873064 h 918436"/>
              <a:gd name="connsiteX4" fmla="*/ 0 w 592274"/>
              <a:gd name="connsiteY4" fmla="*/ 545049 h 918436"/>
              <a:gd name="connsiteX5" fmla="*/ 358314 w 592274"/>
              <a:gd name="connsiteY5" fmla="*/ 4479 h 91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274" h="918436">
                <a:moveTo>
                  <a:pt x="372745" y="0"/>
                </a:moveTo>
                <a:lnTo>
                  <a:pt x="592274" y="548452"/>
                </a:lnTo>
                <a:lnTo>
                  <a:pt x="137630" y="918436"/>
                </a:lnTo>
                <a:lnTo>
                  <a:pt x="100195" y="873064"/>
                </a:lnTo>
                <a:cubicBezTo>
                  <a:pt x="36937" y="779430"/>
                  <a:pt x="0" y="666553"/>
                  <a:pt x="0" y="545049"/>
                </a:cubicBezTo>
                <a:cubicBezTo>
                  <a:pt x="0" y="302041"/>
                  <a:pt x="147748" y="93541"/>
                  <a:pt x="358314" y="4479"/>
                </a:cubicBezTo>
                <a:close/>
              </a:path>
            </a:pathLst>
          </a:custGeom>
          <a:solidFill>
            <a:schemeClr val="accent4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834055" y="611796"/>
            <a:ext cx="679330" cy="595347"/>
          </a:xfrm>
          <a:custGeom>
            <a:avLst/>
            <a:gdLst>
              <a:gd name="connsiteX0" fmla="*/ 220169 w 679330"/>
              <a:gd name="connsiteY0" fmla="*/ 0 h 595347"/>
              <a:gd name="connsiteX1" fmla="*/ 635010 w 679330"/>
              <a:gd name="connsiteY1" fmla="*/ 171833 h 595347"/>
              <a:gd name="connsiteX2" fmla="*/ 679330 w 679330"/>
              <a:gd name="connsiteY2" fmla="*/ 225549 h 595347"/>
              <a:gd name="connsiteX3" fmla="*/ 220863 w 679330"/>
              <a:gd name="connsiteY3" fmla="*/ 595347 h 595347"/>
              <a:gd name="connsiteX4" fmla="*/ 0 w 679330"/>
              <a:gd name="connsiteY4" fmla="*/ 43562 h 595347"/>
              <a:gd name="connsiteX5" fmla="*/ 101934 w 679330"/>
              <a:gd name="connsiteY5" fmla="*/ 11919 h 595347"/>
              <a:gd name="connsiteX6" fmla="*/ 220169 w 679330"/>
              <a:gd name="connsiteY6" fmla="*/ 0 h 59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330" h="595347">
                <a:moveTo>
                  <a:pt x="220169" y="0"/>
                </a:moveTo>
                <a:cubicBezTo>
                  <a:pt x="382175" y="0"/>
                  <a:pt x="528843" y="65666"/>
                  <a:pt x="635010" y="171833"/>
                </a:cubicBezTo>
                <a:lnTo>
                  <a:pt x="679330" y="225549"/>
                </a:lnTo>
                <a:lnTo>
                  <a:pt x="220863" y="595347"/>
                </a:lnTo>
                <a:lnTo>
                  <a:pt x="0" y="43562"/>
                </a:lnTo>
                <a:lnTo>
                  <a:pt x="101934" y="11919"/>
                </a:lnTo>
                <a:cubicBezTo>
                  <a:pt x="140125" y="4104"/>
                  <a:pt x="179668" y="0"/>
                  <a:pt x="220169" y="0"/>
                </a:cubicBezTo>
                <a:close/>
              </a:path>
            </a:pathLst>
          </a:custGeom>
          <a:solidFill>
            <a:schemeClr val="accent4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16200000">
            <a:off x="3914776" y="4416423"/>
            <a:ext cx="142875" cy="911227"/>
          </a:xfrm>
          <a:prstGeom prst="rightBrace">
            <a:avLst>
              <a:gd name="adj1" fmla="val 5500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/>
          <p:cNvSpPr/>
          <p:nvPr/>
        </p:nvSpPr>
        <p:spPr>
          <a:xfrm rot="16200000">
            <a:off x="5401393" y="4322754"/>
            <a:ext cx="142875" cy="1093941"/>
          </a:xfrm>
          <a:prstGeom prst="rightBrace">
            <a:avLst>
              <a:gd name="adj1" fmla="val 55000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/>
          <p:cNvSpPr/>
          <p:nvPr/>
        </p:nvSpPr>
        <p:spPr>
          <a:xfrm rot="16200000">
            <a:off x="7403943" y="4430209"/>
            <a:ext cx="142875" cy="879032"/>
          </a:xfrm>
          <a:prstGeom prst="rightBrace">
            <a:avLst>
              <a:gd name="adj1" fmla="val 55000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/>
          <p:cNvSpPr/>
          <p:nvPr/>
        </p:nvSpPr>
        <p:spPr>
          <a:xfrm rot="16200000">
            <a:off x="1821384" y="3751605"/>
            <a:ext cx="142875" cy="2236239"/>
          </a:xfrm>
          <a:prstGeom prst="rightBrace">
            <a:avLst>
              <a:gd name="adj1" fmla="val 55000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3211 0.2638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1319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14132 0.0842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21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24236 0.3773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1886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39357 0.1270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  <p:bldP spid="8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553383" y="609600"/>
            <a:ext cx="4462442" cy="3179569"/>
          </a:xfrm>
          <a:custGeom>
            <a:avLst/>
            <a:gdLst>
              <a:gd name="connsiteX0" fmla="*/ 166688 w 4267200"/>
              <a:gd name="connsiteY0" fmla="*/ 814388 h 3128963"/>
              <a:gd name="connsiteX1" fmla="*/ 2195513 w 4267200"/>
              <a:gd name="connsiteY1" fmla="*/ 0 h 3128963"/>
              <a:gd name="connsiteX2" fmla="*/ 2943225 w 4267200"/>
              <a:gd name="connsiteY2" fmla="*/ 261938 h 3128963"/>
              <a:gd name="connsiteX3" fmla="*/ 4267200 w 4267200"/>
              <a:gd name="connsiteY3" fmla="*/ 1881188 h 3128963"/>
              <a:gd name="connsiteX4" fmla="*/ 4029075 w 4267200"/>
              <a:gd name="connsiteY4" fmla="*/ 2795588 h 3128963"/>
              <a:gd name="connsiteX5" fmla="*/ 1547813 w 4267200"/>
              <a:gd name="connsiteY5" fmla="*/ 3128963 h 3128963"/>
              <a:gd name="connsiteX6" fmla="*/ 1081088 w 4267200"/>
              <a:gd name="connsiteY6" fmla="*/ 2967038 h 3128963"/>
              <a:gd name="connsiteX7" fmla="*/ 0 w 4267200"/>
              <a:gd name="connsiteY7" fmla="*/ 1666875 h 3128963"/>
              <a:gd name="connsiteX8" fmla="*/ 166688 w 4267200"/>
              <a:gd name="connsiteY8" fmla="*/ 814388 h 3128963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43225 w 4267200"/>
              <a:gd name="connsiteY2" fmla="*/ 266700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24175 w 4267200"/>
              <a:gd name="connsiteY2" fmla="*/ 230981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17031 w 4267200"/>
              <a:gd name="connsiteY2" fmla="*/ 230981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17031 w 4267200"/>
              <a:gd name="connsiteY2" fmla="*/ 230981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62833 h 3177408"/>
              <a:gd name="connsiteX1" fmla="*/ 2185988 w 4267200"/>
              <a:gd name="connsiteY1" fmla="*/ 43683 h 3177408"/>
              <a:gd name="connsiteX2" fmla="*/ 2917031 w 4267200"/>
              <a:gd name="connsiteY2" fmla="*/ 274664 h 3177408"/>
              <a:gd name="connsiteX3" fmla="*/ 4267200 w 4267200"/>
              <a:gd name="connsiteY3" fmla="*/ 1929633 h 3177408"/>
              <a:gd name="connsiteX4" fmla="*/ 4029075 w 4267200"/>
              <a:gd name="connsiteY4" fmla="*/ 2844033 h 3177408"/>
              <a:gd name="connsiteX5" fmla="*/ 1547813 w 4267200"/>
              <a:gd name="connsiteY5" fmla="*/ 3177408 h 3177408"/>
              <a:gd name="connsiteX6" fmla="*/ 1081088 w 4267200"/>
              <a:gd name="connsiteY6" fmla="*/ 3015483 h 3177408"/>
              <a:gd name="connsiteX7" fmla="*/ 0 w 4267200"/>
              <a:gd name="connsiteY7" fmla="*/ 1715320 h 3177408"/>
              <a:gd name="connsiteX8" fmla="*/ 166688 w 4267200"/>
              <a:gd name="connsiteY8" fmla="*/ 862833 h 3177408"/>
              <a:gd name="connsiteX0" fmla="*/ 166688 w 4267200"/>
              <a:gd name="connsiteY0" fmla="*/ 867065 h 3181640"/>
              <a:gd name="connsiteX1" fmla="*/ 2185988 w 4267200"/>
              <a:gd name="connsiteY1" fmla="*/ 47915 h 3181640"/>
              <a:gd name="connsiteX2" fmla="*/ 2917031 w 4267200"/>
              <a:gd name="connsiteY2" fmla="*/ 278896 h 3181640"/>
              <a:gd name="connsiteX3" fmla="*/ 4267200 w 4267200"/>
              <a:gd name="connsiteY3" fmla="*/ 1933865 h 3181640"/>
              <a:gd name="connsiteX4" fmla="*/ 4029075 w 4267200"/>
              <a:gd name="connsiteY4" fmla="*/ 2848265 h 3181640"/>
              <a:gd name="connsiteX5" fmla="*/ 1547813 w 4267200"/>
              <a:gd name="connsiteY5" fmla="*/ 3181640 h 3181640"/>
              <a:gd name="connsiteX6" fmla="*/ 1081088 w 4267200"/>
              <a:gd name="connsiteY6" fmla="*/ 3019715 h 3181640"/>
              <a:gd name="connsiteX7" fmla="*/ 0 w 4267200"/>
              <a:gd name="connsiteY7" fmla="*/ 1719552 h 3181640"/>
              <a:gd name="connsiteX8" fmla="*/ 166688 w 4267200"/>
              <a:gd name="connsiteY8" fmla="*/ 867065 h 3181640"/>
              <a:gd name="connsiteX0" fmla="*/ 166688 w 4267200"/>
              <a:gd name="connsiteY0" fmla="*/ 852496 h 3167071"/>
              <a:gd name="connsiteX1" fmla="*/ 2185988 w 4267200"/>
              <a:gd name="connsiteY1" fmla="*/ 33346 h 3167071"/>
              <a:gd name="connsiteX2" fmla="*/ 2917031 w 4267200"/>
              <a:gd name="connsiteY2" fmla="*/ 264327 h 3167071"/>
              <a:gd name="connsiteX3" fmla="*/ 4267200 w 4267200"/>
              <a:gd name="connsiteY3" fmla="*/ 1919296 h 3167071"/>
              <a:gd name="connsiteX4" fmla="*/ 4029075 w 4267200"/>
              <a:gd name="connsiteY4" fmla="*/ 2833696 h 3167071"/>
              <a:gd name="connsiteX5" fmla="*/ 1547813 w 4267200"/>
              <a:gd name="connsiteY5" fmla="*/ 3167071 h 3167071"/>
              <a:gd name="connsiteX6" fmla="*/ 1081088 w 4267200"/>
              <a:gd name="connsiteY6" fmla="*/ 3005146 h 3167071"/>
              <a:gd name="connsiteX7" fmla="*/ 0 w 4267200"/>
              <a:gd name="connsiteY7" fmla="*/ 1704983 h 3167071"/>
              <a:gd name="connsiteX8" fmla="*/ 166688 w 4267200"/>
              <a:gd name="connsiteY8" fmla="*/ 852496 h 3167071"/>
              <a:gd name="connsiteX0" fmla="*/ 166688 w 4267200"/>
              <a:gd name="connsiteY0" fmla="*/ 853996 h 3168571"/>
              <a:gd name="connsiteX1" fmla="*/ 2185988 w 4267200"/>
              <a:gd name="connsiteY1" fmla="*/ 34846 h 3168571"/>
              <a:gd name="connsiteX2" fmla="*/ 2912269 w 4267200"/>
              <a:gd name="connsiteY2" fmla="*/ 256302 h 3168571"/>
              <a:gd name="connsiteX3" fmla="*/ 4267200 w 4267200"/>
              <a:gd name="connsiteY3" fmla="*/ 1920796 h 3168571"/>
              <a:gd name="connsiteX4" fmla="*/ 4029075 w 4267200"/>
              <a:gd name="connsiteY4" fmla="*/ 2835196 h 3168571"/>
              <a:gd name="connsiteX5" fmla="*/ 1547813 w 4267200"/>
              <a:gd name="connsiteY5" fmla="*/ 3168571 h 3168571"/>
              <a:gd name="connsiteX6" fmla="*/ 1081088 w 4267200"/>
              <a:gd name="connsiteY6" fmla="*/ 3006646 h 3168571"/>
              <a:gd name="connsiteX7" fmla="*/ 0 w 4267200"/>
              <a:gd name="connsiteY7" fmla="*/ 1706483 h 3168571"/>
              <a:gd name="connsiteX8" fmla="*/ 166688 w 4267200"/>
              <a:gd name="connsiteY8" fmla="*/ 853996 h 3168571"/>
              <a:gd name="connsiteX0" fmla="*/ 166688 w 4267200"/>
              <a:gd name="connsiteY0" fmla="*/ 860686 h 3175261"/>
              <a:gd name="connsiteX1" fmla="*/ 2185988 w 4267200"/>
              <a:gd name="connsiteY1" fmla="*/ 41536 h 3175261"/>
              <a:gd name="connsiteX2" fmla="*/ 2912269 w 4267200"/>
              <a:gd name="connsiteY2" fmla="*/ 262992 h 3175261"/>
              <a:gd name="connsiteX3" fmla="*/ 4267200 w 4267200"/>
              <a:gd name="connsiteY3" fmla="*/ 1927486 h 3175261"/>
              <a:gd name="connsiteX4" fmla="*/ 4029075 w 4267200"/>
              <a:gd name="connsiteY4" fmla="*/ 2841886 h 3175261"/>
              <a:gd name="connsiteX5" fmla="*/ 1547813 w 4267200"/>
              <a:gd name="connsiteY5" fmla="*/ 3175261 h 3175261"/>
              <a:gd name="connsiteX6" fmla="*/ 1081088 w 4267200"/>
              <a:gd name="connsiteY6" fmla="*/ 3013336 h 3175261"/>
              <a:gd name="connsiteX7" fmla="*/ 0 w 4267200"/>
              <a:gd name="connsiteY7" fmla="*/ 1713173 h 3175261"/>
              <a:gd name="connsiteX8" fmla="*/ 166688 w 4267200"/>
              <a:gd name="connsiteY8" fmla="*/ 860686 h 3175261"/>
              <a:gd name="connsiteX0" fmla="*/ 166688 w 4267200"/>
              <a:gd name="connsiteY0" fmla="*/ 862231 h 3176806"/>
              <a:gd name="connsiteX1" fmla="*/ 2185988 w 4267200"/>
              <a:gd name="connsiteY1" fmla="*/ 43081 h 3176806"/>
              <a:gd name="connsiteX2" fmla="*/ 2914650 w 4267200"/>
              <a:gd name="connsiteY2" fmla="*/ 257393 h 3176806"/>
              <a:gd name="connsiteX3" fmla="*/ 4267200 w 4267200"/>
              <a:gd name="connsiteY3" fmla="*/ 1929031 h 3176806"/>
              <a:gd name="connsiteX4" fmla="*/ 4029075 w 4267200"/>
              <a:gd name="connsiteY4" fmla="*/ 2843431 h 3176806"/>
              <a:gd name="connsiteX5" fmla="*/ 1547813 w 4267200"/>
              <a:gd name="connsiteY5" fmla="*/ 3176806 h 3176806"/>
              <a:gd name="connsiteX6" fmla="*/ 1081088 w 4267200"/>
              <a:gd name="connsiteY6" fmla="*/ 3014881 h 3176806"/>
              <a:gd name="connsiteX7" fmla="*/ 0 w 4267200"/>
              <a:gd name="connsiteY7" fmla="*/ 1714718 h 3176806"/>
              <a:gd name="connsiteX8" fmla="*/ 166688 w 4267200"/>
              <a:gd name="connsiteY8" fmla="*/ 862231 h 3176806"/>
              <a:gd name="connsiteX0" fmla="*/ 166688 w 4267200"/>
              <a:gd name="connsiteY0" fmla="*/ 861707 h 3176282"/>
              <a:gd name="connsiteX1" fmla="*/ 2185988 w 4267200"/>
              <a:gd name="connsiteY1" fmla="*/ 42557 h 3176282"/>
              <a:gd name="connsiteX2" fmla="*/ 2909887 w 4267200"/>
              <a:gd name="connsiteY2" fmla="*/ 259250 h 3176282"/>
              <a:gd name="connsiteX3" fmla="*/ 4267200 w 4267200"/>
              <a:gd name="connsiteY3" fmla="*/ 1928507 h 3176282"/>
              <a:gd name="connsiteX4" fmla="*/ 4029075 w 4267200"/>
              <a:gd name="connsiteY4" fmla="*/ 2842907 h 3176282"/>
              <a:gd name="connsiteX5" fmla="*/ 1547813 w 4267200"/>
              <a:gd name="connsiteY5" fmla="*/ 3176282 h 3176282"/>
              <a:gd name="connsiteX6" fmla="*/ 1081088 w 4267200"/>
              <a:gd name="connsiteY6" fmla="*/ 3014357 h 3176282"/>
              <a:gd name="connsiteX7" fmla="*/ 0 w 4267200"/>
              <a:gd name="connsiteY7" fmla="*/ 1714194 h 3176282"/>
              <a:gd name="connsiteX8" fmla="*/ 166688 w 4267200"/>
              <a:gd name="connsiteY8" fmla="*/ 861707 h 3176282"/>
              <a:gd name="connsiteX0" fmla="*/ 166688 w 4362558"/>
              <a:gd name="connsiteY0" fmla="*/ 861707 h 3176282"/>
              <a:gd name="connsiteX1" fmla="*/ 2185988 w 4362558"/>
              <a:gd name="connsiteY1" fmla="*/ 42557 h 3176282"/>
              <a:gd name="connsiteX2" fmla="*/ 2909887 w 4362558"/>
              <a:gd name="connsiteY2" fmla="*/ 259250 h 3176282"/>
              <a:gd name="connsiteX3" fmla="*/ 4267200 w 4362558"/>
              <a:gd name="connsiteY3" fmla="*/ 1928507 h 3176282"/>
              <a:gd name="connsiteX4" fmla="*/ 4029075 w 4362558"/>
              <a:gd name="connsiteY4" fmla="*/ 2842907 h 3176282"/>
              <a:gd name="connsiteX5" fmla="*/ 1547813 w 4362558"/>
              <a:gd name="connsiteY5" fmla="*/ 3176282 h 3176282"/>
              <a:gd name="connsiteX6" fmla="*/ 1081088 w 4362558"/>
              <a:gd name="connsiteY6" fmla="*/ 3014357 h 3176282"/>
              <a:gd name="connsiteX7" fmla="*/ 0 w 4362558"/>
              <a:gd name="connsiteY7" fmla="*/ 1714194 h 3176282"/>
              <a:gd name="connsiteX8" fmla="*/ 166688 w 4362558"/>
              <a:gd name="connsiteY8" fmla="*/ 861707 h 3176282"/>
              <a:gd name="connsiteX0" fmla="*/ 166688 w 4352717"/>
              <a:gd name="connsiteY0" fmla="*/ 861707 h 3176282"/>
              <a:gd name="connsiteX1" fmla="*/ 2185988 w 4352717"/>
              <a:gd name="connsiteY1" fmla="*/ 42557 h 3176282"/>
              <a:gd name="connsiteX2" fmla="*/ 2909887 w 4352717"/>
              <a:gd name="connsiteY2" fmla="*/ 259250 h 3176282"/>
              <a:gd name="connsiteX3" fmla="*/ 4267200 w 4352717"/>
              <a:gd name="connsiteY3" fmla="*/ 1928507 h 3176282"/>
              <a:gd name="connsiteX4" fmla="*/ 3952875 w 4352717"/>
              <a:gd name="connsiteY4" fmla="*/ 2873863 h 3176282"/>
              <a:gd name="connsiteX5" fmla="*/ 1547813 w 4352717"/>
              <a:gd name="connsiteY5" fmla="*/ 3176282 h 3176282"/>
              <a:gd name="connsiteX6" fmla="*/ 1081088 w 4352717"/>
              <a:gd name="connsiteY6" fmla="*/ 3014357 h 3176282"/>
              <a:gd name="connsiteX7" fmla="*/ 0 w 4352717"/>
              <a:gd name="connsiteY7" fmla="*/ 1714194 h 3176282"/>
              <a:gd name="connsiteX8" fmla="*/ 166688 w 4352717"/>
              <a:gd name="connsiteY8" fmla="*/ 861707 h 3176282"/>
              <a:gd name="connsiteX0" fmla="*/ 166688 w 4350824"/>
              <a:gd name="connsiteY0" fmla="*/ 861707 h 3176282"/>
              <a:gd name="connsiteX1" fmla="*/ 2185988 w 4350824"/>
              <a:gd name="connsiteY1" fmla="*/ 42557 h 3176282"/>
              <a:gd name="connsiteX2" fmla="*/ 2909887 w 4350824"/>
              <a:gd name="connsiteY2" fmla="*/ 259250 h 3176282"/>
              <a:gd name="connsiteX3" fmla="*/ 4267200 w 4350824"/>
              <a:gd name="connsiteY3" fmla="*/ 1928507 h 3176282"/>
              <a:gd name="connsiteX4" fmla="*/ 3936206 w 4350824"/>
              <a:gd name="connsiteY4" fmla="*/ 2881007 h 3176282"/>
              <a:gd name="connsiteX5" fmla="*/ 1547813 w 4350824"/>
              <a:gd name="connsiteY5" fmla="*/ 3176282 h 3176282"/>
              <a:gd name="connsiteX6" fmla="*/ 1081088 w 4350824"/>
              <a:gd name="connsiteY6" fmla="*/ 3014357 h 3176282"/>
              <a:gd name="connsiteX7" fmla="*/ 0 w 4350824"/>
              <a:gd name="connsiteY7" fmla="*/ 1714194 h 3176282"/>
              <a:gd name="connsiteX8" fmla="*/ 166688 w 4350824"/>
              <a:gd name="connsiteY8" fmla="*/ 861707 h 3176282"/>
              <a:gd name="connsiteX0" fmla="*/ 166688 w 4348010"/>
              <a:gd name="connsiteY0" fmla="*/ 861707 h 3176282"/>
              <a:gd name="connsiteX1" fmla="*/ 2185988 w 4348010"/>
              <a:gd name="connsiteY1" fmla="*/ 42557 h 3176282"/>
              <a:gd name="connsiteX2" fmla="*/ 2909887 w 4348010"/>
              <a:gd name="connsiteY2" fmla="*/ 259250 h 3176282"/>
              <a:gd name="connsiteX3" fmla="*/ 4267200 w 4348010"/>
              <a:gd name="connsiteY3" fmla="*/ 1928507 h 3176282"/>
              <a:gd name="connsiteX4" fmla="*/ 3910012 w 4348010"/>
              <a:gd name="connsiteY4" fmla="*/ 2883388 h 3176282"/>
              <a:gd name="connsiteX5" fmla="*/ 1547813 w 4348010"/>
              <a:gd name="connsiteY5" fmla="*/ 3176282 h 3176282"/>
              <a:gd name="connsiteX6" fmla="*/ 1081088 w 4348010"/>
              <a:gd name="connsiteY6" fmla="*/ 3014357 h 3176282"/>
              <a:gd name="connsiteX7" fmla="*/ 0 w 4348010"/>
              <a:gd name="connsiteY7" fmla="*/ 1714194 h 3176282"/>
              <a:gd name="connsiteX8" fmla="*/ 166688 w 4348010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81088 w 4386353"/>
              <a:gd name="connsiteY6" fmla="*/ 3014357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52513 w 4386353"/>
              <a:gd name="connsiteY6" fmla="*/ 2995307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57275 w 4386353"/>
              <a:gd name="connsiteY6" fmla="*/ 2997689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57275 w 4386353"/>
              <a:gd name="connsiteY6" fmla="*/ 2997689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9655"/>
              <a:gd name="connsiteX1" fmla="*/ 2185988 w 4386353"/>
              <a:gd name="connsiteY1" fmla="*/ 42557 h 3179655"/>
              <a:gd name="connsiteX2" fmla="*/ 2909887 w 4386353"/>
              <a:gd name="connsiteY2" fmla="*/ 259250 h 3179655"/>
              <a:gd name="connsiteX3" fmla="*/ 4267200 w 4386353"/>
              <a:gd name="connsiteY3" fmla="*/ 1928507 h 3179655"/>
              <a:gd name="connsiteX4" fmla="*/ 3910012 w 4386353"/>
              <a:gd name="connsiteY4" fmla="*/ 2883388 h 3179655"/>
              <a:gd name="connsiteX5" fmla="*/ 1547813 w 4386353"/>
              <a:gd name="connsiteY5" fmla="*/ 3176282 h 3179655"/>
              <a:gd name="connsiteX6" fmla="*/ 1057275 w 4386353"/>
              <a:gd name="connsiteY6" fmla="*/ 2997689 h 3179655"/>
              <a:gd name="connsiteX7" fmla="*/ 0 w 4386353"/>
              <a:gd name="connsiteY7" fmla="*/ 1714194 h 3179655"/>
              <a:gd name="connsiteX8" fmla="*/ 166688 w 4386353"/>
              <a:gd name="connsiteY8" fmla="*/ 861707 h 3179655"/>
              <a:gd name="connsiteX0" fmla="*/ 166688 w 4386353"/>
              <a:gd name="connsiteY0" fmla="*/ 861707 h 3179569"/>
              <a:gd name="connsiteX1" fmla="*/ 2185988 w 4386353"/>
              <a:gd name="connsiteY1" fmla="*/ 42557 h 3179569"/>
              <a:gd name="connsiteX2" fmla="*/ 2909887 w 4386353"/>
              <a:gd name="connsiteY2" fmla="*/ 259250 h 3179569"/>
              <a:gd name="connsiteX3" fmla="*/ 4267200 w 4386353"/>
              <a:gd name="connsiteY3" fmla="*/ 1928507 h 3179569"/>
              <a:gd name="connsiteX4" fmla="*/ 3910012 w 4386353"/>
              <a:gd name="connsiteY4" fmla="*/ 2883388 h 3179569"/>
              <a:gd name="connsiteX5" fmla="*/ 1547813 w 4386353"/>
              <a:gd name="connsiteY5" fmla="*/ 3176282 h 3179569"/>
              <a:gd name="connsiteX6" fmla="*/ 1057275 w 4386353"/>
              <a:gd name="connsiteY6" fmla="*/ 2997689 h 3179569"/>
              <a:gd name="connsiteX7" fmla="*/ 0 w 4386353"/>
              <a:gd name="connsiteY7" fmla="*/ 1714194 h 3179569"/>
              <a:gd name="connsiteX8" fmla="*/ 166688 w 4386353"/>
              <a:gd name="connsiteY8" fmla="*/ 861707 h 3179569"/>
              <a:gd name="connsiteX0" fmla="*/ 164307 w 4383972"/>
              <a:gd name="connsiteY0" fmla="*/ 861707 h 3179569"/>
              <a:gd name="connsiteX1" fmla="*/ 2183607 w 4383972"/>
              <a:gd name="connsiteY1" fmla="*/ 42557 h 3179569"/>
              <a:gd name="connsiteX2" fmla="*/ 2907506 w 4383972"/>
              <a:gd name="connsiteY2" fmla="*/ 259250 h 3179569"/>
              <a:gd name="connsiteX3" fmla="*/ 4264819 w 4383972"/>
              <a:gd name="connsiteY3" fmla="*/ 1928507 h 3179569"/>
              <a:gd name="connsiteX4" fmla="*/ 3907631 w 4383972"/>
              <a:gd name="connsiteY4" fmla="*/ 2883388 h 3179569"/>
              <a:gd name="connsiteX5" fmla="*/ 1545432 w 4383972"/>
              <a:gd name="connsiteY5" fmla="*/ 3176282 h 3179569"/>
              <a:gd name="connsiteX6" fmla="*/ 1054894 w 4383972"/>
              <a:gd name="connsiteY6" fmla="*/ 2997689 h 3179569"/>
              <a:gd name="connsiteX7" fmla="*/ 0 w 4383972"/>
              <a:gd name="connsiteY7" fmla="*/ 1726100 h 3179569"/>
              <a:gd name="connsiteX8" fmla="*/ 164307 w 4383972"/>
              <a:gd name="connsiteY8" fmla="*/ 861707 h 3179569"/>
              <a:gd name="connsiteX0" fmla="*/ 159544 w 4379209"/>
              <a:gd name="connsiteY0" fmla="*/ 861707 h 3179569"/>
              <a:gd name="connsiteX1" fmla="*/ 2178844 w 4379209"/>
              <a:gd name="connsiteY1" fmla="*/ 42557 h 3179569"/>
              <a:gd name="connsiteX2" fmla="*/ 2902743 w 4379209"/>
              <a:gd name="connsiteY2" fmla="*/ 259250 h 3179569"/>
              <a:gd name="connsiteX3" fmla="*/ 4260056 w 4379209"/>
              <a:gd name="connsiteY3" fmla="*/ 1928507 h 3179569"/>
              <a:gd name="connsiteX4" fmla="*/ 3902868 w 4379209"/>
              <a:gd name="connsiteY4" fmla="*/ 2883388 h 3179569"/>
              <a:gd name="connsiteX5" fmla="*/ 1540669 w 4379209"/>
              <a:gd name="connsiteY5" fmla="*/ 3176282 h 3179569"/>
              <a:gd name="connsiteX6" fmla="*/ 1050131 w 4379209"/>
              <a:gd name="connsiteY6" fmla="*/ 2997689 h 3179569"/>
              <a:gd name="connsiteX7" fmla="*/ 0 w 4379209"/>
              <a:gd name="connsiteY7" fmla="*/ 1726100 h 3179569"/>
              <a:gd name="connsiteX8" fmla="*/ 159544 w 4379209"/>
              <a:gd name="connsiteY8" fmla="*/ 861707 h 3179569"/>
              <a:gd name="connsiteX0" fmla="*/ 259557 w 4379209"/>
              <a:gd name="connsiteY0" fmla="*/ 811701 h 3179569"/>
              <a:gd name="connsiteX1" fmla="*/ 2178844 w 4379209"/>
              <a:gd name="connsiteY1" fmla="*/ 42557 h 3179569"/>
              <a:gd name="connsiteX2" fmla="*/ 2902743 w 4379209"/>
              <a:gd name="connsiteY2" fmla="*/ 259250 h 3179569"/>
              <a:gd name="connsiteX3" fmla="*/ 4260056 w 4379209"/>
              <a:gd name="connsiteY3" fmla="*/ 1928507 h 3179569"/>
              <a:gd name="connsiteX4" fmla="*/ 3902868 w 4379209"/>
              <a:gd name="connsiteY4" fmla="*/ 2883388 h 3179569"/>
              <a:gd name="connsiteX5" fmla="*/ 1540669 w 4379209"/>
              <a:gd name="connsiteY5" fmla="*/ 3176282 h 3179569"/>
              <a:gd name="connsiteX6" fmla="*/ 1050131 w 4379209"/>
              <a:gd name="connsiteY6" fmla="*/ 2997689 h 3179569"/>
              <a:gd name="connsiteX7" fmla="*/ 0 w 4379209"/>
              <a:gd name="connsiteY7" fmla="*/ 1726100 h 3179569"/>
              <a:gd name="connsiteX8" fmla="*/ 259557 w 4379209"/>
              <a:gd name="connsiteY8" fmla="*/ 811701 h 3179569"/>
              <a:gd name="connsiteX0" fmla="*/ 259557 w 4379209"/>
              <a:gd name="connsiteY0" fmla="*/ 811701 h 3179569"/>
              <a:gd name="connsiteX1" fmla="*/ 2178844 w 4379209"/>
              <a:gd name="connsiteY1" fmla="*/ 42557 h 3179569"/>
              <a:gd name="connsiteX2" fmla="*/ 2902743 w 4379209"/>
              <a:gd name="connsiteY2" fmla="*/ 259250 h 3179569"/>
              <a:gd name="connsiteX3" fmla="*/ 4260056 w 4379209"/>
              <a:gd name="connsiteY3" fmla="*/ 1928507 h 3179569"/>
              <a:gd name="connsiteX4" fmla="*/ 3902868 w 4379209"/>
              <a:gd name="connsiteY4" fmla="*/ 2883388 h 3179569"/>
              <a:gd name="connsiteX5" fmla="*/ 1540669 w 4379209"/>
              <a:gd name="connsiteY5" fmla="*/ 3176282 h 3179569"/>
              <a:gd name="connsiteX6" fmla="*/ 1050131 w 4379209"/>
              <a:gd name="connsiteY6" fmla="*/ 2997689 h 3179569"/>
              <a:gd name="connsiteX7" fmla="*/ 0 w 4379209"/>
              <a:gd name="connsiteY7" fmla="*/ 1726100 h 3179569"/>
              <a:gd name="connsiteX8" fmla="*/ 259557 w 4379209"/>
              <a:gd name="connsiteY8" fmla="*/ 811701 h 3179569"/>
              <a:gd name="connsiteX0" fmla="*/ 367976 w 4487628"/>
              <a:gd name="connsiteY0" fmla="*/ 811701 h 3179569"/>
              <a:gd name="connsiteX1" fmla="*/ 2287263 w 4487628"/>
              <a:gd name="connsiteY1" fmla="*/ 42557 h 3179569"/>
              <a:gd name="connsiteX2" fmla="*/ 3011162 w 4487628"/>
              <a:gd name="connsiteY2" fmla="*/ 259250 h 3179569"/>
              <a:gd name="connsiteX3" fmla="*/ 4368475 w 4487628"/>
              <a:gd name="connsiteY3" fmla="*/ 1928507 h 3179569"/>
              <a:gd name="connsiteX4" fmla="*/ 4011287 w 4487628"/>
              <a:gd name="connsiteY4" fmla="*/ 2883388 h 3179569"/>
              <a:gd name="connsiteX5" fmla="*/ 1649088 w 4487628"/>
              <a:gd name="connsiteY5" fmla="*/ 3176282 h 3179569"/>
              <a:gd name="connsiteX6" fmla="*/ 1158550 w 4487628"/>
              <a:gd name="connsiteY6" fmla="*/ 2997689 h 3179569"/>
              <a:gd name="connsiteX7" fmla="*/ 108419 w 4487628"/>
              <a:gd name="connsiteY7" fmla="*/ 1726100 h 3179569"/>
              <a:gd name="connsiteX8" fmla="*/ 367976 w 4487628"/>
              <a:gd name="connsiteY8" fmla="*/ 811701 h 3179569"/>
              <a:gd name="connsiteX0" fmla="*/ 365444 w 4485096"/>
              <a:gd name="connsiteY0" fmla="*/ 811701 h 3179569"/>
              <a:gd name="connsiteX1" fmla="*/ 2284731 w 4485096"/>
              <a:gd name="connsiteY1" fmla="*/ 42557 h 3179569"/>
              <a:gd name="connsiteX2" fmla="*/ 3008630 w 4485096"/>
              <a:gd name="connsiteY2" fmla="*/ 259250 h 3179569"/>
              <a:gd name="connsiteX3" fmla="*/ 4365943 w 4485096"/>
              <a:gd name="connsiteY3" fmla="*/ 1928507 h 3179569"/>
              <a:gd name="connsiteX4" fmla="*/ 4008755 w 4485096"/>
              <a:gd name="connsiteY4" fmla="*/ 2883388 h 3179569"/>
              <a:gd name="connsiteX5" fmla="*/ 1646556 w 4485096"/>
              <a:gd name="connsiteY5" fmla="*/ 3176282 h 3179569"/>
              <a:gd name="connsiteX6" fmla="*/ 1156018 w 4485096"/>
              <a:gd name="connsiteY6" fmla="*/ 2997689 h 3179569"/>
              <a:gd name="connsiteX7" fmla="*/ 105887 w 4485096"/>
              <a:gd name="connsiteY7" fmla="*/ 1726100 h 3179569"/>
              <a:gd name="connsiteX8" fmla="*/ 365444 w 4485096"/>
              <a:gd name="connsiteY8" fmla="*/ 811701 h 3179569"/>
              <a:gd name="connsiteX0" fmla="*/ 370561 w 4490213"/>
              <a:gd name="connsiteY0" fmla="*/ 811701 h 3179569"/>
              <a:gd name="connsiteX1" fmla="*/ 2289848 w 4490213"/>
              <a:gd name="connsiteY1" fmla="*/ 42557 h 3179569"/>
              <a:gd name="connsiteX2" fmla="*/ 3013747 w 4490213"/>
              <a:gd name="connsiteY2" fmla="*/ 259250 h 3179569"/>
              <a:gd name="connsiteX3" fmla="*/ 4371060 w 4490213"/>
              <a:gd name="connsiteY3" fmla="*/ 1928507 h 3179569"/>
              <a:gd name="connsiteX4" fmla="*/ 4013872 w 4490213"/>
              <a:gd name="connsiteY4" fmla="*/ 2883388 h 3179569"/>
              <a:gd name="connsiteX5" fmla="*/ 1651673 w 4490213"/>
              <a:gd name="connsiteY5" fmla="*/ 3176282 h 3179569"/>
              <a:gd name="connsiteX6" fmla="*/ 1161135 w 4490213"/>
              <a:gd name="connsiteY6" fmla="*/ 2997689 h 3179569"/>
              <a:gd name="connsiteX7" fmla="*/ 111004 w 4490213"/>
              <a:gd name="connsiteY7" fmla="*/ 1726100 h 3179569"/>
              <a:gd name="connsiteX8" fmla="*/ 370561 w 4490213"/>
              <a:gd name="connsiteY8" fmla="*/ 811701 h 3179569"/>
              <a:gd name="connsiteX0" fmla="*/ 370561 w 4470176"/>
              <a:gd name="connsiteY0" fmla="*/ 811701 h 3179569"/>
              <a:gd name="connsiteX1" fmla="*/ 2289848 w 4470176"/>
              <a:gd name="connsiteY1" fmla="*/ 42557 h 3179569"/>
              <a:gd name="connsiteX2" fmla="*/ 3013747 w 4470176"/>
              <a:gd name="connsiteY2" fmla="*/ 259250 h 3179569"/>
              <a:gd name="connsiteX3" fmla="*/ 4345660 w 4470176"/>
              <a:gd name="connsiteY3" fmla="*/ 1906282 h 3179569"/>
              <a:gd name="connsiteX4" fmla="*/ 4013872 w 4470176"/>
              <a:gd name="connsiteY4" fmla="*/ 2883388 h 3179569"/>
              <a:gd name="connsiteX5" fmla="*/ 1651673 w 4470176"/>
              <a:gd name="connsiteY5" fmla="*/ 3176282 h 3179569"/>
              <a:gd name="connsiteX6" fmla="*/ 1161135 w 4470176"/>
              <a:gd name="connsiteY6" fmla="*/ 2997689 h 3179569"/>
              <a:gd name="connsiteX7" fmla="*/ 111004 w 4470176"/>
              <a:gd name="connsiteY7" fmla="*/ 1726100 h 3179569"/>
              <a:gd name="connsiteX8" fmla="*/ 370561 w 4470176"/>
              <a:gd name="connsiteY8" fmla="*/ 811701 h 3179569"/>
              <a:gd name="connsiteX0" fmla="*/ 370561 w 4465230"/>
              <a:gd name="connsiteY0" fmla="*/ 811701 h 3179569"/>
              <a:gd name="connsiteX1" fmla="*/ 2289848 w 4465230"/>
              <a:gd name="connsiteY1" fmla="*/ 42557 h 3179569"/>
              <a:gd name="connsiteX2" fmla="*/ 3013747 w 4465230"/>
              <a:gd name="connsiteY2" fmla="*/ 259250 h 3179569"/>
              <a:gd name="connsiteX3" fmla="*/ 4339310 w 4465230"/>
              <a:gd name="connsiteY3" fmla="*/ 1915807 h 3179569"/>
              <a:gd name="connsiteX4" fmla="*/ 4013872 w 4465230"/>
              <a:gd name="connsiteY4" fmla="*/ 2883388 h 3179569"/>
              <a:gd name="connsiteX5" fmla="*/ 1651673 w 4465230"/>
              <a:gd name="connsiteY5" fmla="*/ 3176282 h 3179569"/>
              <a:gd name="connsiteX6" fmla="*/ 1161135 w 4465230"/>
              <a:gd name="connsiteY6" fmla="*/ 2997689 h 3179569"/>
              <a:gd name="connsiteX7" fmla="*/ 111004 w 4465230"/>
              <a:gd name="connsiteY7" fmla="*/ 1726100 h 3179569"/>
              <a:gd name="connsiteX8" fmla="*/ 370561 w 4465230"/>
              <a:gd name="connsiteY8" fmla="*/ 811701 h 3179569"/>
              <a:gd name="connsiteX0" fmla="*/ 370561 w 4459767"/>
              <a:gd name="connsiteY0" fmla="*/ 811701 h 3179569"/>
              <a:gd name="connsiteX1" fmla="*/ 2289848 w 4459767"/>
              <a:gd name="connsiteY1" fmla="*/ 42557 h 3179569"/>
              <a:gd name="connsiteX2" fmla="*/ 3013747 w 4459767"/>
              <a:gd name="connsiteY2" fmla="*/ 259250 h 3179569"/>
              <a:gd name="connsiteX3" fmla="*/ 4339310 w 4459767"/>
              <a:gd name="connsiteY3" fmla="*/ 1915807 h 3179569"/>
              <a:gd name="connsiteX4" fmla="*/ 3988472 w 4459767"/>
              <a:gd name="connsiteY4" fmla="*/ 2880213 h 3179569"/>
              <a:gd name="connsiteX5" fmla="*/ 1651673 w 4459767"/>
              <a:gd name="connsiteY5" fmla="*/ 3176282 h 3179569"/>
              <a:gd name="connsiteX6" fmla="*/ 1161135 w 4459767"/>
              <a:gd name="connsiteY6" fmla="*/ 2997689 h 3179569"/>
              <a:gd name="connsiteX7" fmla="*/ 111004 w 4459767"/>
              <a:gd name="connsiteY7" fmla="*/ 1726100 h 3179569"/>
              <a:gd name="connsiteX8" fmla="*/ 370561 w 4459767"/>
              <a:gd name="connsiteY8" fmla="*/ 811701 h 3179569"/>
              <a:gd name="connsiteX0" fmla="*/ 353977 w 4443183"/>
              <a:gd name="connsiteY0" fmla="*/ 811701 h 3179569"/>
              <a:gd name="connsiteX1" fmla="*/ 2273264 w 4443183"/>
              <a:gd name="connsiteY1" fmla="*/ 42557 h 3179569"/>
              <a:gd name="connsiteX2" fmla="*/ 2997163 w 4443183"/>
              <a:gd name="connsiteY2" fmla="*/ 259250 h 3179569"/>
              <a:gd name="connsiteX3" fmla="*/ 4322726 w 4443183"/>
              <a:gd name="connsiteY3" fmla="*/ 1915807 h 3179569"/>
              <a:gd name="connsiteX4" fmla="*/ 3971888 w 4443183"/>
              <a:gd name="connsiteY4" fmla="*/ 2880213 h 3179569"/>
              <a:gd name="connsiteX5" fmla="*/ 1635089 w 4443183"/>
              <a:gd name="connsiteY5" fmla="*/ 3176282 h 3179569"/>
              <a:gd name="connsiteX6" fmla="*/ 1144551 w 4443183"/>
              <a:gd name="connsiteY6" fmla="*/ 2997689 h 3179569"/>
              <a:gd name="connsiteX7" fmla="*/ 119820 w 4443183"/>
              <a:gd name="connsiteY7" fmla="*/ 1732450 h 3179569"/>
              <a:gd name="connsiteX8" fmla="*/ 353977 w 4443183"/>
              <a:gd name="connsiteY8" fmla="*/ 811701 h 3179569"/>
              <a:gd name="connsiteX0" fmla="*/ 360103 w 4439784"/>
              <a:gd name="connsiteY0" fmla="*/ 814876 h 3179569"/>
              <a:gd name="connsiteX1" fmla="*/ 2269865 w 4439784"/>
              <a:gd name="connsiteY1" fmla="*/ 42557 h 3179569"/>
              <a:gd name="connsiteX2" fmla="*/ 2993764 w 4439784"/>
              <a:gd name="connsiteY2" fmla="*/ 259250 h 3179569"/>
              <a:gd name="connsiteX3" fmla="*/ 4319327 w 4439784"/>
              <a:gd name="connsiteY3" fmla="*/ 1915807 h 3179569"/>
              <a:gd name="connsiteX4" fmla="*/ 3968489 w 4439784"/>
              <a:gd name="connsiteY4" fmla="*/ 2880213 h 3179569"/>
              <a:gd name="connsiteX5" fmla="*/ 1631690 w 4439784"/>
              <a:gd name="connsiteY5" fmla="*/ 3176282 h 3179569"/>
              <a:gd name="connsiteX6" fmla="*/ 1141152 w 4439784"/>
              <a:gd name="connsiteY6" fmla="*/ 2997689 h 3179569"/>
              <a:gd name="connsiteX7" fmla="*/ 116421 w 4439784"/>
              <a:gd name="connsiteY7" fmla="*/ 1732450 h 3179569"/>
              <a:gd name="connsiteX8" fmla="*/ 360103 w 4439784"/>
              <a:gd name="connsiteY8" fmla="*/ 814876 h 3179569"/>
              <a:gd name="connsiteX0" fmla="*/ 360103 w 4439784"/>
              <a:gd name="connsiteY0" fmla="*/ 814876 h 3179569"/>
              <a:gd name="connsiteX1" fmla="*/ 2279390 w 4439784"/>
              <a:gd name="connsiteY1" fmla="*/ 42557 h 3179569"/>
              <a:gd name="connsiteX2" fmla="*/ 2993764 w 4439784"/>
              <a:gd name="connsiteY2" fmla="*/ 259250 h 3179569"/>
              <a:gd name="connsiteX3" fmla="*/ 4319327 w 4439784"/>
              <a:gd name="connsiteY3" fmla="*/ 1915807 h 3179569"/>
              <a:gd name="connsiteX4" fmla="*/ 3968489 w 4439784"/>
              <a:gd name="connsiteY4" fmla="*/ 2880213 h 3179569"/>
              <a:gd name="connsiteX5" fmla="*/ 1631690 w 4439784"/>
              <a:gd name="connsiteY5" fmla="*/ 3176282 h 3179569"/>
              <a:gd name="connsiteX6" fmla="*/ 1141152 w 4439784"/>
              <a:gd name="connsiteY6" fmla="*/ 2997689 h 3179569"/>
              <a:gd name="connsiteX7" fmla="*/ 116421 w 4439784"/>
              <a:gd name="connsiteY7" fmla="*/ 1732450 h 3179569"/>
              <a:gd name="connsiteX8" fmla="*/ 360103 w 4439784"/>
              <a:gd name="connsiteY8" fmla="*/ 814876 h 3179569"/>
              <a:gd name="connsiteX0" fmla="*/ 360103 w 4439784"/>
              <a:gd name="connsiteY0" fmla="*/ 814876 h 3179569"/>
              <a:gd name="connsiteX1" fmla="*/ 2288915 w 4439784"/>
              <a:gd name="connsiteY1" fmla="*/ 42557 h 3179569"/>
              <a:gd name="connsiteX2" fmla="*/ 2993764 w 4439784"/>
              <a:gd name="connsiteY2" fmla="*/ 259250 h 3179569"/>
              <a:gd name="connsiteX3" fmla="*/ 4319327 w 4439784"/>
              <a:gd name="connsiteY3" fmla="*/ 1915807 h 3179569"/>
              <a:gd name="connsiteX4" fmla="*/ 3968489 w 4439784"/>
              <a:gd name="connsiteY4" fmla="*/ 2880213 h 3179569"/>
              <a:gd name="connsiteX5" fmla="*/ 1631690 w 4439784"/>
              <a:gd name="connsiteY5" fmla="*/ 3176282 h 3179569"/>
              <a:gd name="connsiteX6" fmla="*/ 1141152 w 4439784"/>
              <a:gd name="connsiteY6" fmla="*/ 2997689 h 3179569"/>
              <a:gd name="connsiteX7" fmla="*/ 116421 w 4439784"/>
              <a:gd name="connsiteY7" fmla="*/ 1732450 h 3179569"/>
              <a:gd name="connsiteX8" fmla="*/ 360103 w 4439784"/>
              <a:gd name="connsiteY8" fmla="*/ 814876 h 3179569"/>
              <a:gd name="connsiteX0" fmla="*/ 360103 w 4439784"/>
              <a:gd name="connsiteY0" fmla="*/ 814876 h 3179569"/>
              <a:gd name="connsiteX1" fmla="*/ 2288915 w 4439784"/>
              <a:gd name="connsiteY1" fmla="*/ 42557 h 3179569"/>
              <a:gd name="connsiteX2" fmla="*/ 2984239 w 4439784"/>
              <a:gd name="connsiteY2" fmla="*/ 259250 h 3179569"/>
              <a:gd name="connsiteX3" fmla="*/ 4319327 w 4439784"/>
              <a:gd name="connsiteY3" fmla="*/ 1915807 h 3179569"/>
              <a:gd name="connsiteX4" fmla="*/ 3968489 w 4439784"/>
              <a:gd name="connsiteY4" fmla="*/ 2880213 h 3179569"/>
              <a:gd name="connsiteX5" fmla="*/ 1631690 w 4439784"/>
              <a:gd name="connsiteY5" fmla="*/ 3176282 h 3179569"/>
              <a:gd name="connsiteX6" fmla="*/ 1141152 w 4439784"/>
              <a:gd name="connsiteY6" fmla="*/ 2997689 h 3179569"/>
              <a:gd name="connsiteX7" fmla="*/ 116421 w 4439784"/>
              <a:gd name="connsiteY7" fmla="*/ 1732450 h 3179569"/>
              <a:gd name="connsiteX8" fmla="*/ 360103 w 4439784"/>
              <a:gd name="connsiteY8" fmla="*/ 814876 h 3179569"/>
              <a:gd name="connsiteX0" fmla="*/ 360103 w 4462831"/>
              <a:gd name="connsiteY0" fmla="*/ 814876 h 3179569"/>
              <a:gd name="connsiteX1" fmla="*/ 2288915 w 4462831"/>
              <a:gd name="connsiteY1" fmla="*/ 42557 h 3179569"/>
              <a:gd name="connsiteX2" fmla="*/ 2984239 w 4462831"/>
              <a:gd name="connsiteY2" fmla="*/ 259250 h 3179569"/>
              <a:gd name="connsiteX3" fmla="*/ 4319327 w 4462831"/>
              <a:gd name="connsiteY3" fmla="*/ 1915807 h 3179569"/>
              <a:gd name="connsiteX4" fmla="*/ 3968489 w 4462831"/>
              <a:gd name="connsiteY4" fmla="*/ 2880213 h 3179569"/>
              <a:gd name="connsiteX5" fmla="*/ 1631690 w 4462831"/>
              <a:gd name="connsiteY5" fmla="*/ 3176282 h 3179569"/>
              <a:gd name="connsiteX6" fmla="*/ 1141152 w 4462831"/>
              <a:gd name="connsiteY6" fmla="*/ 2997689 h 3179569"/>
              <a:gd name="connsiteX7" fmla="*/ 116421 w 4462831"/>
              <a:gd name="connsiteY7" fmla="*/ 1732450 h 3179569"/>
              <a:gd name="connsiteX8" fmla="*/ 360103 w 4462831"/>
              <a:gd name="connsiteY8" fmla="*/ 814876 h 3179569"/>
              <a:gd name="connsiteX0" fmla="*/ 360103 w 4474063"/>
              <a:gd name="connsiteY0" fmla="*/ 814876 h 3179569"/>
              <a:gd name="connsiteX1" fmla="*/ 2288915 w 4474063"/>
              <a:gd name="connsiteY1" fmla="*/ 42557 h 3179569"/>
              <a:gd name="connsiteX2" fmla="*/ 2984239 w 4474063"/>
              <a:gd name="connsiteY2" fmla="*/ 259250 h 3179569"/>
              <a:gd name="connsiteX3" fmla="*/ 4319327 w 4474063"/>
              <a:gd name="connsiteY3" fmla="*/ 1915807 h 3179569"/>
              <a:gd name="connsiteX4" fmla="*/ 3968489 w 4474063"/>
              <a:gd name="connsiteY4" fmla="*/ 2880213 h 3179569"/>
              <a:gd name="connsiteX5" fmla="*/ 1631690 w 4474063"/>
              <a:gd name="connsiteY5" fmla="*/ 3176282 h 3179569"/>
              <a:gd name="connsiteX6" fmla="*/ 1141152 w 4474063"/>
              <a:gd name="connsiteY6" fmla="*/ 2997689 h 3179569"/>
              <a:gd name="connsiteX7" fmla="*/ 116421 w 4474063"/>
              <a:gd name="connsiteY7" fmla="*/ 1732450 h 3179569"/>
              <a:gd name="connsiteX8" fmla="*/ 360103 w 4474063"/>
              <a:gd name="connsiteY8" fmla="*/ 814876 h 3179569"/>
              <a:gd name="connsiteX0" fmla="*/ 360103 w 4461386"/>
              <a:gd name="connsiteY0" fmla="*/ 814876 h 3179569"/>
              <a:gd name="connsiteX1" fmla="*/ 2288915 w 4461386"/>
              <a:gd name="connsiteY1" fmla="*/ 42557 h 3179569"/>
              <a:gd name="connsiteX2" fmla="*/ 2984239 w 4461386"/>
              <a:gd name="connsiteY2" fmla="*/ 259250 h 3179569"/>
              <a:gd name="connsiteX3" fmla="*/ 4319327 w 4461386"/>
              <a:gd name="connsiteY3" fmla="*/ 1915807 h 3179569"/>
              <a:gd name="connsiteX4" fmla="*/ 3968489 w 4461386"/>
              <a:gd name="connsiteY4" fmla="*/ 2880213 h 3179569"/>
              <a:gd name="connsiteX5" fmla="*/ 1631690 w 4461386"/>
              <a:gd name="connsiteY5" fmla="*/ 3176282 h 3179569"/>
              <a:gd name="connsiteX6" fmla="*/ 1141152 w 4461386"/>
              <a:gd name="connsiteY6" fmla="*/ 2997689 h 3179569"/>
              <a:gd name="connsiteX7" fmla="*/ 116421 w 4461386"/>
              <a:gd name="connsiteY7" fmla="*/ 1732450 h 3179569"/>
              <a:gd name="connsiteX8" fmla="*/ 360103 w 4461386"/>
              <a:gd name="connsiteY8" fmla="*/ 814876 h 3179569"/>
              <a:gd name="connsiteX0" fmla="*/ 360103 w 4462442"/>
              <a:gd name="connsiteY0" fmla="*/ 814876 h 3179569"/>
              <a:gd name="connsiteX1" fmla="*/ 2288915 w 4462442"/>
              <a:gd name="connsiteY1" fmla="*/ 42557 h 3179569"/>
              <a:gd name="connsiteX2" fmla="*/ 2984239 w 4462442"/>
              <a:gd name="connsiteY2" fmla="*/ 259250 h 3179569"/>
              <a:gd name="connsiteX3" fmla="*/ 4319327 w 4462442"/>
              <a:gd name="connsiteY3" fmla="*/ 1915807 h 3179569"/>
              <a:gd name="connsiteX4" fmla="*/ 3968489 w 4462442"/>
              <a:gd name="connsiteY4" fmla="*/ 2880213 h 3179569"/>
              <a:gd name="connsiteX5" fmla="*/ 1631690 w 4462442"/>
              <a:gd name="connsiteY5" fmla="*/ 3176282 h 3179569"/>
              <a:gd name="connsiteX6" fmla="*/ 1141152 w 4462442"/>
              <a:gd name="connsiteY6" fmla="*/ 2997689 h 3179569"/>
              <a:gd name="connsiteX7" fmla="*/ 116421 w 4462442"/>
              <a:gd name="connsiteY7" fmla="*/ 1732450 h 3179569"/>
              <a:gd name="connsiteX8" fmla="*/ 360103 w 4462442"/>
              <a:gd name="connsiteY8" fmla="*/ 814876 h 31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2442" h="3179569">
                <a:moveTo>
                  <a:pt x="360103" y="814876"/>
                </a:moveTo>
                <a:lnTo>
                  <a:pt x="2288915" y="42557"/>
                </a:lnTo>
                <a:cubicBezTo>
                  <a:pt x="2539740" y="-49518"/>
                  <a:pt x="2785801" y="1281"/>
                  <a:pt x="2984239" y="259250"/>
                </a:cubicBezTo>
                <a:lnTo>
                  <a:pt x="4319327" y="1915807"/>
                </a:lnTo>
                <a:cubicBezTo>
                  <a:pt x="4632858" y="2323002"/>
                  <a:pt x="4393145" y="2808776"/>
                  <a:pt x="3968489" y="2880213"/>
                </a:cubicBezTo>
                <a:lnTo>
                  <a:pt x="1631690" y="3176282"/>
                </a:lnTo>
                <a:cubicBezTo>
                  <a:pt x="1437220" y="3195333"/>
                  <a:pt x="1283233" y="3131039"/>
                  <a:pt x="1141152" y="2997689"/>
                </a:cubicBezTo>
                <a:lnTo>
                  <a:pt x="116421" y="1732450"/>
                </a:lnTo>
                <a:cubicBezTo>
                  <a:pt x="-63760" y="1480037"/>
                  <a:pt x="-71697" y="1012519"/>
                  <a:pt x="360103" y="81487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76525" y="4947272"/>
            <a:ext cx="914400" cy="657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22447" y="4948636"/>
            <a:ext cx="822960" cy="6579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191000"/>
                <a:ext cx="8686800" cy="1748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Steiner Formula: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For compact convex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tube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91000"/>
                <a:ext cx="8686800" cy="1748236"/>
              </a:xfrm>
              <a:prstGeom prst="rect">
                <a:avLst/>
              </a:prstGeom>
              <a:blipFill rotWithShape="0">
                <a:blip r:embed="rId2"/>
                <a:stretch>
                  <a:fillRect l="-1474" t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138911" y="1215719"/>
            <a:ext cx="3270250" cy="1981200"/>
          </a:xfrm>
          <a:custGeom>
            <a:avLst/>
            <a:gdLst>
              <a:gd name="connsiteX0" fmla="*/ 0 w 3495675"/>
              <a:gd name="connsiteY0" fmla="*/ 990600 h 1990725"/>
              <a:gd name="connsiteX1" fmla="*/ 1381125 w 3495675"/>
              <a:gd name="connsiteY1" fmla="*/ 1990725 h 1990725"/>
              <a:gd name="connsiteX2" fmla="*/ 3495675 w 3495675"/>
              <a:gd name="connsiteY2" fmla="*/ 1790700 h 1990725"/>
              <a:gd name="connsiteX3" fmla="*/ 2114550 w 3495675"/>
              <a:gd name="connsiteY3" fmla="*/ 0 h 1990725"/>
              <a:gd name="connsiteX4" fmla="*/ 0 w 3495675"/>
              <a:gd name="connsiteY4" fmla="*/ 990600 h 1990725"/>
              <a:gd name="connsiteX0" fmla="*/ 0 w 3495675"/>
              <a:gd name="connsiteY0" fmla="*/ 984250 h 1984375"/>
              <a:gd name="connsiteX1" fmla="*/ 1381125 w 3495675"/>
              <a:gd name="connsiteY1" fmla="*/ 1984375 h 1984375"/>
              <a:gd name="connsiteX2" fmla="*/ 3495675 w 3495675"/>
              <a:gd name="connsiteY2" fmla="*/ 1784350 h 1984375"/>
              <a:gd name="connsiteX3" fmla="*/ 2130425 w 3495675"/>
              <a:gd name="connsiteY3" fmla="*/ 0 h 1984375"/>
              <a:gd name="connsiteX4" fmla="*/ 0 w 3495675"/>
              <a:gd name="connsiteY4" fmla="*/ 984250 h 1984375"/>
              <a:gd name="connsiteX0" fmla="*/ 0 w 3495675"/>
              <a:gd name="connsiteY0" fmla="*/ 993775 h 1993900"/>
              <a:gd name="connsiteX1" fmla="*/ 1381125 w 3495675"/>
              <a:gd name="connsiteY1" fmla="*/ 1993900 h 1993900"/>
              <a:gd name="connsiteX2" fmla="*/ 3495675 w 3495675"/>
              <a:gd name="connsiteY2" fmla="*/ 1793875 h 1993900"/>
              <a:gd name="connsiteX3" fmla="*/ 2136775 w 3495675"/>
              <a:gd name="connsiteY3" fmla="*/ 0 h 1993900"/>
              <a:gd name="connsiteX4" fmla="*/ 0 w 3495675"/>
              <a:gd name="connsiteY4" fmla="*/ 993775 h 1993900"/>
              <a:gd name="connsiteX0" fmla="*/ 0 w 3495675"/>
              <a:gd name="connsiteY0" fmla="*/ 993775 h 1993900"/>
              <a:gd name="connsiteX1" fmla="*/ 1381125 w 3495675"/>
              <a:gd name="connsiteY1" fmla="*/ 1993900 h 1993900"/>
              <a:gd name="connsiteX2" fmla="*/ 3495675 w 3495675"/>
              <a:gd name="connsiteY2" fmla="*/ 1685925 h 1993900"/>
              <a:gd name="connsiteX3" fmla="*/ 2136775 w 3495675"/>
              <a:gd name="connsiteY3" fmla="*/ 0 h 1993900"/>
              <a:gd name="connsiteX4" fmla="*/ 0 w 3495675"/>
              <a:gd name="connsiteY4" fmla="*/ 993775 h 1993900"/>
              <a:gd name="connsiteX0" fmla="*/ 0 w 3495675"/>
              <a:gd name="connsiteY0" fmla="*/ 993775 h 1981200"/>
              <a:gd name="connsiteX1" fmla="*/ 1219200 w 3495675"/>
              <a:gd name="connsiteY1" fmla="*/ 1981200 h 1981200"/>
              <a:gd name="connsiteX2" fmla="*/ 3495675 w 3495675"/>
              <a:gd name="connsiteY2" fmla="*/ 1685925 h 1981200"/>
              <a:gd name="connsiteX3" fmla="*/ 2136775 w 3495675"/>
              <a:gd name="connsiteY3" fmla="*/ 0 h 1981200"/>
              <a:gd name="connsiteX4" fmla="*/ 0 w 3495675"/>
              <a:gd name="connsiteY4" fmla="*/ 993775 h 1981200"/>
              <a:gd name="connsiteX0" fmla="*/ 0 w 3260725"/>
              <a:gd name="connsiteY0" fmla="*/ 758825 h 1981200"/>
              <a:gd name="connsiteX1" fmla="*/ 984250 w 3260725"/>
              <a:gd name="connsiteY1" fmla="*/ 1981200 h 1981200"/>
              <a:gd name="connsiteX2" fmla="*/ 3260725 w 3260725"/>
              <a:gd name="connsiteY2" fmla="*/ 1685925 h 1981200"/>
              <a:gd name="connsiteX3" fmla="*/ 1901825 w 3260725"/>
              <a:gd name="connsiteY3" fmla="*/ 0 h 1981200"/>
              <a:gd name="connsiteX4" fmla="*/ 0 w 3260725"/>
              <a:gd name="connsiteY4" fmla="*/ 758825 h 1981200"/>
              <a:gd name="connsiteX0" fmla="*/ 0 w 3270250"/>
              <a:gd name="connsiteY0" fmla="*/ 762000 h 1981200"/>
              <a:gd name="connsiteX1" fmla="*/ 993775 w 3270250"/>
              <a:gd name="connsiteY1" fmla="*/ 1981200 h 1981200"/>
              <a:gd name="connsiteX2" fmla="*/ 3270250 w 3270250"/>
              <a:gd name="connsiteY2" fmla="*/ 1685925 h 1981200"/>
              <a:gd name="connsiteX3" fmla="*/ 1911350 w 3270250"/>
              <a:gd name="connsiteY3" fmla="*/ 0 h 1981200"/>
              <a:gd name="connsiteX4" fmla="*/ 0 w 3270250"/>
              <a:gd name="connsiteY4" fmla="*/ 7620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250" h="1981200">
                <a:moveTo>
                  <a:pt x="0" y="762000"/>
                </a:moveTo>
                <a:lnTo>
                  <a:pt x="993775" y="1981200"/>
                </a:lnTo>
                <a:lnTo>
                  <a:pt x="3270250" y="1685925"/>
                </a:lnTo>
                <a:lnTo>
                  <a:pt x="1911350" y="0"/>
                </a:lnTo>
                <a:lnTo>
                  <a:pt x="0" y="7620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1286" y="2057094"/>
                <a:ext cx="527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86" y="2057094"/>
                <a:ext cx="52738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03216" y="623596"/>
                <a:ext cx="18310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tube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16" y="623596"/>
                <a:ext cx="183101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4409161" y="2901644"/>
            <a:ext cx="619125" cy="698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42905" y="2567237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05" y="2567237"/>
                <a:ext cx="3516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8800" y="609600"/>
                <a:ext cx="30480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1"/>
                    </a:solidFill>
                  </a:rPr>
                  <a:t>In general: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the volume of a tube around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a polynomial in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whose coefficients involve intrinsic volumes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09600"/>
                <a:ext cx="3048000" cy="3108543"/>
              </a:xfrm>
              <a:prstGeom prst="rect">
                <a:avLst/>
              </a:prstGeom>
              <a:blipFill rotWithShape="0">
                <a:blip r:embed="rId6"/>
                <a:stretch>
                  <a:fillRect l="-3800" t="-1765" r="-6400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83670" y="5953136"/>
                <a:ext cx="35399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9BBB59">
                        <a:lumMod val="75000"/>
                      </a:srgbClr>
                    </a:solidFill>
                  </a:rPr>
                  <a:t>volume of unit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−</m:t>
                    </m:r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𝑗</m:t>
                    </m:r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9BBB59">
                        <a:lumMod val="75000"/>
                      </a:srgbClr>
                    </a:solidFill>
                  </a:rPr>
                  <a:t>-ball</a:t>
                </a:r>
                <a:endParaRPr lang="en-US" sz="2400" dirty="0">
                  <a:solidFill>
                    <a:srgbClr val="9BBB59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670" y="5953136"/>
                <a:ext cx="353994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582" t="-10667" r="-137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62963" y="5953136"/>
            <a:ext cx="2176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BACC6">
                    <a:lumMod val="75000"/>
                  </a:srgbClr>
                </a:solidFill>
              </a:rPr>
              <a:t>intrinsic volume</a:t>
            </a:r>
            <a:endParaRPr lang="en-US" sz="24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908550" y="5653486"/>
            <a:ext cx="450850" cy="546100"/>
          </a:xfrm>
          <a:custGeom>
            <a:avLst/>
            <a:gdLst>
              <a:gd name="connsiteX0" fmla="*/ 0 w 450850"/>
              <a:gd name="connsiteY0" fmla="*/ 533400 h 575136"/>
              <a:gd name="connsiteX1" fmla="*/ 368300 w 450850"/>
              <a:gd name="connsiteY1" fmla="*/ 520700 h 575136"/>
              <a:gd name="connsiteX2" fmla="*/ 450850 w 450850"/>
              <a:gd name="connsiteY2" fmla="*/ 0 h 575136"/>
              <a:gd name="connsiteX0" fmla="*/ 0 w 450850"/>
              <a:gd name="connsiteY0" fmla="*/ 533400 h 533400"/>
              <a:gd name="connsiteX1" fmla="*/ 450850 w 450850"/>
              <a:gd name="connsiteY1" fmla="*/ 0 h 53340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3108"/>
              <a:gd name="connsiteY0" fmla="*/ 527050 h 527050"/>
              <a:gd name="connsiteX1" fmla="*/ 482600 w 483108"/>
              <a:gd name="connsiteY1" fmla="*/ 0 h 527050"/>
              <a:gd name="connsiteX0" fmla="*/ 0 w 451474"/>
              <a:gd name="connsiteY0" fmla="*/ 546100 h 546100"/>
              <a:gd name="connsiteX1" fmla="*/ 450850 w 451474"/>
              <a:gd name="connsiteY1" fmla="*/ 0 h 546100"/>
              <a:gd name="connsiteX0" fmla="*/ 0 w 450850"/>
              <a:gd name="connsiteY0" fmla="*/ 546100 h 546100"/>
              <a:gd name="connsiteX1" fmla="*/ 450850 w 450850"/>
              <a:gd name="connsiteY1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850" h="546100">
                <a:moveTo>
                  <a:pt x="0" y="546100"/>
                </a:moveTo>
                <a:cubicBezTo>
                  <a:pt x="338667" y="541867"/>
                  <a:pt x="448733" y="340783"/>
                  <a:pt x="450850" y="0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219583" y="5653486"/>
            <a:ext cx="520747" cy="546100"/>
          </a:xfrm>
          <a:custGeom>
            <a:avLst/>
            <a:gdLst>
              <a:gd name="connsiteX0" fmla="*/ 0 w 450850"/>
              <a:gd name="connsiteY0" fmla="*/ 533400 h 575136"/>
              <a:gd name="connsiteX1" fmla="*/ 368300 w 450850"/>
              <a:gd name="connsiteY1" fmla="*/ 520700 h 575136"/>
              <a:gd name="connsiteX2" fmla="*/ 450850 w 450850"/>
              <a:gd name="connsiteY2" fmla="*/ 0 h 575136"/>
              <a:gd name="connsiteX0" fmla="*/ 0 w 450850"/>
              <a:gd name="connsiteY0" fmla="*/ 533400 h 533400"/>
              <a:gd name="connsiteX1" fmla="*/ 450850 w 450850"/>
              <a:gd name="connsiteY1" fmla="*/ 0 h 53340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3108"/>
              <a:gd name="connsiteY0" fmla="*/ 527050 h 527050"/>
              <a:gd name="connsiteX1" fmla="*/ 482600 w 483108"/>
              <a:gd name="connsiteY1" fmla="*/ 0 h 527050"/>
              <a:gd name="connsiteX0" fmla="*/ 0 w 451474"/>
              <a:gd name="connsiteY0" fmla="*/ 546100 h 546100"/>
              <a:gd name="connsiteX1" fmla="*/ 450850 w 451474"/>
              <a:gd name="connsiteY1" fmla="*/ 0 h 546100"/>
              <a:gd name="connsiteX0" fmla="*/ 0 w 450850"/>
              <a:gd name="connsiteY0" fmla="*/ 546100 h 546100"/>
              <a:gd name="connsiteX1" fmla="*/ 450850 w 450850"/>
              <a:gd name="connsiteY1" fmla="*/ 0 h 546100"/>
              <a:gd name="connsiteX0" fmla="*/ 520704 w 599593"/>
              <a:gd name="connsiteY0" fmla="*/ 546100 h 546100"/>
              <a:gd name="connsiteX1" fmla="*/ 4 w 599593"/>
              <a:gd name="connsiteY1" fmla="*/ 0 h 546100"/>
              <a:gd name="connsiteX0" fmla="*/ 520747 w 520747"/>
              <a:gd name="connsiteY0" fmla="*/ 546100 h 546100"/>
              <a:gd name="connsiteX1" fmla="*/ 47 w 520747"/>
              <a:gd name="connsiteY1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47" h="546100">
                <a:moveTo>
                  <a:pt x="520747" y="546100"/>
                </a:moveTo>
                <a:cubicBezTo>
                  <a:pt x="65664" y="535517"/>
                  <a:pt x="-2070" y="340783"/>
                  <a:pt x="47" y="0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2" grpId="0"/>
      <p:bldP spid="14" grpId="0"/>
      <p:bldP spid="15" grpId="0"/>
      <p:bldP spid="16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9402</TotalTime>
  <Words>3880</Words>
  <Application>Microsoft Office PowerPoint</Application>
  <PresentationFormat>On-screen Show (4:3)</PresentationFormat>
  <Paragraphs>495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Office Theme</vt:lpstr>
      <vt:lpstr>1_Office Theme</vt:lpstr>
      <vt:lpstr>10_Office Theme</vt:lpstr>
      <vt:lpstr>4_Office Theme</vt:lpstr>
      <vt:lpstr>6_Office Theme</vt:lpstr>
      <vt:lpstr>7_Office Theme</vt:lpstr>
      <vt:lpstr>3_Office Theme</vt:lpstr>
      <vt:lpstr>2_Office Theme</vt:lpstr>
      <vt:lpstr>5_Office Theme</vt:lpstr>
      <vt:lpstr>8_Office Theme</vt:lpstr>
      <vt:lpstr>9_Office Theme</vt:lpstr>
      <vt:lpstr>11_Office Theme</vt:lpstr>
      <vt:lpstr>Hadwiger Integration and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Penn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 Integration and Applications</dc:title>
  <dc:creator>Matthew Wright</dc:creator>
  <cp:lastModifiedBy>Workshop</cp:lastModifiedBy>
  <cp:revision>612</cp:revision>
  <cp:lastPrinted>2013-07-19T20:40:19Z</cp:lastPrinted>
  <dcterms:created xsi:type="dcterms:W3CDTF">2010-11-05T03:03:49Z</dcterms:created>
  <dcterms:modified xsi:type="dcterms:W3CDTF">2013-11-25T16:55:43Z</dcterms:modified>
</cp:coreProperties>
</file>